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1434" r:id="rId3"/>
    <p:sldId id="1437" r:id="rId5"/>
    <p:sldId id="1415" r:id="rId6"/>
    <p:sldId id="1405" r:id="rId7"/>
    <p:sldId id="1388" r:id="rId8"/>
    <p:sldId id="1413" r:id="rId9"/>
    <p:sldId id="1412" r:id="rId10"/>
    <p:sldId id="1406" r:id="rId11"/>
    <p:sldId id="1381" r:id="rId12"/>
    <p:sldId id="1416" r:id="rId13"/>
    <p:sldId id="1410" r:id="rId14"/>
    <p:sldId id="1407" r:id="rId15"/>
    <p:sldId id="1394" r:id="rId16"/>
    <p:sldId id="1408" r:id="rId17"/>
    <p:sldId id="1418" r:id="rId18"/>
    <p:sldId id="1395" r:id="rId19"/>
    <p:sldId id="1417" r:id="rId20"/>
    <p:sldId id="1436" r:id="rId21"/>
    <p:sldId id="1402" r:id="rId22"/>
    <p:sldId id="1425" r:id="rId23"/>
  </p:sldIdLst>
  <p:sldSz cx="12192000" cy="6858000"/>
  <p:notesSz cx="6858000" cy="9144000"/>
  <p:embeddedFontLst>
    <p:embeddedFont>
      <p:font typeface="微软雅黑" panose="020B0503020204020204" pitchFamily="34" charset="-122"/>
      <p:regular r:id="rId27"/>
      <p:bold r:id="rId28"/>
    </p:embeddedFont>
    <p:embeddedFont>
      <p:font typeface="等线" panose="02010600030101010101" charset="-122"/>
      <p:regular r:id="rId29"/>
      <p:bold r:id="rId30"/>
    </p:embeddedFont>
    <p:embeddedFont>
      <p:font typeface="Roboto Regular" panose="02000000000000000000" charset="0"/>
      <p:regular r:id="rId3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5E1"/>
    <a:srgbClr val="BC8278"/>
    <a:srgbClr val="CF9C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727" y="5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font" Target="fonts/font5.fntdata"/><Relationship Id="rId30" Type="http://schemas.openxmlformats.org/officeDocument/2006/relationships/font" Target="fonts/font4.fntdata"/><Relationship Id="rId3" Type="http://schemas.openxmlformats.org/officeDocument/2006/relationships/slide" Target="slides/slide1.xml"/><Relationship Id="rId29" Type="http://schemas.openxmlformats.org/officeDocument/2006/relationships/font" Target="fonts/font3.fntdata"/><Relationship Id="rId28" Type="http://schemas.openxmlformats.org/officeDocument/2006/relationships/font" Target="fonts/font2.fntdata"/><Relationship Id="rId27" Type="http://schemas.openxmlformats.org/officeDocument/2006/relationships/font" Target="fonts/font1.fntdata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2FB3C8-8131-46BF-A635-06170A3CD3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9C25BB-34A5-4A63-8C2A-DA7E76121B5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用不同的标题来总结段落内容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A4F301F-C401-4DE7-B0FB-03F2B808DE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用不同的标题来总结段落内容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A4F301F-C401-4DE7-B0FB-03F2B808DE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用不同的标题来总结段落内容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A4F301F-C401-4DE7-B0FB-03F2B808DE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用不同的标题来总结段落内容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A4F301F-C401-4DE7-B0FB-03F2B808DE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用不同的标题来总结段落内容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A4F301F-C401-4DE7-B0FB-03F2B808DE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用不同的标题来总结段落内容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A4F301F-C401-4DE7-B0FB-03F2B808DE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用不同的标题来总结段落内容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A4F301F-C401-4DE7-B0FB-03F2B808DE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用不同的标题来总结段落内容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A4F301F-C401-4DE7-B0FB-03F2B808DE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用不同的标题来总结段落内容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A4F301F-C401-4DE7-B0FB-03F2B808DE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用不同的标题来总结段落内容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A4F301F-C401-4DE7-B0FB-03F2B808DE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用不同的标题来总结段落内容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A4F301F-C401-4DE7-B0FB-03F2B808DE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A4F301F-C401-4DE7-B0FB-03F2B808DE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用不同的标题来总结段落内容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A4F301F-C401-4DE7-B0FB-03F2B808DE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用不同的标题来总结段落内容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A4F301F-C401-4DE7-B0FB-03F2B808DE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用不同的标题来总结段落内容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A4F301F-C401-4DE7-B0FB-03F2B808DE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用不同的标题来总结段落内容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A4F301F-C401-4DE7-B0FB-03F2B808DE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用不同的标题来总结段落内容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A4F301F-C401-4DE7-B0FB-03F2B808DE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用不同的标题来总结段落内容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A4F301F-C401-4DE7-B0FB-03F2B808DE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用不同的标题来总结段落内容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A4F301F-C401-4DE7-B0FB-03F2B808DE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用不同的标题来总结段落内容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A4F301F-C401-4DE7-B0FB-03F2B808DE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352BB-DE16-43D9-A9FE-A347261ADCB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9E458-4FF3-41F3-992D-9B8C80DBCB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352BB-DE16-43D9-A9FE-A347261ADCB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9E458-4FF3-41F3-992D-9B8C80DBCB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352BB-DE16-43D9-A9FE-A347261ADCB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9E458-4FF3-41F3-992D-9B8C80DBCB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352BB-DE16-43D9-A9FE-A347261ADCB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9E458-4FF3-41F3-992D-9B8C80DBCB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352BB-DE16-43D9-A9FE-A347261ADCB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9E458-4FF3-41F3-992D-9B8C80DBCB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352BB-DE16-43D9-A9FE-A347261ADCB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9E458-4FF3-41F3-992D-9B8C80DBCB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352BB-DE16-43D9-A9FE-A347261ADCB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9E458-4FF3-41F3-992D-9B8C80DBCB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352BB-DE16-43D9-A9FE-A347261ADCB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9E458-4FF3-41F3-992D-9B8C80DBCB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352BB-DE16-43D9-A9FE-A347261ADCB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9E458-4FF3-41F3-992D-9B8C80DBCB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352BB-DE16-43D9-A9FE-A347261ADCB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9E458-4FF3-41F3-992D-9B8C80DBCB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352BB-DE16-43D9-A9FE-A347261ADCB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9E458-4FF3-41F3-992D-9B8C80DBCB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E352BB-DE16-43D9-A9FE-A347261ADCB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9E458-4FF3-41F3-992D-9B8C80DBCB4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.png"/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.png"/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3.png"/><Relationship Id="rId7" Type="http://schemas.openxmlformats.org/officeDocument/2006/relationships/image" Target="../media/image5.png"/><Relationship Id="rId6" Type="http://schemas.openxmlformats.org/officeDocument/2006/relationships/image" Target="../media/image17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0" Type="http://schemas.openxmlformats.org/officeDocument/2006/relationships/notesSlide" Target="../notesSlides/notesSlide13.xml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1.png"/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1.png"/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27.png"/><Relationship Id="rId7" Type="http://schemas.openxmlformats.org/officeDocument/2006/relationships/image" Target="../media/image26.png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1" Type="http://schemas.openxmlformats.org/officeDocument/2006/relationships/notesSlide" Target="../notesSlides/notesSlide16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tags" Target="../tags/tag1.xml"/><Relationship Id="rId3" Type="http://schemas.openxmlformats.org/officeDocument/2006/relationships/image" Target="../media/image13.png"/><Relationship Id="rId27" Type="http://schemas.openxmlformats.org/officeDocument/2006/relationships/notesSlide" Target="../notesSlides/notesSlide18.xml"/><Relationship Id="rId26" Type="http://schemas.openxmlformats.org/officeDocument/2006/relationships/slideLayout" Target="../slideLayouts/slideLayout7.xml"/><Relationship Id="rId25" Type="http://schemas.openxmlformats.org/officeDocument/2006/relationships/tags" Target="../tags/tag17.xml"/><Relationship Id="rId24" Type="http://schemas.openxmlformats.org/officeDocument/2006/relationships/tags" Target="../tags/tag16.xml"/><Relationship Id="rId23" Type="http://schemas.openxmlformats.org/officeDocument/2006/relationships/tags" Target="../tags/tag15.xml"/><Relationship Id="rId22" Type="http://schemas.openxmlformats.org/officeDocument/2006/relationships/tags" Target="../tags/tag14.xml"/><Relationship Id="rId21" Type="http://schemas.openxmlformats.org/officeDocument/2006/relationships/image" Target="../media/image21.png"/><Relationship Id="rId20" Type="http://schemas.openxmlformats.org/officeDocument/2006/relationships/tags" Target="../tags/tag13.xml"/><Relationship Id="rId2" Type="http://schemas.openxmlformats.org/officeDocument/2006/relationships/image" Target="../media/image2.png"/><Relationship Id="rId19" Type="http://schemas.openxmlformats.org/officeDocument/2006/relationships/image" Target="../media/image28.png"/><Relationship Id="rId18" Type="http://schemas.openxmlformats.org/officeDocument/2006/relationships/tags" Target="../tags/tag12.xml"/><Relationship Id="rId17" Type="http://schemas.openxmlformats.org/officeDocument/2006/relationships/image" Target="../media/image6.png"/><Relationship Id="rId16" Type="http://schemas.openxmlformats.org/officeDocument/2006/relationships/tags" Target="../tags/tag11.xml"/><Relationship Id="rId15" Type="http://schemas.openxmlformats.org/officeDocument/2006/relationships/image" Target="../media/image3.png"/><Relationship Id="rId14" Type="http://schemas.openxmlformats.org/officeDocument/2006/relationships/tags" Target="../tags/tag10.xml"/><Relationship Id="rId13" Type="http://schemas.openxmlformats.org/officeDocument/2006/relationships/tags" Target="../tags/tag9.xml"/><Relationship Id="rId12" Type="http://schemas.openxmlformats.org/officeDocument/2006/relationships/tags" Target="../tags/tag8.xml"/><Relationship Id="rId11" Type="http://schemas.openxmlformats.org/officeDocument/2006/relationships/tags" Target="../tags/tag7.xml"/><Relationship Id="rId10" Type="http://schemas.openxmlformats.org/officeDocument/2006/relationships/tags" Target="../tags/tag6.xml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2" Type="http://schemas.openxmlformats.org/officeDocument/2006/relationships/notesSlide" Target="../notesSlides/notesSlide5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6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3.png"/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16.png"/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>
                <a:lumMod val="0"/>
                <a:lumOff val="100000"/>
              </a:schemeClr>
            </a:gs>
            <a:gs pos="8000">
              <a:schemeClr val="accent2">
                <a:lumMod val="25000"/>
                <a:lumOff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黑暗中有圆形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36"/>
          <a:stretch>
            <a:fillRect/>
          </a:stretch>
        </p:blipFill>
        <p:spPr>
          <a:xfrm>
            <a:off x="2721529" y="0"/>
            <a:ext cx="9470470" cy="306104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52"/>
          <a:stretch>
            <a:fillRect/>
          </a:stretch>
        </p:blipFill>
        <p:spPr>
          <a:xfrm flipH="1">
            <a:off x="-30082" y="4632543"/>
            <a:ext cx="12222081" cy="222545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0" y="2337207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 w="381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rPr>
              <a:t>青春奋楫“十五五” 勇立复兴大潮头</a:t>
            </a:r>
            <a:endParaRPr kumimoji="0" lang="zh-CN" altLang="en-US" sz="3600" b="1" i="0" u="none" strike="noStrike" kern="1200" cap="none" spc="0" normalizeH="0" baseline="0" noProof="0" dirty="0">
              <a:ln w="38100">
                <a:noFill/>
              </a:ln>
              <a:solidFill>
                <a:srgbClr val="C00000"/>
              </a:solidFill>
              <a:effectLst/>
              <a:uLnTx/>
              <a:uFillTx/>
              <a:latin typeface="思源宋体 CN Heavy" panose="02020900000000000000" charset="-122"/>
              <a:ea typeface="思源宋体 CN Heavy" panose="02020900000000000000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86952" y="3316348"/>
            <a:ext cx="68829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 w="381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rPr>
              <a:t>——两岸青年交融之旅与时代使命</a:t>
            </a:r>
            <a:endParaRPr kumimoji="0" lang="zh-CN" altLang="en-US" sz="2000" b="1" i="0" u="none" strike="noStrike" kern="1200" cap="none" spc="0" normalizeH="0" baseline="0" noProof="0" dirty="0">
              <a:ln w="38100">
                <a:noFill/>
              </a:ln>
              <a:solidFill>
                <a:srgbClr val="C00000"/>
              </a:solidFill>
              <a:effectLst/>
              <a:uLnTx/>
              <a:uFillTx/>
              <a:latin typeface="思源宋体 CN Heavy" panose="02020900000000000000" charset="-122"/>
              <a:ea typeface="思源宋体 CN Heavy" panose="02020900000000000000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684866" y="4161273"/>
            <a:ext cx="6792184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gradFill flip="none" rotWithShape="1">
                  <a:gsLst>
                    <a:gs pos="57000">
                      <a:schemeClr val="accent1"/>
                    </a:gs>
                    <a:gs pos="75000">
                      <a:schemeClr val="accent1">
                        <a:lumMod val="75000"/>
                      </a:schemeClr>
                    </a:gs>
                    <a:gs pos="39000">
                      <a:schemeClr val="accent1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 w="381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福建师范大学文化旅游与公共管理学院</a:t>
            </a:r>
            <a:endParaRPr kumimoji="0" lang="en-US" altLang="zh-CN" sz="1600" b="0" i="0" u="none" strike="noStrike" kern="1200" cap="none" spc="0" normalizeH="0" baseline="0" noProof="0" dirty="0">
              <a:ln w="38100"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 w="381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求学立德党支部 沈榕</a:t>
            </a:r>
            <a:endParaRPr kumimoji="0" lang="zh-CN" altLang="en-US" sz="1600" b="0" i="0" u="none" strike="noStrike" kern="1200" cap="none" spc="0" normalizeH="0" baseline="0" noProof="0" dirty="0">
              <a:ln w="38100"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>
        <p159:morph option="byObject"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>
                <a:lumMod val="0"/>
                <a:lumOff val="100000"/>
              </a:schemeClr>
            </a:gs>
            <a:gs pos="8000">
              <a:schemeClr val="accent2">
                <a:lumMod val="25000"/>
                <a:lumOff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黑暗中有圆形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36"/>
          <a:stretch>
            <a:fillRect/>
          </a:stretch>
        </p:blipFill>
        <p:spPr>
          <a:xfrm>
            <a:off x="2721530" y="0"/>
            <a:ext cx="9470470" cy="306104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52"/>
          <a:stretch>
            <a:fillRect/>
          </a:stretch>
        </p:blipFill>
        <p:spPr>
          <a:xfrm flipH="1">
            <a:off x="-30082" y="4632543"/>
            <a:ext cx="12222081" cy="222545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0" y="2894330"/>
            <a:ext cx="12191999" cy="1279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defRPr/>
            </a:pPr>
            <a:r>
              <a:rPr lang="zh-CN" altLang="en-US" sz="3200" dirty="0">
                <a:ln w="38100">
                  <a:noFill/>
                </a:ln>
                <a:solidFill>
                  <a:srgbClr val="C00000"/>
                </a:solidFill>
                <a:latin typeface="思源宋体 CN Heavy" panose="02020900000000000000" charset="-122"/>
                <a:ea typeface="思源宋体 CN Heavy" panose="02020900000000000000" charset="-122"/>
                <a:sym typeface="+mn-ea"/>
              </a:rPr>
              <a:t>互通期：从“见面”到“奔赴”</a:t>
            </a:r>
            <a:endParaRPr lang="zh-CN" altLang="en-US" sz="3200" dirty="0">
              <a:ln w="38100">
                <a:noFill/>
              </a:ln>
              <a:solidFill>
                <a:srgbClr val="C00000"/>
              </a:solidFill>
              <a:latin typeface="思源宋体 CN Heavy" panose="02020900000000000000" charset="-122"/>
              <a:ea typeface="思源宋体 CN Heavy" panose="02020900000000000000" charset="-122"/>
            </a:endParaRPr>
          </a:p>
          <a:p>
            <a:pPr>
              <a:defRPr/>
            </a:pPr>
            <a:endParaRPr lang="zh-CN" altLang="en-US" sz="3200" dirty="0">
              <a:ln w="38100">
                <a:noFill/>
              </a:ln>
              <a:solidFill>
                <a:srgbClr val="C00000"/>
              </a:solidFill>
              <a:latin typeface="思源宋体 CN Heavy" panose="02020900000000000000" charset="-122"/>
              <a:ea typeface="思源宋体 CN Heavy" panose="020209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195733" y="671040"/>
            <a:ext cx="3238411" cy="400110"/>
            <a:chOff x="7714605" y="671040"/>
            <a:chExt cx="3719539" cy="400110"/>
          </a:xfrm>
        </p:grpSpPr>
        <p:sp>
          <p:nvSpPr>
            <p:cNvPr id="7" name="文本框 6"/>
            <p:cNvSpPr txBox="1"/>
            <p:nvPr/>
          </p:nvSpPr>
          <p:spPr>
            <a:xfrm>
              <a:off x="7714605" y="671040"/>
              <a:ext cx="80140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kern="0" cap="none" spc="0" normalizeH="0" baseline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</a:defRPr>
              </a:lvl1pPr>
            </a:lstStyle>
            <a:p>
              <a:pPr>
                <a:defRPr/>
              </a:pPr>
              <a:r>
                <a:rPr lang="zh-CN" altLang="en-US" sz="2000" dirty="0"/>
                <a:t>寻根</a:t>
              </a:r>
              <a:endParaRPr lang="zh-CN" altLang="en-US" sz="2000" dirty="0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8687316" y="671040"/>
              <a:ext cx="801405" cy="398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kern="0" cap="none" spc="0" normalizeH="0" baseline="0">
                  <a:ln>
                    <a:noFill/>
                  </a:ln>
                  <a:gradFill flip="none" rotWithShape="1">
                    <a:gsLst>
                      <a:gs pos="57000">
                        <a:srgbClr val="FE391F"/>
                      </a:gs>
                      <a:gs pos="75000">
                        <a:srgbClr val="FE391F">
                          <a:lumMod val="75000"/>
                        </a:srgbClr>
                      </a:gs>
                      <a:gs pos="39000">
                        <a:srgbClr val="FE391F">
                          <a:lumMod val="75000"/>
                        </a:srgbClr>
                      </a:gs>
                    </a:gsLst>
                    <a:lin ang="2700000" scaled="1"/>
                    <a:tileRect/>
                  </a:gra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</a:defRPr>
              </a:lvl1pPr>
            </a:lstStyle>
            <a:p>
              <a:pPr>
                <a:defRPr/>
              </a:pPr>
              <a:r>
                <a:rPr lang="zh-CN" altLang="en-US" sz="2000" kern="1200" dirty="0">
                  <a:ln w="38100">
                    <a:noFill/>
                  </a:ln>
                  <a:solidFill>
                    <a:srgbClr val="C00000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互通</a:t>
              </a:r>
              <a:endParaRPr lang="zh-CN" altLang="en-US" sz="2000" kern="1200" dirty="0">
                <a:ln w="38100">
                  <a:noFill/>
                </a:ln>
                <a:solidFill>
                  <a:srgbClr val="C00000"/>
                </a:solidFill>
                <a:latin typeface="思源宋体 CN Heavy" panose="02020900000000000000" charset="-122"/>
                <a:ea typeface="思源宋体 CN Heavy" panose="02020900000000000000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9660028" y="671040"/>
              <a:ext cx="80140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gradFill flip="none" rotWithShape="1">
                    <a:gsLst>
                      <a:gs pos="57000">
                        <a:schemeClr val="accent1"/>
                      </a:gs>
                      <a:gs pos="75000">
                        <a:schemeClr val="accent1">
                          <a:lumMod val="75000"/>
                        </a:schemeClr>
                      </a:gs>
                      <a:gs pos="39000">
                        <a:schemeClr val="accent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  <a:latin typeface="+mj-ea"/>
                  <a:ea typeface="+mj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rPr>
                <a:t>平台</a:t>
              </a: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0632739" y="671040"/>
              <a:ext cx="80140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gradFill flip="none" rotWithShape="1">
                    <a:gsLst>
                      <a:gs pos="57000">
                        <a:schemeClr val="accent1"/>
                      </a:gs>
                      <a:gs pos="75000">
                        <a:schemeClr val="accent1">
                          <a:lumMod val="75000"/>
                        </a:schemeClr>
                      </a:gs>
                      <a:gs pos="39000">
                        <a:schemeClr val="accent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  <a:latin typeface="+mj-ea"/>
                  <a:ea typeface="+mj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rPr>
                <a:t>共创</a:t>
              </a: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490001" y="1044067"/>
            <a:ext cx="440179" cy="2452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40276" y="1062379"/>
            <a:ext cx="349446" cy="2379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>
        <p159:morph option="byObject"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>
                <a:lumMod val="0"/>
                <a:lumOff val="100000"/>
              </a:schemeClr>
            </a:gs>
            <a:gs pos="8000">
              <a:schemeClr val="accent2">
                <a:lumMod val="25000"/>
                <a:lumOff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黑暗中有圆形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36"/>
          <a:stretch>
            <a:fillRect/>
          </a:stretch>
        </p:blipFill>
        <p:spPr>
          <a:xfrm>
            <a:off x="2721530" y="0"/>
            <a:ext cx="9470470" cy="306104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52"/>
          <a:stretch>
            <a:fillRect/>
          </a:stretch>
        </p:blipFill>
        <p:spPr>
          <a:xfrm flipH="1">
            <a:off x="-30082" y="4632543"/>
            <a:ext cx="12222081" cy="222545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-30081" y="2894330"/>
            <a:ext cx="12222080" cy="1279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defRPr/>
            </a:pPr>
            <a:r>
              <a:rPr lang="zh-CN" altLang="en-US" sz="3200" dirty="0">
                <a:ln w="38100">
                  <a:noFill/>
                </a:ln>
                <a:solidFill>
                  <a:srgbClr val="C00000"/>
                </a:solidFill>
                <a:latin typeface="思源宋体 CN Heavy" panose="02020900000000000000" charset="-122"/>
                <a:ea typeface="思源宋体 CN Heavy" panose="02020900000000000000" charset="-122"/>
                <a:sym typeface="+mn-ea"/>
              </a:rPr>
              <a:t>平台期：从“相知”到“相融”</a:t>
            </a:r>
            <a:endParaRPr lang="zh-CN" altLang="en-US" sz="3200" dirty="0">
              <a:ln w="38100">
                <a:noFill/>
              </a:ln>
              <a:solidFill>
                <a:srgbClr val="C00000"/>
              </a:solidFill>
              <a:latin typeface="思源宋体 CN Heavy" panose="02020900000000000000" charset="-122"/>
              <a:ea typeface="思源宋体 CN Heavy" panose="02020900000000000000" charset="-122"/>
            </a:endParaRPr>
          </a:p>
          <a:p>
            <a:pPr>
              <a:defRPr/>
            </a:pPr>
            <a:endParaRPr lang="zh-CN" altLang="en-US" sz="3200" dirty="0">
              <a:ln w="38100">
                <a:noFill/>
              </a:ln>
              <a:solidFill>
                <a:srgbClr val="C00000"/>
              </a:solidFill>
              <a:latin typeface="思源宋体 CN Heavy" panose="02020900000000000000" charset="-122"/>
              <a:ea typeface="思源宋体 CN Heavy" panose="02020900000000000000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8195733" y="671040"/>
            <a:ext cx="3238411" cy="400110"/>
            <a:chOff x="7714605" y="671040"/>
            <a:chExt cx="3719539" cy="400110"/>
          </a:xfrm>
        </p:grpSpPr>
        <p:sp>
          <p:nvSpPr>
            <p:cNvPr id="11" name="文本框 10"/>
            <p:cNvSpPr txBox="1"/>
            <p:nvPr/>
          </p:nvSpPr>
          <p:spPr>
            <a:xfrm>
              <a:off x="7714605" y="671040"/>
              <a:ext cx="80140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kern="0" cap="none" spc="0" normalizeH="0" baseline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</a:defRPr>
              </a:lvl1pPr>
            </a:lstStyle>
            <a:p>
              <a:pPr>
                <a:defRPr/>
              </a:pPr>
              <a:r>
                <a:rPr lang="zh-CN" altLang="en-US" sz="2000" dirty="0"/>
                <a:t>寻根</a:t>
              </a:r>
              <a:endParaRPr lang="zh-CN" altLang="en-US" sz="2000" dirty="0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8687316" y="671040"/>
              <a:ext cx="801405" cy="398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kern="0" cap="none" spc="0" normalizeH="0" baseline="0">
                  <a:ln>
                    <a:noFill/>
                  </a:ln>
                  <a:gradFill flip="none" rotWithShape="1">
                    <a:gsLst>
                      <a:gs pos="57000">
                        <a:srgbClr val="FE391F"/>
                      </a:gs>
                      <a:gs pos="75000">
                        <a:srgbClr val="FE391F">
                          <a:lumMod val="75000"/>
                        </a:srgbClr>
                      </a:gs>
                      <a:gs pos="39000">
                        <a:srgbClr val="FE391F">
                          <a:lumMod val="75000"/>
                        </a:srgbClr>
                      </a:gs>
                    </a:gsLst>
                    <a:lin ang="2700000" scaled="1"/>
                    <a:tileRect/>
                  </a:gra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</a:defRPr>
              </a:lvl1pPr>
            </a:lstStyle>
            <a:p>
              <a:pPr>
                <a:defRPr/>
              </a:pPr>
              <a:r>
                <a:rPr lang="zh-CN" altLang="en-US" sz="2000" dirty="0">
                  <a:solidFill>
                    <a:prstClr val="white">
                      <a:lumMod val="75000"/>
                    </a:prstClr>
                  </a:solidFill>
                </a:rPr>
                <a:t>互通</a:t>
              </a:r>
              <a:endParaRPr lang="zh-CN" altLang="en-US" sz="2000" dirty="0">
                <a:solidFill>
                  <a:prstClr val="white">
                    <a:lumMod val="75000"/>
                  </a:prstClr>
                </a:solidFill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9660028" y="671040"/>
              <a:ext cx="801405" cy="398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gradFill flip="none" rotWithShape="1">
                    <a:gsLst>
                      <a:gs pos="57000">
                        <a:schemeClr val="accent1"/>
                      </a:gs>
                      <a:gs pos="75000">
                        <a:schemeClr val="accent1">
                          <a:lumMod val="75000"/>
                        </a:schemeClr>
                      </a:gs>
                      <a:gs pos="39000">
                        <a:schemeClr val="accent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  <a:latin typeface="+mj-ea"/>
                  <a:ea typeface="+mj-ea"/>
                </a:defRPr>
              </a:lvl1pPr>
            </a:lstStyle>
            <a:p>
              <a:pPr lvl="0" algn="ctr">
                <a:defRPr/>
              </a:pPr>
              <a:r>
                <a:rPr lang="zh-CN" altLang="en-US" sz="2000" dirty="0">
                  <a:ln w="38100">
                    <a:noFill/>
                  </a:ln>
                  <a:solidFill>
                    <a:srgbClr val="C00000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平台</a:t>
              </a:r>
              <a:endParaRPr lang="zh-CN" altLang="en-US" sz="2000" dirty="0">
                <a:ln w="38100">
                  <a:noFill/>
                </a:ln>
                <a:solidFill>
                  <a:srgbClr val="C00000"/>
                </a:solidFill>
                <a:latin typeface="思源宋体 CN Heavy" panose="02020900000000000000" charset="-122"/>
                <a:ea typeface="思源宋体 CN Heavy" panose="02020900000000000000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0632739" y="671040"/>
              <a:ext cx="80140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gradFill flip="none" rotWithShape="1">
                    <a:gsLst>
                      <a:gs pos="57000">
                        <a:schemeClr val="accent1"/>
                      </a:gs>
                      <a:gs pos="75000">
                        <a:schemeClr val="accent1">
                          <a:lumMod val="75000"/>
                        </a:schemeClr>
                      </a:gs>
                      <a:gs pos="39000">
                        <a:schemeClr val="accent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  <a:latin typeface="+mj-ea"/>
                  <a:ea typeface="+mj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rPr>
                <a:t>共创</a:t>
              </a: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34600" y="1044067"/>
            <a:ext cx="440179" cy="2452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22999" y="1062379"/>
            <a:ext cx="349447" cy="2379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>
        <p159:morph option="byObject"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>
                <a:lumMod val="0"/>
                <a:lumOff val="100000"/>
              </a:schemeClr>
            </a:gs>
            <a:gs pos="8000">
              <a:schemeClr val="accent2">
                <a:lumMod val="25000"/>
                <a:lumOff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黑暗中有圆形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36"/>
          <a:stretch>
            <a:fillRect/>
          </a:stretch>
        </p:blipFill>
        <p:spPr>
          <a:xfrm>
            <a:off x="2721529" y="0"/>
            <a:ext cx="9470470" cy="306104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52"/>
          <a:stretch>
            <a:fillRect/>
          </a:stretch>
        </p:blipFill>
        <p:spPr>
          <a:xfrm flipH="1">
            <a:off x="-30082" y="4632543"/>
            <a:ext cx="12222081" cy="222545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0" y="2894331"/>
            <a:ext cx="12192000" cy="534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defRPr/>
            </a:pPr>
            <a:r>
              <a:rPr lang="zh-CN" altLang="en-US" sz="3200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关键词：</a:t>
            </a:r>
            <a:r>
              <a:rPr lang="zh-CN" altLang="en-US" sz="3200" b="1" dirty="0">
                <a:ln w="38100">
                  <a:noFill/>
                </a:ln>
                <a:solidFill>
                  <a:srgbClr val="C00000"/>
                </a:solidFill>
                <a:latin typeface="思源宋体 CN Heavy" panose="02020900000000000000" charset="-122"/>
                <a:ea typeface="思源宋体 CN Heavy" panose="02020900000000000000" charset="-122"/>
                <a:sym typeface="+mn-ea"/>
              </a:rPr>
              <a:t>“相融”</a:t>
            </a:r>
            <a:endParaRPr lang="zh-CN" altLang="en-US" sz="3200" b="1" kern="0" dirty="0">
              <a:ln w="38100">
                <a:noFill/>
              </a:ln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>
        <p159:morph option="byObject"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>
                <a:lumMod val="0"/>
                <a:lumOff val="100000"/>
              </a:schemeClr>
            </a:gs>
            <a:gs pos="8000">
              <a:schemeClr val="accent2">
                <a:lumMod val="25000"/>
                <a:lumOff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黑暗中有圆形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36"/>
          <a:stretch>
            <a:fillRect/>
          </a:stretch>
        </p:blipFill>
        <p:spPr>
          <a:xfrm>
            <a:off x="2721530" y="0"/>
            <a:ext cx="9470470" cy="306104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52"/>
          <a:stretch>
            <a:fillRect/>
          </a:stretch>
        </p:blipFill>
        <p:spPr>
          <a:xfrm flipH="1">
            <a:off x="-30082" y="4632543"/>
            <a:ext cx="12222081" cy="222545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57856" y="620531"/>
            <a:ext cx="6879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2400" dirty="0">
                <a:ln w="38100">
                  <a:noFill/>
                </a:ln>
                <a:solidFill>
                  <a:srgbClr val="C00000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平台期：从</a:t>
            </a:r>
            <a:r>
              <a:rPr lang="en-US" altLang="zh-CN" sz="2400" dirty="0">
                <a:ln w="38100">
                  <a:noFill/>
                </a:ln>
                <a:solidFill>
                  <a:srgbClr val="C00000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“</a:t>
            </a:r>
            <a:r>
              <a:rPr lang="zh-CN" altLang="en-US" sz="2400" dirty="0">
                <a:ln w="38100">
                  <a:noFill/>
                </a:ln>
                <a:solidFill>
                  <a:srgbClr val="C00000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相知</a:t>
            </a:r>
            <a:r>
              <a:rPr lang="en-US" altLang="zh-CN" sz="2400" dirty="0">
                <a:ln w="38100">
                  <a:noFill/>
                </a:ln>
                <a:solidFill>
                  <a:srgbClr val="C00000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”</a:t>
            </a:r>
            <a:r>
              <a:rPr lang="zh-CN" altLang="en-US" sz="2400" dirty="0">
                <a:ln w="38100">
                  <a:noFill/>
                </a:ln>
                <a:solidFill>
                  <a:srgbClr val="C00000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到</a:t>
            </a:r>
            <a:r>
              <a:rPr lang="en-US" altLang="zh-CN" sz="2400" dirty="0">
                <a:ln w="38100">
                  <a:noFill/>
                </a:ln>
                <a:solidFill>
                  <a:srgbClr val="C00000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“</a:t>
            </a:r>
            <a:r>
              <a:rPr lang="zh-CN" altLang="en-US" sz="2400" dirty="0">
                <a:ln w="38100">
                  <a:noFill/>
                </a:ln>
                <a:solidFill>
                  <a:srgbClr val="C00000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相融</a:t>
            </a:r>
            <a:r>
              <a:rPr lang="en-US" altLang="zh-CN" sz="2400" dirty="0">
                <a:ln w="38100">
                  <a:noFill/>
                </a:ln>
                <a:solidFill>
                  <a:srgbClr val="C00000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”</a:t>
            </a:r>
            <a:endParaRPr lang="zh-CN" altLang="en-US" sz="2400" dirty="0">
              <a:ln w="38100">
                <a:noFill/>
              </a:ln>
              <a:solidFill>
                <a:srgbClr val="C00000"/>
              </a:solidFill>
              <a:latin typeface="思源宋体 CN Heavy" panose="02020900000000000000" charset="-122"/>
              <a:ea typeface="思源宋体 CN Heavy" panose="02020900000000000000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8195733" y="671040"/>
            <a:ext cx="3238411" cy="400110"/>
            <a:chOff x="7714605" y="671040"/>
            <a:chExt cx="3719539" cy="400110"/>
          </a:xfrm>
        </p:grpSpPr>
        <p:sp>
          <p:nvSpPr>
            <p:cNvPr id="11" name="文本框 10"/>
            <p:cNvSpPr txBox="1"/>
            <p:nvPr/>
          </p:nvSpPr>
          <p:spPr>
            <a:xfrm>
              <a:off x="7714605" y="671040"/>
              <a:ext cx="80140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kern="0" cap="none" spc="0" normalizeH="0" baseline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</a:defRPr>
              </a:lvl1pPr>
            </a:lstStyle>
            <a:p>
              <a:pPr>
                <a:defRPr/>
              </a:pPr>
              <a:r>
                <a:rPr lang="zh-CN" altLang="en-US" sz="2000" dirty="0"/>
                <a:t>寻根</a:t>
              </a:r>
              <a:endParaRPr lang="zh-CN" altLang="en-US" sz="2000" dirty="0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8687316" y="671040"/>
              <a:ext cx="801405" cy="398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kern="0" cap="none" spc="0" normalizeH="0" baseline="0">
                  <a:ln>
                    <a:noFill/>
                  </a:ln>
                  <a:gradFill flip="none" rotWithShape="1">
                    <a:gsLst>
                      <a:gs pos="57000">
                        <a:srgbClr val="FE391F"/>
                      </a:gs>
                      <a:gs pos="75000">
                        <a:srgbClr val="FE391F">
                          <a:lumMod val="75000"/>
                        </a:srgbClr>
                      </a:gs>
                      <a:gs pos="39000">
                        <a:srgbClr val="FE391F">
                          <a:lumMod val="75000"/>
                        </a:srgbClr>
                      </a:gs>
                    </a:gsLst>
                    <a:lin ang="2700000" scaled="1"/>
                    <a:tileRect/>
                  </a:gra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</a:defRPr>
              </a:lvl1pPr>
            </a:lstStyle>
            <a:p>
              <a:pPr>
                <a:defRPr/>
              </a:pPr>
              <a:r>
                <a:rPr lang="zh-CN" altLang="en-US" sz="2000" dirty="0">
                  <a:solidFill>
                    <a:prstClr val="white">
                      <a:lumMod val="75000"/>
                    </a:prstClr>
                  </a:solidFill>
                </a:rPr>
                <a:t>互通</a:t>
              </a:r>
              <a:endParaRPr lang="zh-CN" altLang="en-US" sz="2000" dirty="0">
                <a:solidFill>
                  <a:prstClr val="white">
                    <a:lumMod val="75000"/>
                  </a:prstClr>
                </a:solidFill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9660028" y="671040"/>
              <a:ext cx="801405" cy="398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gradFill flip="none" rotWithShape="1">
                    <a:gsLst>
                      <a:gs pos="57000">
                        <a:schemeClr val="accent1"/>
                      </a:gs>
                      <a:gs pos="75000">
                        <a:schemeClr val="accent1">
                          <a:lumMod val="75000"/>
                        </a:schemeClr>
                      </a:gs>
                      <a:gs pos="39000">
                        <a:schemeClr val="accent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  <a:latin typeface="+mj-ea"/>
                  <a:ea typeface="+mj-ea"/>
                </a:defRPr>
              </a:lvl1pPr>
            </a:lstStyle>
            <a:p>
              <a:pPr lvl="0" algn="ctr">
                <a:defRPr/>
              </a:pPr>
              <a:r>
                <a:rPr lang="zh-CN" altLang="en-US" sz="2000" dirty="0">
                  <a:ln w="38100">
                    <a:noFill/>
                  </a:ln>
                  <a:solidFill>
                    <a:srgbClr val="C00000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平台</a:t>
              </a:r>
              <a:endParaRPr lang="zh-CN" altLang="en-US" sz="2000" dirty="0">
                <a:ln w="38100">
                  <a:noFill/>
                </a:ln>
                <a:solidFill>
                  <a:srgbClr val="C00000"/>
                </a:solidFill>
                <a:latin typeface="思源宋体 CN Heavy" panose="02020900000000000000" charset="-122"/>
                <a:ea typeface="思源宋体 CN Heavy" panose="02020900000000000000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0632739" y="671040"/>
              <a:ext cx="80140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gradFill flip="none" rotWithShape="1">
                    <a:gsLst>
                      <a:gs pos="57000">
                        <a:schemeClr val="accent1"/>
                      </a:gs>
                      <a:gs pos="75000">
                        <a:schemeClr val="accent1">
                          <a:lumMod val="75000"/>
                        </a:schemeClr>
                      </a:gs>
                      <a:gs pos="39000">
                        <a:schemeClr val="accent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  <a:latin typeface="+mj-ea"/>
                  <a:ea typeface="+mj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rPr>
                <a:t>共创</a:t>
              </a: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67" y="1910344"/>
            <a:ext cx="3197557" cy="21417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062" y="1910074"/>
            <a:ext cx="3128227" cy="21276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227" y="1895955"/>
            <a:ext cx="2854486" cy="21417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文本框 26"/>
          <p:cNvSpPr txBox="1"/>
          <p:nvPr/>
        </p:nvSpPr>
        <p:spPr>
          <a:xfrm>
            <a:off x="1165567" y="4052104"/>
            <a:ext cx="3197557" cy="41819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gradFill flip="none" rotWithShape="1">
                  <a:gsLst>
                    <a:gs pos="57000">
                      <a:schemeClr val="accent1"/>
                    </a:gs>
                    <a:gs pos="75000">
                      <a:schemeClr val="accent1">
                        <a:lumMod val="75000"/>
                      </a:schemeClr>
                    </a:gs>
                    <a:gs pos="39000">
                      <a:schemeClr val="accent1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</a:lstStyle>
          <a:p>
            <a:pPr algn="ctr">
              <a:lnSpc>
                <a:spcPct val="150000"/>
              </a:lnSpc>
              <a:defRPr/>
            </a:pPr>
            <a:r>
              <a:rPr lang="zh-CN" altLang="en-US" sz="1600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第二十三届海峡青年论坛</a:t>
            </a:r>
            <a:endParaRPr lang="zh-CN" altLang="en-US" sz="1600" kern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604396" y="4052104"/>
            <a:ext cx="3197557" cy="78752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gradFill flip="none" rotWithShape="1">
                  <a:gsLst>
                    <a:gs pos="57000">
                      <a:schemeClr val="accent1"/>
                    </a:gs>
                    <a:gs pos="75000">
                      <a:schemeClr val="accent1">
                        <a:lumMod val="75000"/>
                      </a:schemeClr>
                    </a:gs>
                    <a:gs pos="39000">
                      <a:schemeClr val="accent1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</a:lstStyle>
          <a:p>
            <a:pPr algn="ctr">
              <a:lnSpc>
                <a:spcPct val="150000"/>
              </a:lnSpc>
              <a:defRPr/>
            </a:pPr>
            <a:r>
              <a:rPr lang="zh-CN" altLang="en-US" sz="1600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福建“</a:t>
            </a:r>
            <a:r>
              <a:rPr lang="en-US" altLang="zh-CN" sz="1600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101</a:t>
            </a:r>
            <a:r>
              <a:rPr lang="zh-CN" altLang="en-US" sz="1600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台湾青年创业扶持计划”优秀创业项目颁奖现场</a:t>
            </a:r>
            <a:endParaRPr lang="zh-CN" altLang="en-US" sz="1600" kern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077891" y="4037715"/>
            <a:ext cx="2819822" cy="41819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gradFill flip="none" rotWithShape="1">
                  <a:gsLst>
                    <a:gs pos="57000">
                      <a:schemeClr val="accent1"/>
                    </a:gs>
                    <a:gs pos="75000">
                      <a:schemeClr val="accent1">
                        <a:lumMod val="75000"/>
                      </a:schemeClr>
                    </a:gs>
                    <a:gs pos="39000">
                      <a:schemeClr val="accent1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</a:lstStyle>
          <a:p>
            <a:pPr algn="ctr">
              <a:lnSpc>
                <a:spcPct val="150000"/>
              </a:lnSpc>
              <a:defRPr/>
            </a:pPr>
            <a:r>
              <a:rPr lang="zh-CN" altLang="en-US" sz="1600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大榕树台湾青年创新创业园</a:t>
            </a:r>
            <a:endParaRPr lang="zh-CN" altLang="en-US" sz="1600" kern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34600" y="1044067"/>
            <a:ext cx="440179" cy="24521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64233" y="1082196"/>
            <a:ext cx="572822" cy="2259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22999" y="1062379"/>
            <a:ext cx="349447" cy="2379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>
                <a:lumMod val="0"/>
                <a:lumOff val="100000"/>
              </a:schemeClr>
            </a:gs>
            <a:gs pos="8000">
              <a:schemeClr val="accent2">
                <a:lumMod val="25000"/>
                <a:lumOff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黑暗中有圆形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36"/>
          <a:stretch>
            <a:fillRect/>
          </a:stretch>
        </p:blipFill>
        <p:spPr>
          <a:xfrm>
            <a:off x="2721530" y="0"/>
            <a:ext cx="9470470" cy="306104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52"/>
          <a:stretch>
            <a:fillRect/>
          </a:stretch>
        </p:blipFill>
        <p:spPr>
          <a:xfrm flipH="1">
            <a:off x="-30082" y="4632543"/>
            <a:ext cx="12222081" cy="222545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0" y="2894331"/>
            <a:ext cx="12192000" cy="534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defRPr/>
            </a:pPr>
            <a:r>
              <a:rPr lang="zh-CN" altLang="en-US" sz="3200" dirty="0">
                <a:ln w="38100">
                  <a:noFill/>
                </a:ln>
                <a:solidFill>
                  <a:srgbClr val="C00000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平台期：从</a:t>
            </a:r>
            <a:r>
              <a:rPr lang="en-US" altLang="zh-CN" sz="3200" dirty="0">
                <a:ln w="38100">
                  <a:noFill/>
                </a:ln>
                <a:solidFill>
                  <a:srgbClr val="C00000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“</a:t>
            </a:r>
            <a:r>
              <a:rPr lang="zh-CN" altLang="en-US" sz="3200" dirty="0">
                <a:ln w="38100">
                  <a:noFill/>
                </a:ln>
                <a:solidFill>
                  <a:srgbClr val="C00000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相知</a:t>
            </a:r>
            <a:r>
              <a:rPr lang="en-US" altLang="zh-CN" sz="3200" dirty="0">
                <a:ln w="38100">
                  <a:noFill/>
                </a:ln>
                <a:solidFill>
                  <a:srgbClr val="C00000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”</a:t>
            </a:r>
            <a:r>
              <a:rPr lang="zh-CN" altLang="en-US" sz="3200" dirty="0">
                <a:ln w="38100">
                  <a:noFill/>
                </a:ln>
                <a:solidFill>
                  <a:srgbClr val="C00000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到</a:t>
            </a:r>
            <a:r>
              <a:rPr lang="en-US" altLang="zh-CN" sz="3200" dirty="0">
                <a:ln w="38100">
                  <a:noFill/>
                </a:ln>
                <a:solidFill>
                  <a:srgbClr val="C00000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“</a:t>
            </a:r>
            <a:r>
              <a:rPr lang="zh-CN" altLang="en-US" sz="3200" dirty="0">
                <a:ln w="38100">
                  <a:noFill/>
                </a:ln>
                <a:solidFill>
                  <a:srgbClr val="C00000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相融</a:t>
            </a:r>
            <a:r>
              <a:rPr lang="en-US" altLang="zh-CN" sz="3200" dirty="0">
                <a:ln w="38100">
                  <a:noFill/>
                </a:ln>
                <a:solidFill>
                  <a:srgbClr val="C00000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”</a:t>
            </a:r>
            <a:endParaRPr lang="zh-CN" altLang="en-US" sz="3200" dirty="0">
              <a:ln w="38100">
                <a:noFill/>
              </a:ln>
              <a:solidFill>
                <a:srgbClr val="C00000"/>
              </a:solidFill>
              <a:latin typeface="思源宋体 CN Heavy" panose="02020900000000000000" charset="-122"/>
              <a:ea typeface="思源宋体 CN Heavy" panose="02020900000000000000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8195733" y="671040"/>
            <a:ext cx="3238411" cy="400110"/>
            <a:chOff x="7714605" y="671040"/>
            <a:chExt cx="3719539" cy="400110"/>
          </a:xfrm>
        </p:grpSpPr>
        <p:sp>
          <p:nvSpPr>
            <p:cNvPr id="11" name="文本框 10"/>
            <p:cNvSpPr txBox="1"/>
            <p:nvPr/>
          </p:nvSpPr>
          <p:spPr>
            <a:xfrm>
              <a:off x="7714605" y="671040"/>
              <a:ext cx="80140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kern="0" cap="none" spc="0" normalizeH="0" baseline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</a:defRPr>
              </a:lvl1pPr>
            </a:lstStyle>
            <a:p>
              <a:pPr>
                <a:defRPr/>
              </a:pPr>
              <a:r>
                <a:rPr lang="zh-CN" altLang="en-US" sz="2000" dirty="0"/>
                <a:t>寻根</a:t>
              </a:r>
              <a:endParaRPr lang="zh-CN" altLang="en-US" sz="2000" dirty="0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8687316" y="671040"/>
              <a:ext cx="801405" cy="398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kern="0" cap="none" spc="0" normalizeH="0" baseline="0">
                  <a:ln>
                    <a:noFill/>
                  </a:ln>
                  <a:gradFill flip="none" rotWithShape="1">
                    <a:gsLst>
                      <a:gs pos="57000">
                        <a:srgbClr val="FE391F"/>
                      </a:gs>
                      <a:gs pos="75000">
                        <a:srgbClr val="FE391F">
                          <a:lumMod val="75000"/>
                        </a:srgbClr>
                      </a:gs>
                      <a:gs pos="39000">
                        <a:srgbClr val="FE391F">
                          <a:lumMod val="75000"/>
                        </a:srgbClr>
                      </a:gs>
                    </a:gsLst>
                    <a:lin ang="2700000" scaled="1"/>
                    <a:tileRect/>
                  </a:gra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</a:defRPr>
              </a:lvl1pPr>
            </a:lstStyle>
            <a:p>
              <a:pPr>
                <a:defRPr/>
              </a:pPr>
              <a:r>
                <a:rPr lang="zh-CN" altLang="en-US" sz="2000" dirty="0">
                  <a:solidFill>
                    <a:prstClr val="white">
                      <a:lumMod val="75000"/>
                    </a:prstClr>
                  </a:solidFill>
                </a:rPr>
                <a:t>互通</a:t>
              </a:r>
              <a:endParaRPr lang="zh-CN" altLang="en-US" sz="2000" dirty="0">
                <a:solidFill>
                  <a:prstClr val="white">
                    <a:lumMod val="75000"/>
                  </a:prstClr>
                </a:solidFill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9660028" y="671040"/>
              <a:ext cx="801405" cy="398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gradFill flip="none" rotWithShape="1">
                    <a:gsLst>
                      <a:gs pos="57000">
                        <a:schemeClr val="accent1"/>
                      </a:gs>
                      <a:gs pos="75000">
                        <a:schemeClr val="accent1">
                          <a:lumMod val="75000"/>
                        </a:schemeClr>
                      </a:gs>
                      <a:gs pos="39000">
                        <a:schemeClr val="accent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  <a:latin typeface="+mj-ea"/>
                  <a:ea typeface="+mj-ea"/>
                </a:defRPr>
              </a:lvl1pPr>
            </a:lstStyle>
            <a:p>
              <a:pPr lvl="0" algn="ctr">
                <a:defRPr/>
              </a:pPr>
              <a:r>
                <a:rPr lang="zh-CN" altLang="en-US" sz="2000" dirty="0">
                  <a:ln w="38100">
                    <a:noFill/>
                  </a:ln>
                  <a:solidFill>
                    <a:srgbClr val="C00000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平台</a:t>
              </a:r>
              <a:endParaRPr lang="zh-CN" altLang="en-US" sz="2000" dirty="0">
                <a:ln w="38100">
                  <a:noFill/>
                </a:ln>
                <a:solidFill>
                  <a:srgbClr val="C00000"/>
                </a:solidFill>
                <a:latin typeface="思源宋体 CN Heavy" panose="02020900000000000000" charset="-122"/>
                <a:ea typeface="思源宋体 CN Heavy" panose="02020900000000000000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0632739" y="671040"/>
              <a:ext cx="80140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gradFill flip="none" rotWithShape="1">
                    <a:gsLst>
                      <a:gs pos="57000">
                        <a:schemeClr val="accent1"/>
                      </a:gs>
                      <a:gs pos="75000">
                        <a:schemeClr val="accent1">
                          <a:lumMod val="75000"/>
                        </a:schemeClr>
                      </a:gs>
                      <a:gs pos="39000">
                        <a:schemeClr val="accent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  <a:latin typeface="+mj-ea"/>
                  <a:ea typeface="+mj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rPr>
                <a:t>共创</a:t>
              </a: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34600" y="1044067"/>
            <a:ext cx="440179" cy="2452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25227" y="1082196"/>
            <a:ext cx="524280" cy="2068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>
        <p159:morph option="byObject"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>
                <a:lumMod val="0"/>
                <a:lumOff val="100000"/>
              </a:schemeClr>
            </a:gs>
            <a:gs pos="8000">
              <a:schemeClr val="accent2">
                <a:lumMod val="25000"/>
                <a:lumOff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黑暗中有圆形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36"/>
          <a:stretch>
            <a:fillRect/>
          </a:stretch>
        </p:blipFill>
        <p:spPr>
          <a:xfrm>
            <a:off x="2721529" y="0"/>
            <a:ext cx="9470470" cy="306104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52"/>
          <a:stretch>
            <a:fillRect/>
          </a:stretch>
        </p:blipFill>
        <p:spPr>
          <a:xfrm flipH="1">
            <a:off x="-30082" y="4632543"/>
            <a:ext cx="12222081" cy="222545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86360" y="1069005"/>
            <a:ext cx="440179" cy="24521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0" y="2894331"/>
            <a:ext cx="12192000" cy="534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defRPr/>
            </a:pPr>
            <a:r>
              <a:rPr lang="zh-CN" altLang="en-US" sz="3200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关键词：</a:t>
            </a:r>
            <a:r>
              <a:rPr lang="zh-CN" altLang="en-US" sz="3200" b="1" dirty="0">
                <a:ln w="38100">
                  <a:noFill/>
                </a:ln>
                <a:solidFill>
                  <a:srgbClr val="C00000"/>
                </a:solidFill>
                <a:latin typeface="思源宋体 CN Heavy" panose="02020900000000000000" charset="-122"/>
                <a:ea typeface="思源宋体 CN Heavy" panose="02020900000000000000" charset="-122"/>
                <a:sym typeface="+mn-ea"/>
              </a:rPr>
              <a:t>“共创”</a:t>
            </a:r>
            <a:endParaRPr lang="zh-CN" altLang="en-US" sz="3200" b="1" kern="0" dirty="0">
              <a:ln w="38100">
                <a:noFill/>
              </a:ln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27383" y="965597"/>
            <a:ext cx="524280" cy="2068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>
        <p159:morph option="byObject"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>
                <a:lumMod val="0"/>
                <a:lumOff val="100000"/>
              </a:schemeClr>
            </a:gs>
            <a:gs pos="8000">
              <a:schemeClr val="accent2">
                <a:lumMod val="25000"/>
                <a:lumOff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黑暗中有圆形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36"/>
          <a:stretch>
            <a:fillRect/>
          </a:stretch>
        </p:blipFill>
        <p:spPr>
          <a:xfrm>
            <a:off x="2721530" y="0"/>
            <a:ext cx="9470470" cy="306104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52"/>
          <a:stretch>
            <a:fillRect/>
          </a:stretch>
        </p:blipFill>
        <p:spPr>
          <a:xfrm flipH="1">
            <a:off x="-30082" y="4632543"/>
            <a:ext cx="12222081" cy="2225458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57856" y="620531"/>
            <a:ext cx="6879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2400" dirty="0">
                <a:ln w="38100">
                  <a:noFill/>
                </a:ln>
                <a:solidFill>
                  <a:srgbClr val="C00000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共创期：从</a:t>
            </a:r>
            <a:r>
              <a:rPr lang="en-US" altLang="zh-CN" sz="2400" dirty="0">
                <a:ln w="38100">
                  <a:noFill/>
                </a:ln>
                <a:solidFill>
                  <a:srgbClr val="C00000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“</a:t>
            </a:r>
            <a:r>
              <a:rPr lang="zh-CN" altLang="en-US" sz="2400" dirty="0">
                <a:ln w="38100">
                  <a:noFill/>
                </a:ln>
                <a:solidFill>
                  <a:srgbClr val="C00000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双向奔赴</a:t>
            </a:r>
            <a:r>
              <a:rPr lang="en-US" altLang="zh-CN" sz="2400" dirty="0">
                <a:ln w="38100">
                  <a:noFill/>
                </a:ln>
                <a:solidFill>
                  <a:srgbClr val="C00000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”</a:t>
            </a:r>
            <a:r>
              <a:rPr lang="zh-CN" altLang="en-US" sz="2400" dirty="0">
                <a:ln w="38100">
                  <a:noFill/>
                </a:ln>
                <a:solidFill>
                  <a:srgbClr val="C00000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到</a:t>
            </a:r>
            <a:r>
              <a:rPr lang="en-US" altLang="zh-CN" sz="2400" dirty="0">
                <a:ln w="38100">
                  <a:noFill/>
                </a:ln>
                <a:solidFill>
                  <a:srgbClr val="C00000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“</a:t>
            </a:r>
            <a:r>
              <a:rPr lang="zh-CN" altLang="en-US" sz="2400" dirty="0">
                <a:ln w="38100">
                  <a:noFill/>
                </a:ln>
                <a:solidFill>
                  <a:srgbClr val="C00000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双向赋能</a:t>
            </a:r>
            <a:r>
              <a:rPr lang="en-US" altLang="zh-CN" sz="2400" dirty="0">
                <a:ln w="38100">
                  <a:noFill/>
                </a:ln>
                <a:solidFill>
                  <a:srgbClr val="C00000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”</a:t>
            </a:r>
            <a:endParaRPr lang="zh-CN" altLang="en-US" sz="2400" dirty="0">
              <a:ln w="38100">
                <a:noFill/>
              </a:ln>
              <a:solidFill>
                <a:srgbClr val="C00000"/>
              </a:solidFill>
              <a:latin typeface="思源宋体 CN Heavy" panose="02020900000000000000" charset="-122"/>
              <a:ea typeface="思源宋体 CN Heavy" panose="02020900000000000000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8195733" y="671040"/>
            <a:ext cx="3238411" cy="400110"/>
            <a:chOff x="7714605" y="671040"/>
            <a:chExt cx="3719539" cy="400110"/>
          </a:xfrm>
        </p:grpSpPr>
        <p:sp>
          <p:nvSpPr>
            <p:cNvPr id="13" name="文本框 12"/>
            <p:cNvSpPr txBox="1"/>
            <p:nvPr/>
          </p:nvSpPr>
          <p:spPr>
            <a:xfrm>
              <a:off x="7714605" y="671040"/>
              <a:ext cx="80140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kern="0" cap="none" spc="0" normalizeH="0" baseline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</a:defRPr>
              </a:lvl1pPr>
            </a:lstStyle>
            <a:p>
              <a:pPr>
                <a:defRPr/>
              </a:pPr>
              <a:r>
                <a:rPr lang="zh-CN" altLang="en-US" sz="2000" dirty="0"/>
                <a:t>寻根</a:t>
              </a:r>
              <a:endParaRPr lang="zh-CN" altLang="en-US" sz="2000" dirty="0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8687316" y="671040"/>
              <a:ext cx="80140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kern="0" cap="none" spc="0" normalizeH="0" baseline="0">
                  <a:ln>
                    <a:noFill/>
                  </a:ln>
                  <a:gradFill flip="none" rotWithShape="1">
                    <a:gsLst>
                      <a:gs pos="57000">
                        <a:srgbClr val="FE391F"/>
                      </a:gs>
                      <a:gs pos="75000">
                        <a:srgbClr val="FE391F">
                          <a:lumMod val="75000"/>
                        </a:srgbClr>
                      </a:gs>
                      <a:gs pos="39000">
                        <a:srgbClr val="FE391F">
                          <a:lumMod val="75000"/>
                        </a:srgbClr>
                      </a:gs>
                    </a:gsLst>
                    <a:lin ang="2700000" scaled="1"/>
                    <a:tileRect/>
                  </a:gra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</a:defRPr>
              </a:lvl1pPr>
            </a:lstStyle>
            <a:p>
              <a:pPr>
                <a:defRPr/>
              </a:pPr>
              <a:r>
                <a:rPr lang="zh-CN" altLang="en-US" sz="2000" dirty="0">
                  <a:solidFill>
                    <a:prstClr val="white">
                      <a:lumMod val="75000"/>
                    </a:prstClr>
                  </a:solidFill>
                </a:rPr>
                <a:t>互通</a:t>
              </a:r>
              <a:endParaRPr lang="zh-CN" altLang="en-US" sz="2000" dirty="0">
                <a:solidFill>
                  <a:prstClr val="white">
                    <a:lumMod val="75000"/>
                  </a:prstClr>
                </a:solidFill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9660028" y="671040"/>
              <a:ext cx="80140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gradFill flip="none" rotWithShape="1">
                    <a:gsLst>
                      <a:gs pos="57000">
                        <a:schemeClr val="accent1"/>
                      </a:gs>
                      <a:gs pos="75000">
                        <a:schemeClr val="accent1">
                          <a:lumMod val="75000"/>
                        </a:schemeClr>
                      </a:gs>
                      <a:gs pos="39000">
                        <a:schemeClr val="accent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  <a:latin typeface="+mj-ea"/>
                  <a:ea typeface="+mj-ea"/>
                </a:defRPr>
              </a:lvl1pPr>
            </a:lstStyle>
            <a:p>
              <a:pPr lvl="0" algn="ctr">
                <a:defRPr/>
              </a:pPr>
              <a:r>
                <a:rPr lang="zh-CN" altLang="en-US" sz="2000" kern="0" dirty="0">
                  <a:solidFill>
                    <a:prstClr val="white">
                      <a:lumMod val="75000"/>
                    </a:prstClr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平台</a:t>
              </a:r>
              <a:endParaRPr lang="zh-CN" altLang="en-US" sz="2000" kern="0" dirty="0">
                <a:solidFill>
                  <a:prstClr val="white">
                    <a:lumMod val="75000"/>
                  </a:prstClr>
                </a:solidFill>
                <a:latin typeface="思源宋体 CN Heavy" panose="02020900000000000000" charset="-122"/>
                <a:ea typeface="思源宋体 CN Heavy" panose="02020900000000000000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0632739" y="671040"/>
              <a:ext cx="80140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gradFill flip="none" rotWithShape="1">
                    <a:gsLst>
                      <a:gs pos="57000">
                        <a:schemeClr val="accent1"/>
                      </a:gs>
                      <a:gs pos="75000">
                        <a:schemeClr val="accent1">
                          <a:lumMod val="75000"/>
                        </a:schemeClr>
                      </a:gs>
                      <a:gs pos="39000">
                        <a:schemeClr val="accent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  <a:latin typeface="+mj-ea"/>
                  <a:ea typeface="+mj-ea"/>
                </a:defRPr>
              </a:lvl1pPr>
            </a:lstStyle>
            <a:p>
              <a:pPr algn="ctr">
                <a:defRPr/>
              </a:pPr>
              <a:r>
                <a:rPr lang="zh-CN" altLang="en-US" sz="2000" dirty="0">
                  <a:ln w="38100">
                    <a:noFill/>
                  </a:ln>
                  <a:solidFill>
                    <a:srgbClr val="C00000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共创</a:t>
              </a:r>
              <a:endParaRPr lang="zh-CN" altLang="en-US" sz="2000" dirty="0">
                <a:ln w="38100">
                  <a:noFill/>
                </a:ln>
                <a:solidFill>
                  <a:srgbClr val="C00000"/>
                </a:solidFill>
                <a:latin typeface="思源宋体 CN Heavy" panose="02020900000000000000" charset="-122"/>
                <a:ea typeface="思源宋体 CN Heavy" panose="02020900000000000000" charset="-122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57" y="1717682"/>
            <a:ext cx="2790022" cy="15697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81" b="10388"/>
          <a:stretch>
            <a:fillRect/>
          </a:stretch>
        </p:blipFill>
        <p:spPr>
          <a:xfrm>
            <a:off x="4750343" y="3488597"/>
            <a:ext cx="4131545" cy="1688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56" y="3488597"/>
            <a:ext cx="3745860" cy="1688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" b="9861"/>
          <a:stretch>
            <a:fillRect/>
          </a:stretch>
        </p:blipFill>
        <p:spPr>
          <a:xfrm>
            <a:off x="6408825" y="1708569"/>
            <a:ext cx="2431685" cy="15846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314" y="1693737"/>
            <a:ext cx="2289831" cy="34705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435" y="1717681"/>
            <a:ext cx="2351120" cy="15664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63297" y="1101344"/>
            <a:ext cx="524280" cy="2068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>
                <a:lumMod val="0"/>
                <a:lumOff val="100000"/>
              </a:schemeClr>
            </a:gs>
            <a:gs pos="8000">
              <a:schemeClr val="accent2">
                <a:lumMod val="25000"/>
                <a:lumOff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黑暗中有圆形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36"/>
          <a:stretch>
            <a:fillRect/>
          </a:stretch>
        </p:blipFill>
        <p:spPr>
          <a:xfrm>
            <a:off x="2721530" y="0"/>
            <a:ext cx="9470470" cy="306104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52"/>
          <a:stretch>
            <a:fillRect/>
          </a:stretch>
        </p:blipFill>
        <p:spPr>
          <a:xfrm flipH="1">
            <a:off x="-30082" y="4632543"/>
            <a:ext cx="12222081" cy="222545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" y="2894330"/>
            <a:ext cx="12222080" cy="1279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defRPr/>
            </a:pPr>
            <a:r>
              <a:rPr lang="zh-CN" altLang="en-US" sz="3200" dirty="0">
                <a:ln w="38100">
                  <a:noFill/>
                </a:ln>
                <a:solidFill>
                  <a:srgbClr val="C00000"/>
                </a:solidFill>
                <a:latin typeface="思源宋体 CN Heavy" panose="02020900000000000000" charset="-122"/>
                <a:ea typeface="思源宋体 CN Heavy" panose="02020900000000000000" charset="-122"/>
                <a:sym typeface="+mn-ea"/>
              </a:rPr>
              <a:t>共创期：</a:t>
            </a:r>
            <a:r>
              <a:rPr lang="zh-CN" altLang="en-US" sz="3200" dirty="0">
                <a:ln w="38100">
                  <a:noFill/>
                </a:ln>
                <a:solidFill>
                  <a:srgbClr val="C00000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从</a:t>
            </a:r>
            <a:r>
              <a:rPr lang="en-US" altLang="zh-CN" sz="3200" dirty="0">
                <a:ln w="38100">
                  <a:noFill/>
                </a:ln>
                <a:solidFill>
                  <a:srgbClr val="C00000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“</a:t>
            </a:r>
            <a:r>
              <a:rPr lang="zh-CN" altLang="en-US" sz="3200" dirty="0">
                <a:ln w="38100">
                  <a:noFill/>
                </a:ln>
                <a:solidFill>
                  <a:srgbClr val="C00000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双向奔赴</a:t>
            </a:r>
            <a:r>
              <a:rPr lang="en-US" altLang="zh-CN" sz="3200" dirty="0">
                <a:ln w="38100">
                  <a:noFill/>
                </a:ln>
                <a:solidFill>
                  <a:srgbClr val="C00000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”</a:t>
            </a:r>
            <a:r>
              <a:rPr lang="zh-CN" altLang="en-US" sz="3200" dirty="0">
                <a:ln w="38100">
                  <a:noFill/>
                </a:ln>
                <a:solidFill>
                  <a:srgbClr val="C00000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到</a:t>
            </a:r>
            <a:r>
              <a:rPr lang="en-US" altLang="zh-CN" sz="3200" dirty="0">
                <a:ln w="38100">
                  <a:noFill/>
                </a:ln>
                <a:solidFill>
                  <a:srgbClr val="C00000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“</a:t>
            </a:r>
            <a:r>
              <a:rPr lang="zh-CN" altLang="en-US" sz="3200" dirty="0">
                <a:ln w="38100">
                  <a:noFill/>
                </a:ln>
                <a:solidFill>
                  <a:srgbClr val="C00000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双向赋能</a:t>
            </a:r>
            <a:r>
              <a:rPr lang="en-US" altLang="zh-CN" sz="3200" dirty="0">
                <a:ln w="38100">
                  <a:noFill/>
                </a:ln>
                <a:solidFill>
                  <a:srgbClr val="C00000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”</a:t>
            </a:r>
            <a:endParaRPr lang="zh-CN" altLang="en-US" sz="3200" dirty="0">
              <a:ln w="38100">
                <a:noFill/>
              </a:ln>
              <a:solidFill>
                <a:srgbClr val="C00000"/>
              </a:solidFill>
              <a:latin typeface="思源宋体 CN Heavy" panose="02020900000000000000" charset="-122"/>
              <a:ea typeface="思源宋体 CN Heavy" panose="020209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195733" y="671040"/>
            <a:ext cx="3238411" cy="400110"/>
            <a:chOff x="7714605" y="671040"/>
            <a:chExt cx="3719539" cy="400110"/>
          </a:xfrm>
        </p:grpSpPr>
        <p:sp>
          <p:nvSpPr>
            <p:cNvPr id="13" name="文本框 12"/>
            <p:cNvSpPr txBox="1"/>
            <p:nvPr/>
          </p:nvSpPr>
          <p:spPr>
            <a:xfrm>
              <a:off x="7714605" y="671040"/>
              <a:ext cx="80140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kern="0" cap="none" spc="0" normalizeH="0" baseline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</a:defRPr>
              </a:lvl1pPr>
            </a:lstStyle>
            <a:p>
              <a:pPr>
                <a:defRPr/>
              </a:pPr>
              <a:r>
                <a:rPr lang="zh-CN" altLang="en-US" sz="2000" dirty="0"/>
                <a:t>寻根</a:t>
              </a:r>
              <a:endParaRPr lang="zh-CN" altLang="en-US" sz="2000" dirty="0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8687316" y="671040"/>
              <a:ext cx="80140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kern="0" cap="none" spc="0" normalizeH="0" baseline="0">
                  <a:ln>
                    <a:noFill/>
                  </a:ln>
                  <a:gradFill flip="none" rotWithShape="1">
                    <a:gsLst>
                      <a:gs pos="57000">
                        <a:srgbClr val="FE391F"/>
                      </a:gs>
                      <a:gs pos="75000">
                        <a:srgbClr val="FE391F">
                          <a:lumMod val="75000"/>
                        </a:srgbClr>
                      </a:gs>
                      <a:gs pos="39000">
                        <a:srgbClr val="FE391F">
                          <a:lumMod val="75000"/>
                        </a:srgbClr>
                      </a:gs>
                    </a:gsLst>
                    <a:lin ang="2700000" scaled="1"/>
                    <a:tileRect/>
                  </a:gra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</a:defRPr>
              </a:lvl1pPr>
            </a:lstStyle>
            <a:p>
              <a:pPr>
                <a:defRPr/>
              </a:pPr>
              <a:r>
                <a:rPr lang="zh-CN" altLang="en-US" sz="2000" dirty="0">
                  <a:solidFill>
                    <a:prstClr val="white">
                      <a:lumMod val="75000"/>
                    </a:prstClr>
                  </a:solidFill>
                </a:rPr>
                <a:t>互通</a:t>
              </a:r>
              <a:endParaRPr lang="zh-CN" altLang="en-US" sz="2000" dirty="0">
                <a:solidFill>
                  <a:prstClr val="white">
                    <a:lumMod val="75000"/>
                  </a:prstClr>
                </a:solidFill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9660028" y="671040"/>
              <a:ext cx="80140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gradFill flip="none" rotWithShape="1">
                    <a:gsLst>
                      <a:gs pos="57000">
                        <a:schemeClr val="accent1"/>
                      </a:gs>
                      <a:gs pos="75000">
                        <a:schemeClr val="accent1">
                          <a:lumMod val="75000"/>
                        </a:schemeClr>
                      </a:gs>
                      <a:gs pos="39000">
                        <a:schemeClr val="accent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  <a:latin typeface="+mj-ea"/>
                  <a:ea typeface="+mj-ea"/>
                </a:defRPr>
              </a:lvl1pPr>
            </a:lstStyle>
            <a:p>
              <a:pPr lvl="0" algn="ctr">
                <a:defRPr/>
              </a:pPr>
              <a:r>
                <a:rPr lang="zh-CN" altLang="en-US" sz="2000" kern="0" dirty="0">
                  <a:solidFill>
                    <a:prstClr val="white">
                      <a:lumMod val="75000"/>
                    </a:prstClr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平台</a:t>
              </a:r>
              <a:endParaRPr lang="zh-CN" altLang="en-US" sz="2000" kern="0" dirty="0">
                <a:solidFill>
                  <a:prstClr val="white">
                    <a:lumMod val="75000"/>
                  </a:prstClr>
                </a:solidFill>
                <a:latin typeface="思源宋体 CN Heavy" panose="02020900000000000000" charset="-122"/>
                <a:ea typeface="思源宋体 CN Heavy" panose="02020900000000000000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0632739" y="671040"/>
              <a:ext cx="80140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gradFill flip="none" rotWithShape="1">
                    <a:gsLst>
                      <a:gs pos="57000">
                        <a:schemeClr val="accent1"/>
                      </a:gs>
                      <a:gs pos="75000">
                        <a:schemeClr val="accent1">
                          <a:lumMod val="75000"/>
                        </a:schemeClr>
                      </a:gs>
                      <a:gs pos="39000">
                        <a:schemeClr val="accent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  <a:latin typeface="+mj-ea"/>
                  <a:ea typeface="+mj-ea"/>
                </a:defRPr>
              </a:lvl1pPr>
            </a:lstStyle>
            <a:p>
              <a:pPr algn="ctr">
                <a:defRPr/>
              </a:pPr>
              <a:r>
                <a:rPr lang="zh-CN" altLang="en-US" sz="2000" dirty="0">
                  <a:ln w="38100">
                    <a:noFill/>
                  </a:ln>
                  <a:solidFill>
                    <a:srgbClr val="C00000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共创</a:t>
              </a:r>
              <a:endParaRPr lang="zh-CN" altLang="en-US" sz="2000" dirty="0">
                <a:ln w="38100">
                  <a:noFill/>
                </a:ln>
                <a:solidFill>
                  <a:srgbClr val="C00000"/>
                </a:solidFill>
                <a:latin typeface="思源宋体 CN Heavy" panose="02020900000000000000" charset="-122"/>
                <a:ea typeface="思源宋体 CN Heavy" panose="02020900000000000000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35850" y="2964787"/>
            <a:ext cx="679062" cy="37828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189627" y="2964787"/>
            <a:ext cx="555552" cy="3782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460" y="3139794"/>
            <a:ext cx="452327" cy="17184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63297" y="1101344"/>
            <a:ext cx="524280" cy="20681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360130" y="1101344"/>
            <a:ext cx="524280" cy="2068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>
        <p159:morph option="byObject"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>
                <a:lumMod val="0"/>
                <a:lumOff val="100000"/>
              </a:schemeClr>
            </a:gs>
            <a:gs pos="8000">
              <a:schemeClr val="accent2">
                <a:lumMod val="25000"/>
                <a:lumOff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黑暗中有圆形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36"/>
          <a:stretch>
            <a:fillRect/>
          </a:stretch>
        </p:blipFill>
        <p:spPr>
          <a:xfrm>
            <a:off x="2721530" y="0"/>
            <a:ext cx="9470470" cy="306104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52"/>
          <a:stretch>
            <a:fillRect/>
          </a:stretch>
        </p:blipFill>
        <p:spPr>
          <a:xfrm flipH="1">
            <a:off x="-30082" y="4632543"/>
            <a:ext cx="12222081" cy="222545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22999" y="1062379"/>
            <a:ext cx="349447" cy="237947"/>
          </a:xfrm>
          <a:prstGeom prst="rect">
            <a:avLst/>
          </a:prstGeom>
        </p:spPr>
      </p:pic>
      <p:grpSp>
        <p:nvGrpSpPr>
          <p:cNvPr id="2" name="组合 1"/>
          <p:cNvGrpSpPr/>
          <p:nvPr>
            <p:custDataLst>
              <p:tags r:id="rId4"/>
            </p:custDataLst>
          </p:nvPr>
        </p:nvGrpSpPr>
        <p:grpSpPr>
          <a:xfrm>
            <a:off x="1580353" y="1314091"/>
            <a:ext cx="8975753" cy="480693"/>
            <a:chOff x="6663439" y="671040"/>
            <a:chExt cx="6183212" cy="190014"/>
          </a:xfrm>
        </p:grpSpPr>
        <p:sp>
          <p:nvSpPr>
            <p:cNvPr id="10" name="文本框 9"/>
            <p:cNvSpPr txBox="1"/>
            <p:nvPr>
              <p:custDataLst>
                <p:tags r:id="rId5"/>
              </p:custDataLst>
            </p:nvPr>
          </p:nvSpPr>
          <p:spPr>
            <a:xfrm>
              <a:off x="6663439" y="671040"/>
              <a:ext cx="801387" cy="157634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kern="0" cap="none" spc="0" normalizeH="0" baseline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 w="38100"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rPr>
                <a:t>寻根期</a:t>
              </a:r>
              <a:endParaRPr kumimoji="0" lang="zh-CN" altLang="en-US" sz="2400" b="1" i="0" u="none" strike="noStrike" kern="1200" cap="none" spc="0" normalizeH="0" baseline="0" noProof="0" dirty="0">
                <a:ln w="381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6"/>
              </p:custDataLst>
            </p:nvPr>
          </p:nvSpPr>
          <p:spPr>
            <a:xfrm>
              <a:off x="8530713" y="671040"/>
              <a:ext cx="801405" cy="1819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kern="0" cap="none" spc="0" normalizeH="0" baseline="0">
                  <a:ln>
                    <a:noFill/>
                  </a:ln>
                  <a:gradFill flip="none" rotWithShape="1">
                    <a:gsLst>
                      <a:gs pos="57000">
                        <a:srgbClr val="FE391F"/>
                      </a:gs>
                      <a:gs pos="75000">
                        <a:srgbClr val="FE391F">
                          <a:lumMod val="75000"/>
                        </a:srgbClr>
                      </a:gs>
                      <a:gs pos="39000">
                        <a:srgbClr val="FE391F">
                          <a:lumMod val="75000"/>
                        </a:srgbClr>
                      </a:gs>
                    </a:gsLst>
                    <a:lin ang="2700000" scaled="1"/>
                    <a:tileRect/>
                  </a:gra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 w="38100"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rPr>
                <a:t>互通期</a:t>
              </a:r>
              <a:endParaRPr kumimoji="0" lang="zh-CN" altLang="en-US" sz="2400" b="1" i="0" u="none" strike="noStrike" kern="1200" cap="none" spc="0" normalizeH="0" baseline="0" noProof="0" dirty="0">
                <a:ln w="381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7"/>
              </p:custDataLst>
            </p:nvPr>
          </p:nvSpPr>
          <p:spPr>
            <a:xfrm>
              <a:off x="10354964" y="679072"/>
              <a:ext cx="801405" cy="1819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gradFill flip="none" rotWithShape="1">
                    <a:gsLst>
                      <a:gs pos="57000">
                        <a:schemeClr val="accent1"/>
                      </a:gs>
                      <a:gs pos="75000">
                        <a:schemeClr val="accent1">
                          <a:lumMod val="75000"/>
                        </a:schemeClr>
                      </a:gs>
                      <a:gs pos="39000">
                        <a:schemeClr val="accent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  <a:latin typeface="+mj-ea"/>
                  <a:ea typeface="+mj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 w="38100"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rPr>
                <a:t>平台期</a:t>
              </a:r>
              <a:endParaRPr kumimoji="0" lang="zh-CN" altLang="en-US" sz="2400" b="1" i="0" u="none" strike="noStrike" kern="1200" cap="none" spc="0" normalizeH="0" baseline="0" noProof="0" dirty="0">
                <a:ln w="381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8"/>
              </p:custDataLst>
            </p:nvPr>
          </p:nvSpPr>
          <p:spPr>
            <a:xfrm>
              <a:off x="12045246" y="679072"/>
              <a:ext cx="801405" cy="1819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gradFill flip="none" rotWithShape="1">
                    <a:gsLst>
                      <a:gs pos="57000">
                        <a:schemeClr val="accent1"/>
                      </a:gs>
                      <a:gs pos="75000">
                        <a:schemeClr val="accent1">
                          <a:lumMod val="75000"/>
                        </a:schemeClr>
                      </a:gs>
                      <a:gs pos="39000">
                        <a:schemeClr val="accent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  <a:latin typeface="+mj-ea"/>
                  <a:ea typeface="+mj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 w="38100"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rPr>
                <a:t>共创期</a:t>
              </a:r>
              <a:endParaRPr kumimoji="0" lang="zh-CN" altLang="en-US" sz="2400" b="1" i="0" u="none" strike="noStrike" kern="1200" cap="none" spc="0" normalizeH="0" baseline="0" noProof="0" dirty="0">
                <a:ln w="381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endParaRP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476216" y="2958249"/>
            <a:ext cx="3680460" cy="43815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206659" y="2984429"/>
            <a:ext cx="3680460" cy="43815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885724" y="2984429"/>
            <a:ext cx="3680460" cy="4381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9312673" y="3002112"/>
            <a:ext cx="3680460" cy="43815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572409" y="2997764"/>
            <a:ext cx="3680460" cy="4381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19434" y="2930454"/>
            <a:ext cx="615950" cy="25146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8019" y="2731699"/>
            <a:ext cx="680720" cy="4635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81234" y="2803508"/>
            <a:ext cx="679062" cy="37828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20079" y="2831394"/>
            <a:ext cx="908050" cy="358140"/>
          </a:xfrm>
          <a:prstGeom prst="rect">
            <a:avLst/>
          </a:prstGeom>
        </p:spPr>
      </p:pic>
      <p:sp>
        <p:nvSpPr>
          <p:cNvPr id="22" name="文本框 21"/>
          <p:cNvSpPr txBox="1"/>
          <p:nvPr>
            <p:custDataLst>
              <p:tags r:id="rId22"/>
            </p:custDataLst>
          </p:nvPr>
        </p:nvSpPr>
        <p:spPr>
          <a:xfrm>
            <a:off x="1516379" y="3956903"/>
            <a:ext cx="1291271" cy="57906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400" b="0" i="0" u="none" strike="noStrike" kern="0" cap="none" spc="0" normalizeH="0" baseline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 w="381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rPr>
              <a:t>寻根</a:t>
            </a:r>
            <a:endParaRPr kumimoji="0" lang="zh-CN" altLang="en-US" sz="3200" b="1" i="0" u="none" strike="noStrike" kern="1200" cap="none" spc="0" normalizeH="0" baseline="0" noProof="0" dirty="0">
              <a:ln w="38100">
                <a:noFill/>
              </a:ln>
              <a:solidFill>
                <a:srgbClr val="C00000"/>
              </a:solidFill>
              <a:effectLst/>
              <a:uLnTx/>
              <a:uFillTx/>
              <a:latin typeface="思源宋体 CN Heavy" panose="02020900000000000000" charset="-122"/>
              <a:ea typeface="思源宋体 CN Heavy" panose="02020900000000000000" charset="-122"/>
              <a:cs typeface="+mn-cs"/>
            </a:endParaRPr>
          </a:p>
        </p:txBody>
      </p:sp>
      <p:sp>
        <p:nvSpPr>
          <p:cNvPr id="24" name="文本框 23"/>
          <p:cNvSpPr txBox="1"/>
          <p:nvPr>
            <p:custDataLst>
              <p:tags r:id="rId23"/>
            </p:custDataLst>
          </p:nvPr>
        </p:nvSpPr>
        <p:spPr>
          <a:xfrm>
            <a:off x="4305459" y="3976242"/>
            <a:ext cx="11633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400" b="0" i="0" u="none" strike="noStrike" kern="0" cap="none" spc="0" normalizeH="0" baseline="0">
                <a:ln>
                  <a:noFill/>
                </a:ln>
                <a:gradFill flip="none" rotWithShape="1">
                  <a:gsLst>
                    <a:gs pos="57000">
                      <a:srgbClr val="FE391F"/>
                    </a:gs>
                    <a:gs pos="75000">
                      <a:srgbClr val="FE391F">
                        <a:lumMod val="75000"/>
                      </a:srgbClr>
                    </a:gs>
                    <a:gs pos="39000">
                      <a:srgbClr val="FE391F">
                        <a:lumMod val="75000"/>
                      </a:srgb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 w="381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rPr>
              <a:t>奔赴</a:t>
            </a:r>
            <a:endParaRPr kumimoji="0" lang="zh-CN" altLang="en-US" sz="3200" b="1" i="0" u="none" strike="noStrike" kern="1200" cap="none" spc="0" normalizeH="0" baseline="0" noProof="0" dirty="0">
              <a:ln w="38100">
                <a:noFill/>
              </a:ln>
              <a:solidFill>
                <a:srgbClr val="C00000"/>
              </a:solidFill>
              <a:effectLst/>
              <a:uLnTx/>
              <a:uFillTx/>
              <a:latin typeface="思源宋体 CN Heavy" panose="02020900000000000000" charset="-122"/>
              <a:ea typeface="思源宋体 CN Heavy" panose="02020900000000000000" charset="-122"/>
              <a:cs typeface="+mn-cs"/>
            </a:endParaRPr>
          </a:p>
        </p:txBody>
      </p:sp>
      <p:sp>
        <p:nvSpPr>
          <p:cNvPr id="25" name="文本框 24"/>
          <p:cNvSpPr txBox="1"/>
          <p:nvPr>
            <p:custDataLst>
              <p:tags r:id="rId24"/>
            </p:custDataLst>
          </p:nvPr>
        </p:nvSpPr>
        <p:spPr>
          <a:xfrm>
            <a:off x="6939092" y="3947462"/>
            <a:ext cx="11633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gradFill flip="none" rotWithShape="1">
                  <a:gsLst>
                    <a:gs pos="57000">
                      <a:schemeClr val="accent1"/>
                    </a:gs>
                    <a:gs pos="75000">
                      <a:schemeClr val="accent1">
                        <a:lumMod val="75000"/>
                      </a:schemeClr>
                    </a:gs>
                    <a:gs pos="39000">
                      <a:schemeClr val="accent1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 w="381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rPr>
              <a:t>相融</a:t>
            </a:r>
            <a:endParaRPr kumimoji="0" lang="zh-CN" altLang="en-US" sz="1800" b="0" i="0" u="none" strike="noStrike" kern="1200" cap="none" spc="0" normalizeH="0" baseline="0" noProof="0" dirty="0">
              <a:ln w="38100">
                <a:noFill/>
              </a:ln>
              <a:solidFill>
                <a:srgbClr val="C00000"/>
              </a:solidFill>
              <a:effectLst/>
              <a:uLnTx/>
              <a:uFillTx/>
              <a:latin typeface="思源宋体 CN Heavy" panose="02020900000000000000" charset="-122"/>
              <a:ea typeface="思源宋体 CN Heavy" panose="02020900000000000000" charset="-122"/>
              <a:cs typeface="+mn-cs"/>
            </a:endParaRPr>
          </a:p>
        </p:txBody>
      </p:sp>
      <p:sp>
        <p:nvSpPr>
          <p:cNvPr id="27" name="文本框 26"/>
          <p:cNvSpPr txBox="1"/>
          <p:nvPr>
            <p:custDataLst>
              <p:tags r:id="rId25"/>
            </p:custDataLst>
          </p:nvPr>
        </p:nvSpPr>
        <p:spPr>
          <a:xfrm>
            <a:off x="9392760" y="3951188"/>
            <a:ext cx="11633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gradFill flip="none" rotWithShape="1">
                  <a:gsLst>
                    <a:gs pos="57000">
                      <a:schemeClr val="accent1"/>
                    </a:gs>
                    <a:gs pos="75000">
                      <a:schemeClr val="accent1">
                        <a:lumMod val="75000"/>
                      </a:schemeClr>
                    </a:gs>
                    <a:gs pos="39000">
                      <a:schemeClr val="accent1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 w="381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rPr>
              <a:t>共创</a:t>
            </a:r>
            <a:endParaRPr kumimoji="0" lang="zh-CN" altLang="en-US" sz="3200" b="1" i="0" u="none" strike="noStrike" kern="1200" cap="none" spc="0" normalizeH="0" baseline="0" noProof="0" dirty="0">
              <a:ln w="38100">
                <a:noFill/>
              </a:ln>
              <a:solidFill>
                <a:srgbClr val="C00000"/>
              </a:solidFill>
              <a:effectLst/>
              <a:uLnTx/>
              <a:uFillTx/>
              <a:latin typeface="思源宋体 CN Heavy" panose="02020900000000000000" charset="-122"/>
              <a:ea typeface="思源宋体 CN Heavy" panose="02020900000000000000" charset="-122"/>
              <a:cs typeface="+mn-cs"/>
            </a:endParaRPr>
          </a:p>
        </p:txBody>
      </p:sp>
      <p:sp>
        <p:nvSpPr>
          <p:cNvPr id="4" name="右箭头 13"/>
          <p:cNvSpPr/>
          <p:nvPr/>
        </p:nvSpPr>
        <p:spPr>
          <a:xfrm>
            <a:off x="3091116" y="4128024"/>
            <a:ext cx="978964" cy="223986"/>
          </a:xfrm>
          <a:prstGeom prst="rightArrow">
            <a:avLst>
              <a:gd name="adj1" fmla="val 50000"/>
              <a:gd name="adj2" fmla="val 178378"/>
            </a:avLst>
          </a:prstGeom>
          <a:gradFill flip="none" rotWithShape="1">
            <a:gsLst>
              <a:gs pos="0">
                <a:srgbClr val="C00000"/>
              </a:gs>
              <a:gs pos="54000">
                <a:srgbClr val="C00000"/>
              </a:gs>
              <a:gs pos="100000">
                <a:srgbClr val="C00000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右箭头 13"/>
          <p:cNvSpPr/>
          <p:nvPr/>
        </p:nvSpPr>
        <p:spPr>
          <a:xfrm>
            <a:off x="5756488" y="4128024"/>
            <a:ext cx="978964" cy="223986"/>
          </a:xfrm>
          <a:prstGeom prst="rightArrow">
            <a:avLst>
              <a:gd name="adj1" fmla="val 50000"/>
              <a:gd name="adj2" fmla="val 178378"/>
            </a:avLst>
          </a:prstGeom>
          <a:gradFill flip="none" rotWithShape="1">
            <a:gsLst>
              <a:gs pos="0">
                <a:srgbClr val="C00000"/>
              </a:gs>
              <a:gs pos="54000">
                <a:srgbClr val="C00000"/>
              </a:gs>
              <a:gs pos="100000">
                <a:srgbClr val="C00000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右箭头 13"/>
          <p:cNvSpPr/>
          <p:nvPr/>
        </p:nvSpPr>
        <p:spPr>
          <a:xfrm>
            <a:off x="8306052" y="4134440"/>
            <a:ext cx="978964" cy="223986"/>
          </a:xfrm>
          <a:prstGeom prst="rightArrow">
            <a:avLst>
              <a:gd name="adj1" fmla="val 50000"/>
              <a:gd name="adj2" fmla="val 178378"/>
            </a:avLst>
          </a:prstGeom>
          <a:gradFill flip="none" rotWithShape="1">
            <a:gsLst>
              <a:gs pos="0">
                <a:srgbClr val="C00000"/>
              </a:gs>
              <a:gs pos="54000">
                <a:srgbClr val="C00000"/>
              </a:gs>
              <a:gs pos="100000">
                <a:srgbClr val="C00000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  <p:bldP spid="27" grpId="0"/>
      <p:bldP spid="4" grpId="0" animBg="1"/>
      <p:bldP spid="8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>
                <a:lumMod val="0"/>
                <a:lumOff val="100000"/>
              </a:schemeClr>
            </a:gs>
            <a:gs pos="8000">
              <a:schemeClr val="accent2">
                <a:lumMod val="25000"/>
                <a:lumOff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黑暗中有圆形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36"/>
          <a:stretch>
            <a:fillRect/>
          </a:stretch>
        </p:blipFill>
        <p:spPr>
          <a:xfrm>
            <a:off x="2721529" y="1794"/>
            <a:ext cx="9470470" cy="306104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52"/>
          <a:stretch>
            <a:fillRect/>
          </a:stretch>
        </p:blipFill>
        <p:spPr>
          <a:xfrm flipH="1">
            <a:off x="-30082" y="4632543"/>
            <a:ext cx="12222081" cy="2225458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57856" y="620531"/>
            <a:ext cx="6879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 w="381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rPr>
              <a:t>青年启示</a:t>
            </a:r>
            <a:endParaRPr kumimoji="0" lang="zh-CN" altLang="en-US" sz="2400" b="0" i="0" u="none" strike="noStrike" kern="1200" cap="none" spc="0" normalizeH="0" baseline="0" noProof="0" dirty="0">
              <a:ln w="38100">
                <a:noFill/>
              </a:ln>
              <a:solidFill>
                <a:srgbClr val="C00000"/>
              </a:solidFill>
              <a:effectLst/>
              <a:uLnTx/>
              <a:uFillTx/>
              <a:latin typeface="思源宋体 CN Heavy" panose="02020900000000000000" charset="-122"/>
              <a:ea typeface="思源宋体 CN Heavy" panose="02020900000000000000" charset="-122"/>
              <a:cs typeface="+mn-cs"/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5779640" y="1843314"/>
            <a:ext cx="5439606" cy="632642"/>
            <a:chOff x="886360" y="1558987"/>
            <a:chExt cx="5093368" cy="702950"/>
          </a:xfrm>
        </p:grpSpPr>
        <p:sp>
          <p:nvSpPr>
            <p:cNvPr id="55" name="对话气泡: 圆角矩形 54"/>
            <p:cNvSpPr/>
            <p:nvPr/>
          </p:nvSpPr>
          <p:spPr>
            <a:xfrm>
              <a:off x="886360" y="1558987"/>
              <a:ext cx="5093368" cy="702950"/>
            </a:xfrm>
            <a:prstGeom prst="wedgeRoundRectCallout">
              <a:avLst>
                <a:gd name="adj1" fmla="val -19408"/>
                <a:gd name="adj2" fmla="val 49807"/>
                <a:gd name="adj3" fmla="val 16667"/>
              </a:avLst>
            </a:prstGeom>
            <a:solidFill>
              <a:schemeClr val="bg1"/>
            </a:solidFill>
            <a:ln w="38100" cap="flat">
              <a:solidFill>
                <a:srgbClr val="C00000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 panose="02000000000000000000"/>
                <a:ea typeface="思源黑体 CN Regular"/>
                <a:cs typeface="+mn-cs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886360" y="1744031"/>
              <a:ext cx="509336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坚定政治立场，在原则问题上旗帜鲜明</a:t>
              </a: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5779639" y="2654039"/>
            <a:ext cx="5439607" cy="632642"/>
            <a:chOff x="5524326" y="1558987"/>
            <a:chExt cx="5868949" cy="702950"/>
          </a:xfrm>
        </p:grpSpPr>
        <p:sp>
          <p:nvSpPr>
            <p:cNvPr id="59" name="对话气泡: 圆角矩形 58"/>
            <p:cNvSpPr/>
            <p:nvPr/>
          </p:nvSpPr>
          <p:spPr>
            <a:xfrm>
              <a:off x="5524326" y="1558987"/>
              <a:ext cx="5868948" cy="702950"/>
            </a:xfrm>
            <a:prstGeom prst="wedgeRoundRectCallout">
              <a:avLst>
                <a:gd name="adj1" fmla="val 26161"/>
                <a:gd name="adj2" fmla="val 49101"/>
                <a:gd name="adj3" fmla="val 16667"/>
              </a:avLst>
            </a:prstGeom>
            <a:solidFill>
              <a:schemeClr val="bg1"/>
            </a:solidFill>
            <a:ln w="38100" cap="flat">
              <a:solidFill>
                <a:srgbClr val="C00000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 panose="02000000000000000000"/>
                <a:ea typeface="思源黑体 CN Regular"/>
                <a:cs typeface="+mn-cs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5524326" y="1735968"/>
              <a:ext cx="5868949" cy="3761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弘扬中华优秀传统文化，用文化认同来培育心灵契合</a:t>
              </a: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5805338" y="3457545"/>
            <a:ext cx="5439605" cy="632642"/>
            <a:chOff x="886360" y="3178864"/>
            <a:chExt cx="5093368" cy="702950"/>
          </a:xfrm>
        </p:grpSpPr>
        <p:sp>
          <p:nvSpPr>
            <p:cNvPr id="56" name="对话气泡: 圆角矩形 55"/>
            <p:cNvSpPr/>
            <p:nvPr/>
          </p:nvSpPr>
          <p:spPr>
            <a:xfrm>
              <a:off x="886360" y="3178864"/>
              <a:ext cx="5093368" cy="702950"/>
            </a:xfrm>
            <a:prstGeom prst="wedgeRoundRectCallout">
              <a:avLst>
                <a:gd name="adj1" fmla="val 17826"/>
                <a:gd name="adj2" fmla="val 47653"/>
                <a:gd name="adj3" fmla="val 16667"/>
              </a:avLst>
            </a:prstGeom>
            <a:solidFill>
              <a:schemeClr val="bg1"/>
            </a:solidFill>
            <a:ln w="38100" cap="flat">
              <a:solidFill>
                <a:srgbClr val="C00000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 panose="02000000000000000000"/>
                <a:ea typeface="思源黑体 CN Regular"/>
                <a:cs typeface="+mn-cs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886360" y="3361062"/>
              <a:ext cx="509336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以实干破题，携手并肩共创发展</a:t>
              </a: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5779639" y="4261052"/>
            <a:ext cx="5439606" cy="632642"/>
            <a:chOff x="6299716" y="2802960"/>
            <a:chExt cx="5093558" cy="702950"/>
          </a:xfrm>
        </p:grpSpPr>
        <p:sp>
          <p:nvSpPr>
            <p:cNvPr id="61" name="对话气泡: 圆角矩形 60"/>
            <p:cNvSpPr/>
            <p:nvPr/>
          </p:nvSpPr>
          <p:spPr>
            <a:xfrm>
              <a:off x="6299716" y="2802960"/>
              <a:ext cx="5093558" cy="702950"/>
            </a:xfrm>
            <a:prstGeom prst="wedgeRoundRectCallout">
              <a:avLst>
                <a:gd name="adj1" fmla="val -20529"/>
                <a:gd name="adj2" fmla="val 49780"/>
                <a:gd name="adj3" fmla="val 16667"/>
              </a:avLst>
            </a:prstGeom>
            <a:solidFill>
              <a:schemeClr val="bg1"/>
            </a:solidFill>
            <a:ln w="38100" cap="flat">
              <a:solidFill>
                <a:srgbClr val="C00000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 panose="02000000000000000000"/>
                <a:ea typeface="思源黑体 CN Regular"/>
                <a:cs typeface="+mn-cs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6323780" y="2981650"/>
              <a:ext cx="5005924" cy="3761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补齐交流短板，争当两岸融合的“精准桥梁”</a:t>
              </a: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947057" y="1843314"/>
            <a:ext cx="4365171" cy="3050380"/>
            <a:chOff x="886358" y="4289877"/>
            <a:chExt cx="10506915" cy="1188502"/>
          </a:xfrm>
        </p:grpSpPr>
        <p:sp>
          <p:nvSpPr>
            <p:cNvPr id="52" name="矩形: 圆角 51"/>
            <p:cNvSpPr/>
            <p:nvPr/>
          </p:nvSpPr>
          <p:spPr>
            <a:xfrm>
              <a:off x="886358" y="4289877"/>
              <a:ext cx="10506915" cy="1188502"/>
            </a:xfrm>
            <a:prstGeom prst="roundRect">
              <a:avLst>
                <a:gd name="adj" fmla="val 6442"/>
              </a:avLst>
            </a:prstGeom>
            <a:solidFill>
              <a:srgbClr val="C00000"/>
            </a:solidFill>
            <a:ln w="38100" cap="flat">
              <a:solidFill>
                <a:schemeClr val="bg1"/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 panose="02000000000000000000"/>
                <a:ea typeface="思源黑体 CN Regular"/>
                <a:cs typeface="+mn-cs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1245833" y="4497518"/>
              <a:ext cx="9871950" cy="7343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2000" b="0" i="0" u="none" strike="noStrike" kern="1200" cap="none" spc="0" normalizeH="0" baseline="0" noProof="0" dirty="0">
                  <a:ln w="381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rPr>
                <a:t>主动投身两岸融合发展大局</a:t>
              </a:r>
              <a:r>
                <a:rPr kumimoji="0" lang="en-US" altLang="zh-CN" sz="2000" b="0" i="0" u="none" strike="noStrike" kern="1200" cap="none" spc="0" normalizeH="0" baseline="0" noProof="0" dirty="0">
                  <a:ln w="381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rPr>
                <a:t>,</a:t>
              </a:r>
              <a:r>
                <a:rPr kumimoji="0" lang="zh-CN" altLang="zh-CN" sz="2000" b="0" i="0" u="none" strike="noStrike" kern="1200" cap="none" spc="0" normalizeH="0" baseline="0" noProof="0" dirty="0">
                  <a:ln w="381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rPr>
                <a:t>以青春之力架起连心桥梁，在</a:t>
              </a:r>
              <a:r>
                <a:rPr kumimoji="0" lang="zh-CN" altLang="en-US" sz="2000" b="0" i="0" u="none" strike="noStrike" kern="1200" cap="none" spc="0" normalizeH="0" baseline="0" noProof="0" dirty="0">
                  <a:ln w="381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rPr>
                <a:t>“</a:t>
              </a:r>
              <a:r>
                <a:rPr kumimoji="0" lang="zh-CN" altLang="zh-CN" sz="2000" b="0" i="0" u="none" strike="noStrike" kern="1200" cap="none" spc="0" normalizeH="0" baseline="0" noProof="0" dirty="0">
                  <a:ln w="381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rPr>
                <a:t>十五五</a:t>
              </a:r>
              <a:r>
                <a:rPr kumimoji="0" lang="zh-CN" altLang="en-US" sz="2000" b="0" i="0" u="none" strike="noStrike" kern="1200" cap="none" spc="0" normalizeH="0" baseline="0" noProof="0" dirty="0">
                  <a:ln w="381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rPr>
                <a:t>”</a:t>
              </a:r>
              <a:r>
                <a:rPr kumimoji="0" lang="zh-CN" altLang="zh-CN" sz="2000" b="0" i="0" u="none" strike="noStrike" kern="1200" cap="none" spc="0" normalizeH="0" baseline="0" noProof="0" dirty="0">
                  <a:ln w="381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rPr>
                <a:t>开局起步的潮头合舟共济、乘风破浪、启航未来</a:t>
              </a:r>
              <a:r>
                <a:rPr kumimoji="0" lang="en-US" altLang="zh-CN" sz="2000" b="0" i="0" u="none" strike="noStrike" kern="1200" cap="none" spc="0" normalizeH="0" baseline="0" noProof="0" dirty="0">
                  <a:ln w="381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rPr>
                <a:t>!</a:t>
              </a:r>
              <a:endParaRPr kumimoji="0" lang="zh-CN" altLang="zh-CN" sz="2000" b="0" i="0" u="none" strike="noStrike" kern="1200" cap="none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>
                <a:lumMod val="0"/>
                <a:lumOff val="100000"/>
              </a:schemeClr>
            </a:gs>
            <a:gs pos="8000">
              <a:schemeClr val="accent2">
                <a:lumMod val="25000"/>
                <a:lumOff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52"/>
          <a:stretch>
            <a:fillRect/>
          </a:stretch>
        </p:blipFill>
        <p:spPr>
          <a:xfrm flipH="1">
            <a:off x="-30082" y="4632543"/>
            <a:ext cx="12222081" cy="2225458"/>
          </a:xfrm>
          <a:prstGeom prst="rect">
            <a:avLst/>
          </a:prstGeom>
        </p:spPr>
      </p:pic>
      <p:pic>
        <p:nvPicPr>
          <p:cNvPr id="23" name="图片 22" descr="黑暗中有圆形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36"/>
          <a:stretch>
            <a:fillRect/>
          </a:stretch>
        </p:blipFill>
        <p:spPr>
          <a:xfrm>
            <a:off x="2721529" y="0"/>
            <a:ext cx="9470470" cy="306104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456764" y="2317060"/>
            <a:ext cx="1816103" cy="7439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gradFill flip="none" rotWithShape="1">
                  <a:gsLst>
                    <a:gs pos="57000">
                      <a:schemeClr val="accent1"/>
                    </a:gs>
                    <a:gs pos="75000">
                      <a:schemeClr val="accent1">
                        <a:lumMod val="75000"/>
                      </a:schemeClr>
                    </a:gs>
                    <a:gs pos="39000">
                      <a:schemeClr val="accent1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 w="952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梁博翔</a:t>
            </a:r>
            <a:endParaRPr kumimoji="0" lang="zh-CN" altLang="en-US" sz="3200" b="1" i="0" u="none" strike="noStrike" kern="0" cap="none" spc="0" normalizeH="0" baseline="0" noProof="0" dirty="0">
              <a:ln w="9525"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428958" y="3215110"/>
            <a:ext cx="4306570" cy="100012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2400">
                <a:gradFill flip="none" rotWithShape="1">
                  <a:gsLst>
                    <a:gs pos="57000">
                      <a:schemeClr val="accent1"/>
                    </a:gs>
                    <a:gs pos="75000">
                      <a:schemeClr val="accent1">
                        <a:lumMod val="75000"/>
                      </a:schemeClr>
                    </a:gs>
                    <a:gs pos="39000">
                      <a:schemeClr val="accent1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0" cap="none" spc="0" normalizeH="0" baseline="0" noProof="0" dirty="0">
                <a:ln w="952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福建师范大学2026届硕士毕业生 </a:t>
            </a:r>
            <a:endParaRPr kumimoji="0" lang="zh-CN" altLang="en-US" sz="2000" b="0" i="0" u="none" strike="noStrike" kern="0" cap="none" spc="0" normalizeH="0" baseline="0" noProof="0" dirty="0">
              <a:ln w="9525"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0" cap="none" spc="0" normalizeH="0" baseline="0" noProof="0" dirty="0">
                <a:ln w="952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福州六享文化传媒有限公司董事长</a:t>
            </a:r>
            <a:endParaRPr kumimoji="0" lang="zh-CN" altLang="en-US" sz="2000" b="0" i="0" u="none" strike="noStrike" kern="0" cap="none" spc="0" normalizeH="0" baseline="0" noProof="0" dirty="0">
              <a:ln w="9525"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46112" y="1173530"/>
            <a:ext cx="381193" cy="1552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252" y="581024"/>
            <a:ext cx="4062095" cy="5432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>
        <p159:morph option="byObject"/>
      </p:transition>
    </mc:Choice>
    <mc:Fallback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>
                <a:lumMod val="0"/>
                <a:lumOff val="100000"/>
              </a:schemeClr>
            </a:gs>
            <a:gs pos="8000">
              <a:schemeClr val="accent2">
                <a:lumMod val="25000"/>
                <a:lumOff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黑暗中有圆形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36"/>
          <a:stretch>
            <a:fillRect/>
          </a:stretch>
        </p:blipFill>
        <p:spPr>
          <a:xfrm>
            <a:off x="2721529" y="0"/>
            <a:ext cx="9470470" cy="306104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52"/>
          <a:stretch>
            <a:fillRect/>
          </a:stretch>
        </p:blipFill>
        <p:spPr>
          <a:xfrm flipH="1">
            <a:off x="-30082" y="4632543"/>
            <a:ext cx="12222081" cy="222545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0" y="2337207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 w="381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rPr>
              <a:t>青春奋楫“十五五” 勇立复兴大潮头</a:t>
            </a:r>
            <a:endParaRPr kumimoji="0" lang="zh-CN" altLang="en-US" sz="3600" b="1" i="0" u="none" strike="noStrike" kern="1200" cap="none" spc="0" normalizeH="0" baseline="0" noProof="0" dirty="0">
              <a:ln w="38100">
                <a:noFill/>
              </a:ln>
              <a:solidFill>
                <a:srgbClr val="C00000"/>
              </a:solidFill>
              <a:effectLst/>
              <a:uLnTx/>
              <a:uFillTx/>
              <a:latin typeface="思源宋体 CN Heavy" panose="02020900000000000000" charset="-122"/>
              <a:ea typeface="思源宋体 CN Heavy" panose="02020900000000000000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94902" y="3316348"/>
            <a:ext cx="68829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 w="381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rPr>
              <a:t>——两岸青年交融之旅与时代使命</a:t>
            </a:r>
            <a:endParaRPr kumimoji="0" lang="zh-CN" altLang="en-US" sz="2000" b="1" i="0" u="none" strike="noStrike" kern="1200" cap="none" spc="0" normalizeH="0" baseline="0" noProof="0" dirty="0">
              <a:ln w="38100">
                <a:noFill/>
              </a:ln>
              <a:solidFill>
                <a:srgbClr val="C00000"/>
              </a:solidFill>
              <a:effectLst/>
              <a:uLnTx/>
              <a:uFillTx/>
              <a:latin typeface="思源宋体 CN Heavy" panose="02020900000000000000" charset="-122"/>
              <a:ea typeface="思源宋体 CN Heavy" panose="02020900000000000000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8"/>
          <a:stretch>
            <a:fillRect/>
          </a:stretch>
        </p:blipFill>
        <p:spPr>
          <a:xfrm>
            <a:off x="-6021447" y="1434020"/>
            <a:ext cx="5422501" cy="54239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12500541" y="2406444"/>
            <a:ext cx="6338711" cy="13092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gradFill flip="none" rotWithShape="1">
                  <a:gsLst>
                    <a:gs pos="57000">
                      <a:schemeClr val="accent1"/>
                    </a:gs>
                    <a:gs pos="75000">
                      <a:schemeClr val="accent1">
                        <a:lumMod val="75000"/>
                      </a:schemeClr>
                    </a:gs>
                    <a:gs pos="39000">
                      <a:schemeClr val="accent1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rPr>
              <a:t>青年是国家的希望、民族的未来。</a:t>
            </a:r>
            <a:endParaRPr kumimoji="0" lang="en-US" altLang="zh-CN" sz="2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思源宋体 CN Heavy" panose="02020900000000000000" charset="-122"/>
              <a:ea typeface="思源宋体 CN Heavy" panose="02020900000000000000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rPr>
              <a:t>两岸青年好，两岸未来才会好。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思源宋体 CN Heavy" panose="02020900000000000000" charset="-122"/>
              <a:ea typeface="思源宋体 CN Heavy" panose="02020900000000000000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845859" y="3931881"/>
            <a:ext cx="5648073" cy="42825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gradFill flip="none" rotWithShape="1">
                  <a:gsLst>
                    <a:gs pos="57000">
                      <a:schemeClr val="accent1"/>
                    </a:gs>
                    <a:gs pos="75000">
                      <a:schemeClr val="accent1">
                        <a:lumMod val="75000"/>
                      </a:schemeClr>
                    </a:gs>
                    <a:gs pos="39000">
                      <a:schemeClr val="accent1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——2024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月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10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日 会见马英九及台湾青年代表时讲话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>
        <p159:morph option="byObject"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>
                <a:lumMod val="0"/>
                <a:lumOff val="100000"/>
              </a:schemeClr>
            </a:gs>
            <a:gs pos="8000">
              <a:schemeClr val="accent2">
                <a:lumMod val="25000"/>
                <a:lumOff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黑暗中有圆形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36"/>
          <a:stretch>
            <a:fillRect/>
          </a:stretch>
        </p:blipFill>
        <p:spPr>
          <a:xfrm>
            <a:off x="2721530" y="0"/>
            <a:ext cx="9470470" cy="306104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52"/>
          <a:stretch>
            <a:fillRect/>
          </a:stretch>
        </p:blipFill>
        <p:spPr>
          <a:xfrm flipH="1">
            <a:off x="-30082" y="4632543"/>
            <a:ext cx="12222081" cy="222545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0" y="2894330"/>
            <a:ext cx="12192000" cy="1279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defRPr/>
            </a:pPr>
            <a:r>
              <a:rPr lang="zh-CN" altLang="en-US" sz="3200" dirty="0">
                <a:ln w="38100">
                  <a:noFill/>
                </a:ln>
                <a:solidFill>
                  <a:srgbClr val="C00000"/>
                </a:solidFill>
                <a:latin typeface="思源宋体 CN Heavy" panose="02020900000000000000" charset="-122"/>
                <a:ea typeface="思源宋体 CN Heavy" panose="02020900000000000000" charset="-122"/>
                <a:sym typeface="+mn-ea"/>
              </a:rPr>
              <a:t>寻根期：破冰重逢，埋下青春交流的种子</a:t>
            </a:r>
            <a:endParaRPr lang="zh-CN" altLang="en-US" sz="3200" dirty="0">
              <a:ln w="38100">
                <a:noFill/>
              </a:ln>
              <a:solidFill>
                <a:srgbClr val="C00000"/>
              </a:solidFill>
              <a:latin typeface="思源宋体 CN Heavy" panose="02020900000000000000" charset="-122"/>
              <a:ea typeface="思源宋体 CN Heavy" panose="020209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64233" y="1082196"/>
            <a:ext cx="572822" cy="2259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22999" y="1062379"/>
            <a:ext cx="349446" cy="2379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54590" y="1098029"/>
            <a:ext cx="381193" cy="155292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8195945" y="671195"/>
            <a:ext cx="3238500" cy="398780"/>
            <a:chOff x="7714605" y="671040"/>
            <a:chExt cx="3719539" cy="184215"/>
          </a:xfrm>
        </p:grpSpPr>
        <p:sp>
          <p:nvSpPr>
            <p:cNvPr id="13" name="文本框 12"/>
            <p:cNvSpPr txBox="1"/>
            <p:nvPr/>
          </p:nvSpPr>
          <p:spPr>
            <a:xfrm>
              <a:off x="7714605" y="671040"/>
              <a:ext cx="801405" cy="1842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kern="0" cap="none" spc="0" normalizeH="0" baseline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</a:defRPr>
              </a:lvl1pPr>
            </a:lstStyle>
            <a:p>
              <a:pPr>
                <a:defRPr/>
              </a:pPr>
              <a:r>
                <a:rPr lang="zh-CN" altLang="en-US" sz="2000" kern="1200" dirty="0">
                  <a:ln w="38100">
                    <a:noFill/>
                  </a:ln>
                  <a:solidFill>
                    <a:srgbClr val="C00000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寻根</a:t>
              </a:r>
              <a:endParaRPr lang="zh-CN" altLang="en-US" sz="2000" kern="1200" dirty="0">
                <a:ln w="38100">
                  <a:noFill/>
                </a:ln>
                <a:solidFill>
                  <a:srgbClr val="C00000"/>
                </a:solidFill>
                <a:latin typeface="思源宋体 CN Heavy" panose="02020900000000000000" charset="-122"/>
                <a:ea typeface="思源宋体 CN Heavy" panose="02020900000000000000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8687316" y="671040"/>
              <a:ext cx="801405" cy="1842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kern="0" cap="none" spc="0" normalizeH="0" baseline="0">
                  <a:ln>
                    <a:noFill/>
                  </a:ln>
                  <a:gradFill flip="none" rotWithShape="1">
                    <a:gsLst>
                      <a:gs pos="57000">
                        <a:srgbClr val="FE391F"/>
                      </a:gs>
                      <a:gs pos="75000">
                        <a:srgbClr val="FE391F">
                          <a:lumMod val="75000"/>
                        </a:srgbClr>
                      </a:gs>
                      <a:gs pos="39000">
                        <a:srgbClr val="FE391F">
                          <a:lumMod val="75000"/>
                        </a:srgbClr>
                      </a:gs>
                    </a:gsLst>
                    <a:lin ang="2700000" scaled="1"/>
                    <a:tileRect/>
                  </a:gra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</a:defRPr>
              </a:lvl1pPr>
            </a:lstStyle>
            <a:p>
              <a:pPr>
                <a:defRPr/>
              </a:pPr>
              <a:r>
                <a:rPr lang="zh-CN" altLang="en-US" sz="2000" dirty="0">
                  <a:solidFill>
                    <a:prstClr val="white">
                      <a:lumMod val="75000"/>
                    </a:prstClr>
                  </a:solidFill>
                </a:rPr>
                <a:t>互通</a:t>
              </a:r>
              <a:endParaRPr lang="zh-CN" altLang="en-US" sz="2000" dirty="0">
                <a:solidFill>
                  <a:prstClr val="white">
                    <a:lumMod val="75000"/>
                  </a:prstClr>
                </a:solidFill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9660028" y="671040"/>
              <a:ext cx="801405" cy="1842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gradFill flip="none" rotWithShape="1">
                    <a:gsLst>
                      <a:gs pos="57000">
                        <a:schemeClr val="accent1"/>
                      </a:gs>
                      <a:gs pos="75000">
                        <a:schemeClr val="accent1">
                          <a:lumMod val="75000"/>
                        </a:schemeClr>
                      </a:gs>
                      <a:gs pos="39000">
                        <a:schemeClr val="accent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  <a:latin typeface="+mj-ea"/>
                  <a:ea typeface="+mj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</a:rPr>
                <a:t>平台</a:t>
              </a:r>
              <a:endParaRPr kumimoji="0" lang="zh-CN" altLang="en-US" sz="200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0632739" y="671040"/>
              <a:ext cx="801405" cy="1842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gradFill flip="none" rotWithShape="1">
                    <a:gsLst>
                      <a:gs pos="57000">
                        <a:schemeClr val="accent1"/>
                      </a:gs>
                      <a:gs pos="75000">
                        <a:schemeClr val="accent1">
                          <a:lumMod val="75000"/>
                        </a:schemeClr>
                      </a:gs>
                      <a:gs pos="39000">
                        <a:schemeClr val="accent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  <a:latin typeface="+mj-ea"/>
                  <a:ea typeface="+mj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</a:rPr>
                <a:t>共创</a:t>
              </a:r>
              <a:endParaRPr kumimoji="0" lang="zh-CN" altLang="en-US" sz="200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>
        <p159:morph option="byObject"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>
                <a:lumMod val="0"/>
                <a:lumOff val="100000"/>
              </a:schemeClr>
            </a:gs>
            <a:gs pos="8000">
              <a:schemeClr val="accent2">
                <a:lumMod val="25000"/>
                <a:lumOff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黑暗中有圆形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36"/>
          <a:stretch>
            <a:fillRect/>
          </a:stretch>
        </p:blipFill>
        <p:spPr>
          <a:xfrm>
            <a:off x="2721529" y="0"/>
            <a:ext cx="9470470" cy="306104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52"/>
          <a:stretch>
            <a:fillRect/>
          </a:stretch>
        </p:blipFill>
        <p:spPr>
          <a:xfrm flipH="1">
            <a:off x="-30082" y="4632543"/>
            <a:ext cx="12222081" cy="222545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0" y="2894331"/>
            <a:ext cx="12192000" cy="534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defRPr/>
            </a:pPr>
            <a:r>
              <a:rPr lang="zh-CN" altLang="en-US" sz="3200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关键词：</a:t>
            </a:r>
            <a:r>
              <a:rPr lang="zh-CN" altLang="en-US" sz="3200" b="1" dirty="0">
                <a:ln w="38100">
                  <a:noFill/>
                </a:ln>
                <a:solidFill>
                  <a:srgbClr val="C00000"/>
                </a:solidFill>
                <a:latin typeface="思源宋体 CN Heavy" panose="02020900000000000000" charset="-122"/>
                <a:ea typeface="思源宋体 CN Heavy" panose="02020900000000000000" charset="-122"/>
                <a:sym typeface="+mn-ea"/>
              </a:rPr>
              <a:t>“寻根”</a:t>
            </a:r>
            <a:endParaRPr lang="zh-CN" altLang="en-US" sz="3200" b="1" kern="0" dirty="0">
              <a:ln w="38100">
                <a:noFill/>
              </a:ln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>
        <p159:morph option="byObject"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>
                <a:lumMod val="0"/>
                <a:lumOff val="100000"/>
              </a:schemeClr>
            </a:gs>
            <a:gs pos="8000">
              <a:schemeClr val="accent2">
                <a:lumMod val="25000"/>
                <a:lumOff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黑暗中有圆形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36"/>
          <a:stretch>
            <a:fillRect/>
          </a:stretch>
        </p:blipFill>
        <p:spPr>
          <a:xfrm>
            <a:off x="2721530" y="0"/>
            <a:ext cx="9470470" cy="306104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52"/>
          <a:stretch>
            <a:fillRect/>
          </a:stretch>
        </p:blipFill>
        <p:spPr>
          <a:xfrm flipH="1">
            <a:off x="-30082" y="4632543"/>
            <a:ext cx="12222081" cy="2225458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757856" y="620531"/>
            <a:ext cx="6079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2400" dirty="0">
                <a:ln w="38100">
                  <a:noFill/>
                </a:ln>
                <a:solidFill>
                  <a:srgbClr val="C00000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寻根期：破冰重逢，埋下青春交流的种子</a:t>
            </a:r>
            <a:endParaRPr lang="zh-CN" altLang="en-US" sz="2400" dirty="0">
              <a:ln w="38100">
                <a:noFill/>
              </a:ln>
              <a:solidFill>
                <a:srgbClr val="C00000"/>
              </a:solidFill>
              <a:latin typeface="思源宋体 CN Heavy" panose="02020900000000000000" charset="-122"/>
              <a:ea typeface="思源宋体 CN Heavy" panose="02020900000000000000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8195945" y="671195"/>
            <a:ext cx="3238500" cy="398780"/>
            <a:chOff x="7714605" y="671040"/>
            <a:chExt cx="3719539" cy="184215"/>
          </a:xfrm>
        </p:grpSpPr>
        <p:sp>
          <p:nvSpPr>
            <p:cNvPr id="17" name="文本框 16"/>
            <p:cNvSpPr txBox="1"/>
            <p:nvPr/>
          </p:nvSpPr>
          <p:spPr>
            <a:xfrm>
              <a:off x="7714605" y="671040"/>
              <a:ext cx="801405" cy="1842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kern="0" cap="none" spc="0" normalizeH="0" baseline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</a:defRPr>
              </a:lvl1pPr>
            </a:lstStyle>
            <a:p>
              <a:pPr>
                <a:defRPr/>
              </a:pPr>
              <a:r>
                <a:rPr lang="zh-CN" altLang="en-US" sz="2000" kern="1200" dirty="0">
                  <a:ln w="38100">
                    <a:noFill/>
                  </a:ln>
                  <a:solidFill>
                    <a:srgbClr val="C00000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寻根</a:t>
              </a:r>
              <a:endParaRPr lang="zh-CN" altLang="en-US" sz="2000" kern="1200" dirty="0">
                <a:ln w="38100">
                  <a:noFill/>
                </a:ln>
                <a:solidFill>
                  <a:srgbClr val="C00000"/>
                </a:solidFill>
                <a:latin typeface="思源宋体 CN Heavy" panose="02020900000000000000" charset="-122"/>
                <a:ea typeface="思源宋体 CN Heavy" panose="02020900000000000000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8687316" y="671040"/>
              <a:ext cx="801405" cy="1842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kern="0" cap="none" spc="0" normalizeH="0" baseline="0">
                  <a:ln>
                    <a:noFill/>
                  </a:ln>
                  <a:gradFill flip="none" rotWithShape="1">
                    <a:gsLst>
                      <a:gs pos="57000">
                        <a:srgbClr val="FE391F"/>
                      </a:gs>
                      <a:gs pos="75000">
                        <a:srgbClr val="FE391F">
                          <a:lumMod val="75000"/>
                        </a:srgbClr>
                      </a:gs>
                      <a:gs pos="39000">
                        <a:srgbClr val="FE391F">
                          <a:lumMod val="75000"/>
                        </a:srgbClr>
                      </a:gs>
                    </a:gsLst>
                    <a:lin ang="2700000" scaled="1"/>
                    <a:tileRect/>
                  </a:gra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</a:defRPr>
              </a:lvl1pPr>
            </a:lstStyle>
            <a:p>
              <a:pPr>
                <a:defRPr/>
              </a:pPr>
              <a:r>
                <a:rPr lang="zh-CN" altLang="en-US" sz="2000" dirty="0">
                  <a:solidFill>
                    <a:prstClr val="white">
                      <a:lumMod val="75000"/>
                    </a:prstClr>
                  </a:solidFill>
                </a:rPr>
                <a:t>互通</a:t>
              </a:r>
              <a:endParaRPr lang="zh-CN" altLang="en-US" sz="2000" dirty="0">
                <a:solidFill>
                  <a:prstClr val="white">
                    <a:lumMod val="75000"/>
                  </a:prstClr>
                </a:solidFill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9660028" y="671040"/>
              <a:ext cx="801405" cy="1842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gradFill flip="none" rotWithShape="1">
                    <a:gsLst>
                      <a:gs pos="57000">
                        <a:schemeClr val="accent1"/>
                      </a:gs>
                      <a:gs pos="75000">
                        <a:schemeClr val="accent1">
                          <a:lumMod val="75000"/>
                        </a:schemeClr>
                      </a:gs>
                      <a:gs pos="39000">
                        <a:schemeClr val="accent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  <a:latin typeface="+mj-ea"/>
                  <a:ea typeface="+mj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</a:rPr>
                <a:t>平台</a:t>
              </a:r>
              <a:endParaRPr kumimoji="0" lang="zh-CN" altLang="en-US" sz="200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0632739" y="671040"/>
              <a:ext cx="801405" cy="1842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gradFill flip="none" rotWithShape="1">
                    <a:gsLst>
                      <a:gs pos="57000">
                        <a:schemeClr val="accent1"/>
                      </a:gs>
                      <a:gs pos="75000">
                        <a:schemeClr val="accent1">
                          <a:lumMod val="75000"/>
                        </a:schemeClr>
                      </a:gs>
                      <a:gs pos="39000">
                        <a:schemeClr val="accent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  <a:latin typeface="+mj-ea"/>
                  <a:ea typeface="+mj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</a:rPr>
                <a:t>共创</a:t>
              </a:r>
              <a:endParaRPr kumimoji="0" lang="zh-CN" altLang="en-US" sz="200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</a:endParaRPr>
            </a:p>
          </p:txBody>
        </p:sp>
      </p:grpSp>
      <p:pic>
        <p:nvPicPr>
          <p:cNvPr id="6" name="图片 5" descr="IMG_2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9221" y="1769151"/>
            <a:ext cx="2722795" cy="3635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73" y="1753642"/>
            <a:ext cx="2463069" cy="17460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433" y="1753391"/>
            <a:ext cx="2568664" cy="17261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 descr="IMG_256"/>
          <p:cNvPicPr>
            <a:picLocks noChangeAspect="1"/>
          </p:cNvPicPr>
          <p:nvPr/>
        </p:nvPicPr>
        <p:blipFill>
          <a:blip r:embed="rId6"/>
          <a:srcRect b="14853"/>
          <a:stretch>
            <a:fillRect/>
          </a:stretch>
        </p:blipFill>
        <p:spPr>
          <a:xfrm>
            <a:off x="975473" y="3809003"/>
            <a:ext cx="3491016" cy="167222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 descr="30adcbef76094b3685886fa1a8cc7cd98d109d67"/>
          <p:cNvPicPr>
            <a:picLocks noChangeAspect="1"/>
          </p:cNvPicPr>
          <p:nvPr/>
        </p:nvPicPr>
        <p:blipFill>
          <a:blip r:embed="rId7"/>
          <a:srcRect l="19325" r="22615"/>
          <a:stretch>
            <a:fillRect/>
          </a:stretch>
        </p:blipFill>
        <p:spPr>
          <a:xfrm>
            <a:off x="6557224" y="1769150"/>
            <a:ext cx="1587407" cy="1730355"/>
          </a:xfrm>
          <a:prstGeom prst="rect">
            <a:avLst/>
          </a:prstGeom>
        </p:spPr>
      </p:pic>
      <p:pic>
        <p:nvPicPr>
          <p:cNvPr id="14" name="图片 13" descr="IMG_256"/>
          <p:cNvPicPr>
            <a:picLocks noChangeAspect="1"/>
          </p:cNvPicPr>
          <p:nvPr/>
        </p:nvPicPr>
        <p:blipFill>
          <a:blip r:embed="rId8"/>
          <a:srcRect b="15081"/>
          <a:stretch>
            <a:fillRect/>
          </a:stretch>
        </p:blipFill>
        <p:spPr>
          <a:xfrm>
            <a:off x="4763242" y="3794262"/>
            <a:ext cx="3521791" cy="16869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54590" y="1098029"/>
            <a:ext cx="381193" cy="15529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14852" y="1062379"/>
            <a:ext cx="349446" cy="2379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>
                <a:lumMod val="0"/>
                <a:lumOff val="100000"/>
              </a:schemeClr>
            </a:gs>
            <a:gs pos="8000">
              <a:schemeClr val="accent2">
                <a:lumMod val="25000"/>
                <a:lumOff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黑暗中有圆形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36"/>
          <a:stretch>
            <a:fillRect/>
          </a:stretch>
        </p:blipFill>
        <p:spPr>
          <a:xfrm>
            <a:off x="2721530" y="0"/>
            <a:ext cx="9470470" cy="306104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52"/>
          <a:stretch>
            <a:fillRect/>
          </a:stretch>
        </p:blipFill>
        <p:spPr>
          <a:xfrm flipH="1">
            <a:off x="-30082" y="4632543"/>
            <a:ext cx="12222081" cy="222545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0" y="2894330"/>
            <a:ext cx="12191999" cy="1279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defRPr/>
            </a:pPr>
            <a:r>
              <a:rPr lang="zh-CN" altLang="en-US" sz="3200" dirty="0">
                <a:ln w="38100">
                  <a:noFill/>
                </a:ln>
                <a:solidFill>
                  <a:srgbClr val="C00000"/>
                </a:solidFill>
                <a:latin typeface="思源宋体 CN Heavy" panose="02020900000000000000" charset="-122"/>
                <a:ea typeface="思源宋体 CN Heavy" panose="02020900000000000000" charset="-122"/>
                <a:sym typeface="+mn-ea"/>
              </a:rPr>
              <a:t>寻根期：破冰重逢，埋下青春</a:t>
            </a:r>
            <a:r>
              <a:rPr lang="zh-CN" altLang="en-US" sz="3200" dirty="0">
                <a:ln w="38100">
                  <a:noFill/>
                </a:ln>
                <a:solidFill>
                  <a:srgbClr val="C00000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交流</a:t>
            </a:r>
            <a:r>
              <a:rPr lang="zh-CN" altLang="en-US" sz="3200" dirty="0">
                <a:ln w="38100">
                  <a:noFill/>
                </a:ln>
                <a:solidFill>
                  <a:srgbClr val="C00000"/>
                </a:solidFill>
                <a:latin typeface="思源宋体 CN Heavy" panose="02020900000000000000" charset="-122"/>
                <a:ea typeface="思源宋体 CN Heavy" panose="02020900000000000000" charset="-122"/>
                <a:sym typeface="+mn-ea"/>
              </a:rPr>
              <a:t>的种子</a:t>
            </a:r>
            <a:endParaRPr lang="zh-CN" altLang="en-US" sz="3200" dirty="0">
              <a:ln w="38100">
                <a:noFill/>
              </a:ln>
              <a:solidFill>
                <a:srgbClr val="C00000"/>
              </a:solidFill>
              <a:latin typeface="思源宋体 CN Heavy" panose="02020900000000000000" charset="-122"/>
              <a:ea typeface="思源宋体 CN Heavy" panose="02020900000000000000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54590" y="1098029"/>
            <a:ext cx="381193" cy="15529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14852" y="1062379"/>
            <a:ext cx="349446" cy="2379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26540" y="1713568"/>
            <a:ext cx="572822" cy="22596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51001" y="1062379"/>
            <a:ext cx="381193" cy="155292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8195945" y="671195"/>
            <a:ext cx="3238500" cy="398780"/>
            <a:chOff x="7714605" y="671040"/>
            <a:chExt cx="3719539" cy="184215"/>
          </a:xfrm>
        </p:grpSpPr>
        <p:sp>
          <p:nvSpPr>
            <p:cNvPr id="26" name="文本框 25"/>
            <p:cNvSpPr txBox="1"/>
            <p:nvPr/>
          </p:nvSpPr>
          <p:spPr>
            <a:xfrm>
              <a:off x="7714605" y="671040"/>
              <a:ext cx="801405" cy="1842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kern="0" cap="none" spc="0" normalizeH="0" baseline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</a:defRPr>
              </a:lvl1pPr>
            </a:lstStyle>
            <a:p>
              <a:pPr>
                <a:defRPr/>
              </a:pPr>
              <a:r>
                <a:rPr lang="zh-CN" altLang="en-US" sz="2000" kern="1200" dirty="0">
                  <a:ln w="38100">
                    <a:noFill/>
                  </a:ln>
                  <a:solidFill>
                    <a:srgbClr val="C00000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寻根</a:t>
              </a:r>
              <a:endParaRPr lang="zh-CN" altLang="en-US" sz="2000" kern="1200" dirty="0">
                <a:ln w="38100">
                  <a:noFill/>
                </a:ln>
                <a:solidFill>
                  <a:srgbClr val="C00000"/>
                </a:solidFill>
                <a:latin typeface="思源宋体 CN Heavy" panose="02020900000000000000" charset="-122"/>
                <a:ea typeface="思源宋体 CN Heavy" panose="02020900000000000000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8687316" y="671040"/>
              <a:ext cx="801405" cy="1842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kern="0" cap="none" spc="0" normalizeH="0" baseline="0">
                  <a:ln>
                    <a:noFill/>
                  </a:ln>
                  <a:gradFill flip="none" rotWithShape="1">
                    <a:gsLst>
                      <a:gs pos="57000">
                        <a:srgbClr val="FE391F"/>
                      </a:gs>
                      <a:gs pos="75000">
                        <a:srgbClr val="FE391F">
                          <a:lumMod val="75000"/>
                        </a:srgbClr>
                      </a:gs>
                      <a:gs pos="39000">
                        <a:srgbClr val="FE391F">
                          <a:lumMod val="75000"/>
                        </a:srgbClr>
                      </a:gs>
                    </a:gsLst>
                    <a:lin ang="2700000" scaled="1"/>
                    <a:tileRect/>
                  </a:gra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</a:defRPr>
              </a:lvl1pPr>
            </a:lstStyle>
            <a:p>
              <a:pPr>
                <a:defRPr/>
              </a:pPr>
              <a:r>
                <a:rPr lang="zh-CN" altLang="en-US" sz="2000" dirty="0">
                  <a:solidFill>
                    <a:prstClr val="white">
                      <a:lumMod val="75000"/>
                    </a:prstClr>
                  </a:solidFill>
                </a:rPr>
                <a:t>互通</a:t>
              </a:r>
              <a:endParaRPr lang="zh-CN" altLang="en-US" sz="2000" dirty="0">
                <a:solidFill>
                  <a:prstClr val="white">
                    <a:lumMod val="75000"/>
                  </a:prstClr>
                </a:solidFill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9660028" y="671040"/>
              <a:ext cx="801405" cy="1842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gradFill flip="none" rotWithShape="1">
                    <a:gsLst>
                      <a:gs pos="57000">
                        <a:schemeClr val="accent1"/>
                      </a:gs>
                      <a:gs pos="75000">
                        <a:schemeClr val="accent1">
                          <a:lumMod val="75000"/>
                        </a:schemeClr>
                      </a:gs>
                      <a:gs pos="39000">
                        <a:schemeClr val="accent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  <a:latin typeface="+mj-ea"/>
                  <a:ea typeface="+mj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</a:rPr>
                <a:t>平台</a:t>
              </a:r>
              <a:endParaRPr kumimoji="0" lang="zh-CN" altLang="en-US" sz="200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0632739" y="671040"/>
              <a:ext cx="801405" cy="1842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gradFill flip="none" rotWithShape="1">
                    <a:gsLst>
                      <a:gs pos="57000">
                        <a:schemeClr val="accent1"/>
                      </a:gs>
                      <a:gs pos="75000">
                        <a:schemeClr val="accent1">
                          <a:lumMod val="75000"/>
                        </a:schemeClr>
                      </a:gs>
                      <a:gs pos="39000">
                        <a:schemeClr val="accent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  <a:latin typeface="+mj-ea"/>
                  <a:ea typeface="+mj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</a:rPr>
                <a:t>共创</a:t>
              </a:r>
              <a:endParaRPr kumimoji="0" lang="zh-CN" altLang="en-US" sz="200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>
        <p159:morph option="byObject"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>
                <a:lumMod val="0"/>
                <a:lumOff val="100000"/>
              </a:schemeClr>
            </a:gs>
            <a:gs pos="8000">
              <a:schemeClr val="accent2">
                <a:lumMod val="25000"/>
                <a:lumOff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黑暗中有圆形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36"/>
          <a:stretch>
            <a:fillRect/>
          </a:stretch>
        </p:blipFill>
        <p:spPr>
          <a:xfrm>
            <a:off x="2721530" y="0"/>
            <a:ext cx="9470470" cy="306104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52"/>
          <a:stretch>
            <a:fillRect/>
          </a:stretch>
        </p:blipFill>
        <p:spPr>
          <a:xfrm flipH="1">
            <a:off x="-30082" y="4632543"/>
            <a:ext cx="12222081" cy="222545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0" y="2894330"/>
            <a:ext cx="12191999" cy="1279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defRPr/>
            </a:pPr>
            <a:r>
              <a:rPr lang="zh-CN" altLang="en-US" sz="3200" dirty="0">
                <a:ln w="38100">
                  <a:noFill/>
                </a:ln>
                <a:solidFill>
                  <a:srgbClr val="C00000"/>
                </a:solidFill>
                <a:latin typeface="思源宋体 CN Heavy" panose="02020900000000000000" charset="-122"/>
                <a:ea typeface="思源宋体 CN Heavy" panose="02020900000000000000" charset="-122"/>
                <a:sym typeface="+mn-ea"/>
              </a:rPr>
              <a:t>互通期：从“见面”到“奔赴”</a:t>
            </a:r>
            <a:endParaRPr lang="zh-CN" altLang="en-US" sz="3200" dirty="0">
              <a:ln w="38100">
                <a:noFill/>
              </a:ln>
              <a:solidFill>
                <a:srgbClr val="C00000"/>
              </a:solidFill>
              <a:latin typeface="思源宋体 CN Heavy" panose="02020900000000000000" charset="-122"/>
              <a:ea typeface="思源宋体 CN Heavy" panose="02020900000000000000" charset="-122"/>
            </a:endParaRPr>
          </a:p>
          <a:p>
            <a:pPr>
              <a:defRPr/>
            </a:pPr>
            <a:endParaRPr lang="zh-CN" altLang="en-US" sz="3200" dirty="0">
              <a:ln w="38100">
                <a:noFill/>
              </a:ln>
              <a:solidFill>
                <a:srgbClr val="C00000"/>
              </a:solidFill>
              <a:latin typeface="思源宋体 CN Heavy" panose="02020900000000000000" charset="-122"/>
              <a:ea typeface="思源宋体 CN Heavy" panose="020209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64233" y="1082196"/>
            <a:ext cx="572822" cy="2259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22999" y="1062379"/>
            <a:ext cx="349447" cy="23794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40276" y="1062379"/>
            <a:ext cx="349446" cy="23794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8195733" y="671040"/>
            <a:ext cx="3238411" cy="400110"/>
            <a:chOff x="7714605" y="671040"/>
            <a:chExt cx="3719539" cy="400110"/>
          </a:xfrm>
        </p:grpSpPr>
        <p:sp>
          <p:nvSpPr>
            <p:cNvPr id="10" name="文本框 9"/>
            <p:cNvSpPr txBox="1"/>
            <p:nvPr/>
          </p:nvSpPr>
          <p:spPr>
            <a:xfrm>
              <a:off x="7714605" y="671040"/>
              <a:ext cx="80140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kern="0" cap="none" spc="0" normalizeH="0" baseline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</a:defRPr>
              </a:lvl1pPr>
            </a:lstStyle>
            <a:p>
              <a:pPr>
                <a:defRPr/>
              </a:pPr>
              <a:r>
                <a:rPr lang="zh-CN" altLang="en-US" sz="2000" dirty="0"/>
                <a:t>寻根</a:t>
              </a:r>
              <a:endParaRPr lang="zh-CN" altLang="en-US" sz="2000" dirty="0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8687316" y="671040"/>
              <a:ext cx="801405" cy="398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kern="0" cap="none" spc="0" normalizeH="0" baseline="0">
                  <a:ln>
                    <a:noFill/>
                  </a:ln>
                  <a:gradFill flip="none" rotWithShape="1">
                    <a:gsLst>
                      <a:gs pos="57000">
                        <a:srgbClr val="FE391F"/>
                      </a:gs>
                      <a:gs pos="75000">
                        <a:srgbClr val="FE391F">
                          <a:lumMod val="75000"/>
                        </a:srgbClr>
                      </a:gs>
                      <a:gs pos="39000">
                        <a:srgbClr val="FE391F">
                          <a:lumMod val="75000"/>
                        </a:srgbClr>
                      </a:gs>
                    </a:gsLst>
                    <a:lin ang="2700000" scaled="1"/>
                    <a:tileRect/>
                  </a:gra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</a:defRPr>
              </a:lvl1pPr>
            </a:lstStyle>
            <a:p>
              <a:pPr>
                <a:defRPr/>
              </a:pPr>
              <a:r>
                <a:rPr lang="zh-CN" altLang="en-US" sz="2000" kern="1200" dirty="0">
                  <a:ln w="38100">
                    <a:noFill/>
                  </a:ln>
                  <a:solidFill>
                    <a:srgbClr val="C00000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互通</a:t>
              </a:r>
              <a:endParaRPr lang="zh-CN" altLang="en-US" sz="2000" kern="1200" dirty="0">
                <a:ln w="38100">
                  <a:noFill/>
                </a:ln>
                <a:solidFill>
                  <a:srgbClr val="C00000"/>
                </a:solidFill>
                <a:latin typeface="思源宋体 CN Heavy" panose="02020900000000000000" charset="-122"/>
                <a:ea typeface="思源宋体 CN Heavy" panose="02020900000000000000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9660028" y="671040"/>
              <a:ext cx="80140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gradFill flip="none" rotWithShape="1">
                    <a:gsLst>
                      <a:gs pos="57000">
                        <a:schemeClr val="accent1"/>
                      </a:gs>
                      <a:gs pos="75000">
                        <a:schemeClr val="accent1">
                          <a:lumMod val="75000"/>
                        </a:schemeClr>
                      </a:gs>
                      <a:gs pos="39000">
                        <a:schemeClr val="accent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  <a:latin typeface="+mj-ea"/>
                  <a:ea typeface="+mj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rPr>
                <a:t>平台</a:t>
              </a: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0632739" y="671040"/>
              <a:ext cx="80140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gradFill flip="none" rotWithShape="1">
                    <a:gsLst>
                      <a:gs pos="57000">
                        <a:schemeClr val="accent1"/>
                      </a:gs>
                      <a:gs pos="75000">
                        <a:schemeClr val="accent1">
                          <a:lumMod val="75000"/>
                        </a:schemeClr>
                      </a:gs>
                      <a:gs pos="39000">
                        <a:schemeClr val="accent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  <a:latin typeface="+mj-ea"/>
                  <a:ea typeface="+mj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rPr>
                <a:t>共创</a:t>
              </a: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>
        <p159:morph option="byObject"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>
                <a:lumMod val="0"/>
                <a:lumOff val="100000"/>
              </a:schemeClr>
            </a:gs>
            <a:gs pos="8000">
              <a:schemeClr val="accent2">
                <a:lumMod val="25000"/>
                <a:lumOff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黑暗中有圆形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36"/>
          <a:stretch>
            <a:fillRect/>
          </a:stretch>
        </p:blipFill>
        <p:spPr>
          <a:xfrm>
            <a:off x="2721529" y="0"/>
            <a:ext cx="9470470" cy="306104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52"/>
          <a:stretch>
            <a:fillRect/>
          </a:stretch>
        </p:blipFill>
        <p:spPr>
          <a:xfrm flipH="1">
            <a:off x="-30082" y="4632543"/>
            <a:ext cx="12222081" cy="222545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6767" y="1098029"/>
            <a:ext cx="381195" cy="15529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0" y="2894331"/>
            <a:ext cx="12192000" cy="534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defRPr/>
            </a:pPr>
            <a:r>
              <a:rPr lang="zh-CN" altLang="en-US" sz="3200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关键词：</a:t>
            </a:r>
            <a:r>
              <a:rPr lang="zh-CN" altLang="en-US" sz="3200" b="1" dirty="0">
                <a:ln w="38100">
                  <a:noFill/>
                </a:ln>
                <a:solidFill>
                  <a:srgbClr val="C00000"/>
                </a:solidFill>
                <a:latin typeface="思源宋体 CN Heavy" panose="02020900000000000000" charset="-122"/>
                <a:ea typeface="思源宋体 CN Heavy" panose="02020900000000000000" charset="-122"/>
                <a:sym typeface="+mn-ea"/>
              </a:rPr>
              <a:t>“奔赴”</a:t>
            </a:r>
            <a:endParaRPr lang="zh-CN" altLang="en-US" sz="3200" b="1" kern="0" dirty="0">
              <a:ln w="38100">
                <a:noFill/>
              </a:ln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>
        <p159:morph option="byObject"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>
                <a:lumMod val="0"/>
                <a:lumOff val="100000"/>
              </a:schemeClr>
            </a:gs>
            <a:gs pos="8000">
              <a:schemeClr val="accent2">
                <a:lumMod val="25000"/>
                <a:lumOff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黑暗中有圆形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36"/>
          <a:stretch>
            <a:fillRect/>
          </a:stretch>
        </p:blipFill>
        <p:spPr>
          <a:xfrm>
            <a:off x="2721530" y="0"/>
            <a:ext cx="9470470" cy="306104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52"/>
          <a:stretch>
            <a:fillRect/>
          </a:stretch>
        </p:blipFill>
        <p:spPr>
          <a:xfrm flipH="1">
            <a:off x="-30082" y="4632543"/>
            <a:ext cx="12222081" cy="222545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57856" y="620531"/>
            <a:ext cx="6879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2400" dirty="0">
                <a:ln w="38100">
                  <a:noFill/>
                </a:ln>
                <a:solidFill>
                  <a:srgbClr val="C00000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互通期：从“见面”到“奔赴”</a:t>
            </a:r>
            <a:endParaRPr lang="zh-CN" altLang="en-US" sz="2400" dirty="0">
              <a:ln w="38100">
                <a:noFill/>
              </a:ln>
              <a:solidFill>
                <a:srgbClr val="C00000"/>
              </a:solidFill>
              <a:latin typeface="思源宋体 CN Heavy" panose="02020900000000000000" charset="-122"/>
              <a:ea typeface="思源宋体 CN Heavy" panose="02020900000000000000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8195733" y="671040"/>
            <a:ext cx="3238411" cy="400110"/>
            <a:chOff x="7714605" y="671040"/>
            <a:chExt cx="3719539" cy="400110"/>
          </a:xfrm>
        </p:grpSpPr>
        <p:sp>
          <p:nvSpPr>
            <p:cNvPr id="8" name="文本框 7"/>
            <p:cNvSpPr txBox="1"/>
            <p:nvPr/>
          </p:nvSpPr>
          <p:spPr>
            <a:xfrm>
              <a:off x="7714605" y="671040"/>
              <a:ext cx="80140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kern="0" cap="none" spc="0" normalizeH="0" baseline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</a:defRPr>
              </a:lvl1pPr>
            </a:lstStyle>
            <a:p>
              <a:pPr>
                <a:defRPr/>
              </a:pPr>
              <a:r>
                <a:rPr lang="zh-CN" altLang="en-US" sz="2000" dirty="0"/>
                <a:t>寻根</a:t>
              </a:r>
              <a:endParaRPr lang="zh-CN" altLang="en-US" sz="2000" dirty="0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8687316" y="671040"/>
              <a:ext cx="801405" cy="398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kern="0" cap="none" spc="0" normalizeH="0" baseline="0">
                  <a:ln>
                    <a:noFill/>
                  </a:ln>
                  <a:gradFill flip="none" rotWithShape="1">
                    <a:gsLst>
                      <a:gs pos="57000">
                        <a:srgbClr val="FE391F"/>
                      </a:gs>
                      <a:gs pos="75000">
                        <a:srgbClr val="FE391F">
                          <a:lumMod val="75000"/>
                        </a:srgbClr>
                      </a:gs>
                      <a:gs pos="39000">
                        <a:srgbClr val="FE391F">
                          <a:lumMod val="75000"/>
                        </a:srgbClr>
                      </a:gs>
                    </a:gsLst>
                    <a:lin ang="2700000" scaled="1"/>
                    <a:tileRect/>
                  </a:gra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</a:defRPr>
              </a:lvl1pPr>
            </a:lstStyle>
            <a:p>
              <a:pPr>
                <a:defRPr/>
              </a:pPr>
              <a:r>
                <a:rPr lang="zh-CN" altLang="en-US" sz="2000" kern="1200" dirty="0">
                  <a:ln w="38100">
                    <a:noFill/>
                  </a:ln>
                  <a:solidFill>
                    <a:srgbClr val="C00000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互通</a:t>
              </a:r>
              <a:endParaRPr lang="zh-CN" altLang="en-US" sz="2000" kern="1200" dirty="0">
                <a:ln w="38100">
                  <a:noFill/>
                </a:ln>
                <a:solidFill>
                  <a:srgbClr val="C00000"/>
                </a:solidFill>
                <a:latin typeface="思源宋体 CN Heavy" panose="02020900000000000000" charset="-122"/>
                <a:ea typeface="思源宋体 CN Heavy" panose="02020900000000000000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9660028" y="671040"/>
              <a:ext cx="80140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gradFill flip="none" rotWithShape="1">
                    <a:gsLst>
                      <a:gs pos="57000">
                        <a:schemeClr val="accent1"/>
                      </a:gs>
                      <a:gs pos="75000">
                        <a:schemeClr val="accent1">
                          <a:lumMod val="75000"/>
                        </a:schemeClr>
                      </a:gs>
                      <a:gs pos="39000">
                        <a:schemeClr val="accent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  <a:latin typeface="+mj-ea"/>
                  <a:ea typeface="+mj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rPr>
                <a:t>平台</a:t>
              </a: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0632739" y="671040"/>
              <a:ext cx="80140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>
                  <a:gradFill flip="none" rotWithShape="1">
                    <a:gsLst>
                      <a:gs pos="57000">
                        <a:schemeClr val="accent1"/>
                      </a:gs>
                      <a:gs pos="75000">
                        <a:schemeClr val="accent1">
                          <a:lumMod val="75000"/>
                        </a:schemeClr>
                      </a:gs>
                      <a:gs pos="39000">
                        <a:schemeClr val="accent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  <a:latin typeface="+mj-ea"/>
                  <a:ea typeface="+mj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思源宋体 CN Heavy" panose="02020900000000000000" charset="-122"/>
                  <a:ea typeface="思源宋体 CN Heavy" panose="02020900000000000000" charset="-122"/>
                  <a:cs typeface="+mn-cs"/>
                </a:rPr>
                <a:t>共创</a:t>
              </a: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30" y="2052955"/>
            <a:ext cx="3915410" cy="25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094" y="2052957"/>
            <a:ext cx="3646636" cy="25792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文本框 20"/>
          <p:cNvSpPr txBox="1"/>
          <p:nvPr/>
        </p:nvSpPr>
        <p:spPr>
          <a:xfrm>
            <a:off x="757180" y="4720242"/>
            <a:ext cx="4201583" cy="78752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gradFill flip="none" rotWithShape="1">
                  <a:gsLst>
                    <a:gs pos="57000">
                      <a:schemeClr val="accent1"/>
                    </a:gs>
                    <a:gs pos="75000">
                      <a:schemeClr val="accent1">
                        <a:lumMod val="75000"/>
                      </a:schemeClr>
                    </a:gs>
                    <a:gs pos="39000">
                      <a:schemeClr val="accent1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</a:lstStyle>
          <a:p>
            <a:pPr algn="ctr">
              <a:lnSpc>
                <a:spcPct val="150000"/>
              </a:lnSpc>
              <a:defRPr/>
            </a:pPr>
            <a:r>
              <a:rPr lang="zh-CN" altLang="en-US" sz="1600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早期连接福建厦门与金门“小三通”航线上的主力客船“同安”号客滚轮</a:t>
            </a:r>
            <a:endParaRPr lang="zh-CN" altLang="en-US" sz="1600" kern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568095" y="4720241"/>
            <a:ext cx="3715476" cy="78752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gradFill flip="none" rotWithShape="1">
                  <a:gsLst>
                    <a:gs pos="57000">
                      <a:schemeClr val="accent1"/>
                    </a:gs>
                    <a:gs pos="75000">
                      <a:schemeClr val="accent1">
                        <a:lumMod val="75000"/>
                      </a:schemeClr>
                    </a:gs>
                    <a:gs pos="39000">
                      <a:schemeClr val="accent1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</a:lstStyle>
          <a:p>
            <a:pPr algn="ctr">
              <a:lnSpc>
                <a:spcPct val="150000"/>
              </a:lnSpc>
              <a:defRPr/>
            </a:pPr>
            <a:r>
              <a:rPr lang="en-US" altLang="zh-CN" sz="1600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2001</a:t>
            </a:r>
            <a:r>
              <a:rPr lang="zh-CN" altLang="en-US" sz="1600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600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月马祖赴大陆旅行团</a:t>
            </a:r>
            <a:endParaRPr lang="zh-CN" altLang="en-US" sz="1600" kern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defRPr/>
            </a:pPr>
            <a:r>
              <a:rPr lang="zh-CN" altLang="en-US" sz="1600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乘船首航马尾</a:t>
            </a:r>
            <a:endParaRPr lang="zh-CN" altLang="en-US" sz="1600" kern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40276" y="1062379"/>
            <a:ext cx="349446" cy="2379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9541" y="1098029"/>
            <a:ext cx="381195" cy="1552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71323" y="1098029"/>
            <a:ext cx="440179" cy="245213"/>
          </a:xfrm>
          <a:prstGeom prst="rect">
            <a:avLst/>
          </a:prstGeom>
        </p:spPr>
      </p:pic>
      <p:sp>
        <p:nvSpPr>
          <p:cNvPr id="14" name="右箭头 13"/>
          <p:cNvSpPr/>
          <p:nvPr/>
        </p:nvSpPr>
        <p:spPr>
          <a:xfrm>
            <a:off x="5042535" y="2830195"/>
            <a:ext cx="2332990" cy="283210"/>
          </a:xfrm>
          <a:prstGeom prst="rightArrow">
            <a:avLst>
              <a:gd name="adj1" fmla="val 50000"/>
              <a:gd name="adj2" fmla="val 200673"/>
            </a:avLst>
          </a:prstGeom>
          <a:gradFill flip="none" rotWithShape="1">
            <a:gsLst>
              <a:gs pos="0">
                <a:srgbClr val="C00000"/>
              </a:gs>
              <a:gs pos="54000">
                <a:srgbClr val="C00000"/>
              </a:gs>
              <a:gs pos="100000">
                <a:srgbClr val="C00000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右箭头 14"/>
          <p:cNvSpPr/>
          <p:nvPr/>
        </p:nvSpPr>
        <p:spPr>
          <a:xfrm rot="10800000">
            <a:off x="5043170" y="3373120"/>
            <a:ext cx="2309495" cy="269240"/>
          </a:xfrm>
          <a:prstGeom prst="rightArrow">
            <a:avLst>
              <a:gd name="adj1" fmla="val 50000"/>
              <a:gd name="adj2" fmla="val 206604"/>
            </a:avLst>
          </a:prstGeom>
          <a:gradFill flip="none" rotWithShape="1">
            <a:gsLst>
              <a:gs pos="0">
                <a:srgbClr val="C00000"/>
              </a:gs>
              <a:gs pos="54000">
                <a:srgbClr val="C00000"/>
              </a:gs>
              <a:gs pos="100000">
                <a:srgbClr val="C00000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5457190" y="2295525"/>
            <a:ext cx="146939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gradFill flip="none" rotWithShape="1">
                  <a:gsLst>
                    <a:gs pos="57000">
                      <a:schemeClr val="accent1"/>
                    </a:gs>
                    <a:gs pos="75000">
                      <a:schemeClr val="accent1">
                        <a:lumMod val="75000"/>
                      </a:schemeClr>
                    </a:gs>
                    <a:gs pos="39000">
                      <a:schemeClr val="accent1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</a:lstStyle>
          <a:p>
            <a:pPr algn="ctr">
              <a:lnSpc>
                <a:spcPct val="150000"/>
              </a:lnSpc>
              <a:defRPr/>
            </a:pPr>
            <a:r>
              <a:rPr lang="zh-CN" altLang="en-US" sz="16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双向</a:t>
            </a:r>
            <a:endParaRPr lang="zh-CN" altLang="en-US" sz="1600" b="1" kern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457190" y="3642360"/>
            <a:ext cx="146939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gradFill flip="none" rotWithShape="1">
                  <a:gsLst>
                    <a:gs pos="57000">
                      <a:schemeClr val="accent1"/>
                    </a:gs>
                    <a:gs pos="75000">
                      <a:schemeClr val="accent1">
                        <a:lumMod val="75000"/>
                      </a:schemeClr>
                    </a:gs>
                    <a:gs pos="39000">
                      <a:schemeClr val="accent1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</a:lstStyle>
          <a:p>
            <a:pPr algn="ctr">
              <a:lnSpc>
                <a:spcPct val="150000"/>
              </a:lnSpc>
              <a:defRPr/>
            </a:pPr>
            <a:r>
              <a:rPr lang="zh-CN" altLang="en-US" sz="16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热烈</a:t>
            </a:r>
            <a:endParaRPr lang="zh-CN" altLang="en-US" sz="1600" b="1" kern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14" grpId="0" animBg="1"/>
      <p:bldP spid="15" grpId="0" animBg="1"/>
      <p:bldP spid="18" grpId="0"/>
      <p:bldP spid="20" grpId="0"/>
    </p:bldLst>
  </p:timing>
</p:sld>
</file>

<file path=ppt/tags/tag1.xml><?xml version="1.0" encoding="utf-8"?>
<p:tagLst xmlns:p="http://schemas.openxmlformats.org/presentationml/2006/main">
  <p:tag name="KSO_WM_DIAGRAM_VIRTUALLY_FRAME" val="{&quot;height&quot;:506.5,&quot;left&quot;:107.25,&quot;top&quot;:-9.3,&quot;width&quot;:916.95}"/>
</p:tagLst>
</file>

<file path=ppt/tags/tag10.xml><?xml version="1.0" encoding="utf-8"?>
<p:tagLst xmlns:p="http://schemas.openxmlformats.org/presentationml/2006/main">
  <p:tag name="KSO_WM_DIAGRAM_VIRTUALLY_FRAME" val="{&quot;height&quot;:506.5,&quot;left&quot;:107.25,&quot;top&quot;:-9.3,&quot;width&quot;:916.95}"/>
</p:tagLst>
</file>

<file path=ppt/tags/tag11.xml><?xml version="1.0" encoding="utf-8"?>
<p:tagLst xmlns:p="http://schemas.openxmlformats.org/presentationml/2006/main">
  <p:tag name="KSO_WM_DIAGRAM_VIRTUALLY_FRAME" val="{&quot;height&quot;:506.5,&quot;left&quot;:107.25,&quot;top&quot;:-9.3,&quot;width&quot;:916.95}"/>
</p:tagLst>
</file>

<file path=ppt/tags/tag12.xml><?xml version="1.0" encoding="utf-8"?>
<p:tagLst xmlns:p="http://schemas.openxmlformats.org/presentationml/2006/main">
  <p:tag name="KSO_WM_DIAGRAM_VIRTUALLY_FRAME" val="{&quot;height&quot;:506.5,&quot;left&quot;:107.25,&quot;top&quot;:-9.3,&quot;width&quot;:916.95}"/>
</p:tagLst>
</file>

<file path=ppt/tags/tag13.xml><?xml version="1.0" encoding="utf-8"?>
<p:tagLst xmlns:p="http://schemas.openxmlformats.org/presentationml/2006/main">
  <p:tag name="KSO_WM_DIAGRAM_VIRTUALLY_FRAME" val="{&quot;height&quot;:506.5,&quot;left&quot;:107.25,&quot;top&quot;:-9.3,&quot;width&quot;:916.95}"/>
</p:tagLst>
</file>

<file path=ppt/tags/tag14.xml><?xml version="1.0" encoding="utf-8"?>
<p:tagLst xmlns:p="http://schemas.openxmlformats.org/presentationml/2006/main">
  <p:tag name="KSO_WM_DIAGRAM_VIRTUALLY_FRAME" val="{&quot;height&quot;:506.5,&quot;left&quot;:107.25,&quot;top&quot;:-9.3,&quot;width&quot;:916.95}"/>
</p:tagLst>
</file>

<file path=ppt/tags/tag15.xml><?xml version="1.0" encoding="utf-8"?>
<p:tagLst xmlns:p="http://schemas.openxmlformats.org/presentationml/2006/main">
  <p:tag name="KSO_WM_DIAGRAM_VIRTUALLY_FRAME" val="{&quot;height&quot;:506.5,&quot;left&quot;:107.25,&quot;top&quot;:-9.3,&quot;width&quot;:916.95}"/>
</p:tagLst>
</file>

<file path=ppt/tags/tag16.xml><?xml version="1.0" encoding="utf-8"?>
<p:tagLst xmlns:p="http://schemas.openxmlformats.org/presentationml/2006/main">
  <p:tag name="KSO_WM_DIAGRAM_VIRTUALLY_FRAME" val="{&quot;height&quot;:506.5,&quot;left&quot;:107.25,&quot;top&quot;:-9.3,&quot;width&quot;:916.95}"/>
</p:tagLst>
</file>

<file path=ppt/tags/tag17.xml><?xml version="1.0" encoding="utf-8"?>
<p:tagLst xmlns:p="http://schemas.openxmlformats.org/presentationml/2006/main">
  <p:tag name="KSO_WM_DIAGRAM_VIRTUALLY_FRAME" val="{&quot;height&quot;:506.5,&quot;left&quot;:107.25,&quot;top&quot;:-9.3,&quot;width&quot;:916.95}"/>
</p:tagLst>
</file>

<file path=ppt/tags/tag2.xml><?xml version="1.0" encoding="utf-8"?>
<p:tagLst xmlns:p="http://schemas.openxmlformats.org/presentationml/2006/main">
  <p:tag name="KSO_WM_DIAGRAM_VIRTUALLY_FRAME" val="{&quot;height&quot;:506.5,&quot;left&quot;:107.25,&quot;top&quot;:-9.3,&quot;width&quot;:916.95}"/>
</p:tagLst>
</file>

<file path=ppt/tags/tag3.xml><?xml version="1.0" encoding="utf-8"?>
<p:tagLst xmlns:p="http://schemas.openxmlformats.org/presentationml/2006/main">
  <p:tag name="KSO_WM_DIAGRAM_VIRTUALLY_FRAME" val="{&quot;height&quot;:506.5,&quot;left&quot;:107.25,&quot;top&quot;:-9.3,&quot;width&quot;:916.95}"/>
</p:tagLst>
</file>

<file path=ppt/tags/tag4.xml><?xml version="1.0" encoding="utf-8"?>
<p:tagLst xmlns:p="http://schemas.openxmlformats.org/presentationml/2006/main">
  <p:tag name="KSO_WM_DIAGRAM_VIRTUALLY_FRAME" val="{&quot;height&quot;:506.5,&quot;left&quot;:107.25,&quot;top&quot;:-9.3,&quot;width&quot;:916.95}"/>
</p:tagLst>
</file>

<file path=ppt/tags/tag5.xml><?xml version="1.0" encoding="utf-8"?>
<p:tagLst xmlns:p="http://schemas.openxmlformats.org/presentationml/2006/main">
  <p:tag name="KSO_WM_DIAGRAM_VIRTUALLY_FRAME" val="{&quot;height&quot;:506.5,&quot;left&quot;:107.25,&quot;top&quot;:-9.3,&quot;width&quot;:916.95}"/>
</p:tagLst>
</file>

<file path=ppt/tags/tag6.xml><?xml version="1.0" encoding="utf-8"?>
<p:tagLst xmlns:p="http://schemas.openxmlformats.org/presentationml/2006/main">
  <p:tag name="KSO_WM_DIAGRAM_VIRTUALLY_FRAME" val="{&quot;height&quot;:506.5,&quot;left&quot;:107.25,&quot;top&quot;:-9.3,&quot;width&quot;:916.95}"/>
</p:tagLst>
</file>

<file path=ppt/tags/tag7.xml><?xml version="1.0" encoding="utf-8"?>
<p:tagLst xmlns:p="http://schemas.openxmlformats.org/presentationml/2006/main">
  <p:tag name="KSO_WM_DIAGRAM_VIRTUALLY_FRAME" val="{&quot;height&quot;:506.5,&quot;left&quot;:107.25,&quot;top&quot;:-9.3,&quot;width&quot;:916.95}"/>
</p:tagLst>
</file>

<file path=ppt/tags/tag8.xml><?xml version="1.0" encoding="utf-8"?>
<p:tagLst xmlns:p="http://schemas.openxmlformats.org/presentationml/2006/main">
  <p:tag name="KSO_WM_DIAGRAM_VIRTUALLY_FRAME" val="{&quot;height&quot;:506.5,&quot;left&quot;:107.25,&quot;top&quot;:-9.3,&quot;width&quot;:916.95}"/>
</p:tagLst>
</file>

<file path=ppt/tags/tag9.xml><?xml version="1.0" encoding="utf-8"?>
<p:tagLst xmlns:p="http://schemas.openxmlformats.org/presentationml/2006/main">
  <p:tag name="KSO_WM_DIAGRAM_VIRTUALLY_FRAME" val="{&quot;height&quot;:506.5,&quot;left&quot;:107.25,&quot;top&quot;:-9.3,&quot;width&quot;:916.95}"/>
</p:tagLst>
</file>

<file path=ppt/theme/theme1.xml><?xml version="1.0" encoding="utf-8"?>
<a:theme xmlns:a="http://schemas.openxmlformats.org/drawingml/2006/main" name="6_Office 主题​​">
  <a:themeElements>
    <a:clrScheme name="党政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E391F"/>
      </a:accent1>
      <a:accent2>
        <a:srgbClr val="FAD77E"/>
      </a:accent2>
      <a:accent3>
        <a:srgbClr val="D8D8D8"/>
      </a:accent3>
      <a:accent4>
        <a:srgbClr val="BFBFBF"/>
      </a:accent4>
      <a:accent5>
        <a:srgbClr val="A5A5A5"/>
      </a:accent5>
      <a:accent6>
        <a:srgbClr val="7F7F7F"/>
      </a:accent6>
      <a:hlink>
        <a:srgbClr val="0563C1"/>
      </a:hlink>
      <a:folHlink>
        <a:srgbClr val="954F72"/>
      </a:folHlink>
    </a:clrScheme>
    <a:fontScheme name="党政灵感手册">
      <a:majorFont>
        <a:latin typeface="思源宋体 CN Heavy"/>
        <a:ea typeface="思源宋体 CN Heavy"/>
        <a:cs typeface=""/>
      </a:majorFont>
      <a:minorFont>
        <a:latin typeface="Roboto Regular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735</Words>
  <Application>WPS 演示</Application>
  <PresentationFormat>宽屏</PresentationFormat>
  <Paragraphs>185</Paragraphs>
  <Slides>20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5" baseType="lpstr">
      <vt:lpstr>Arial</vt:lpstr>
      <vt:lpstr>宋体</vt:lpstr>
      <vt:lpstr>Wingdings</vt:lpstr>
      <vt:lpstr>思源宋体 CN Heavy</vt:lpstr>
      <vt:lpstr>微软雅黑</vt:lpstr>
      <vt:lpstr>等线</vt:lpstr>
      <vt:lpstr>Arial Unicode MS</vt:lpstr>
      <vt:lpstr>思源黑体 CN Regular</vt:lpstr>
      <vt:lpstr>黑体</vt:lpstr>
      <vt:lpstr>Roboto Regular</vt:lpstr>
      <vt:lpstr>Roboto Regular</vt:lpstr>
      <vt:lpstr>思源黑体 CN Regular</vt:lpstr>
      <vt:lpstr>Calibri</vt:lpstr>
      <vt:lpstr>方正大黑体_GBK</vt:lpstr>
      <vt:lpstr>6_Office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William Luo</dc:creator>
  <cp:lastModifiedBy>李叶晨</cp:lastModifiedBy>
  <cp:revision>48</cp:revision>
  <dcterms:created xsi:type="dcterms:W3CDTF">2026-05-23T15:23:00Z</dcterms:created>
  <dcterms:modified xsi:type="dcterms:W3CDTF">2026-07-07T10:12:33Z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3D187C4B4F23457FB6AD83DC985EC166_13</vt:lpwstr>
  </property>
</Properties>
</file>