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56.webp" ContentType="image/webp"/>
  <Override PartName="/ppt/media/image58.webp" ContentType="image/webp"/>
  <Override PartName="/ppt/media/image59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288" r:id="rId3"/>
    <p:sldId id="264" r:id="rId5"/>
    <p:sldId id="287" r:id="rId6"/>
    <p:sldId id="285" r:id="rId7"/>
    <p:sldId id="270" r:id="rId8"/>
    <p:sldId id="268" r:id="rId9"/>
    <p:sldId id="284" r:id="rId10"/>
    <p:sldId id="273" r:id="rId11"/>
    <p:sldId id="275" r:id="rId12"/>
    <p:sldId id="274" r:id="rId13"/>
    <p:sldId id="277" r:id="rId14"/>
    <p:sldId id="289" r:id="rId15"/>
    <p:sldId id="279" r:id="rId16"/>
    <p:sldId id="280" r:id="rId17"/>
    <p:sldId id="281" r:id="rId18"/>
  </p:sldIdLst>
  <p:sldSz cx="12192000" cy="6858000"/>
  <p:notesSz cx="6858000" cy="9144000"/>
  <p:embeddedFontLst>
    <p:embeddedFont>
      <p:font typeface="字魂武林江湖体" panose="00000500000000000000" charset="-122"/>
      <p:regular r:id="rId23"/>
    </p:embeddedFont>
    <p:embeddedFont>
      <p:font typeface="方正大黑体_GBK" panose="02010600010101010101" charset="-122"/>
      <p:regular r:id="rId24"/>
    </p:embeddedFont>
    <p:embeddedFont>
      <p:font typeface="汉仪雅酷黑 85W" panose="020B0904020202020204" charset="-122"/>
      <p:bold r:id="rId25"/>
    </p:embeddedFont>
    <p:embeddedFont>
      <p:font typeface="中山行书百年纪念版" panose="02010609000101010101" pitchFamily="49" charset="-122"/>
      <p:regular r:id="rId26"/>
    </p:embeddedFont>
    <p:embeddedFont>
      <p:font typeface="方正小标宋简体" panose="03000509000000000000" charset="-122"/>
      <p:regular r:id="rId27"/>
    </p:embeddedFont>
    <p:embeddedFont>
      <p:font typeface="微软雅黑" panose="020B0503020204020204" charset="-122"/>
      <p:regular r:id="rId28"/>
      <p:bold r:id="rId29"/>
    </p:embeddedFont>
    <p:embeddedFont>
      <p:font typeface="汉仪颜楷简" panose="00020600040101010101" charset="-122"/>
      <p:regular r:id="rId30"/>
    </p:embeddedFont>
    <p:embeddedFont>
      <p:font typeface="等线" panose="02010600030101010101" charset="-122"/>
      <p:regular r:id="rId31"/>
      <p:bold r:id="rId32"/>
    </p:embeddedFont>
    <p:embeddedFont>
      <p:font typeface="汉仪力量黑简" panose="00020600040101010101" charset="-122"/>
      <p:regular r:id="rId33"/>
    </p:embeddedFont>
    <p:embeddedFont>
      <p:font typeface="华文行楷" panose="02010800040101010101" charset="-122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 userDrawn="1">
          <p15:clr>
            <a:srgbClr val="A4A3A4"/>
          </p15:clr>
        </p15:guide>
        <p15:guide id="2" pos="38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869E"/>
    <a:srgbClr val="AAC6DA"/>
    <a:srgbClr val="AFCDDC"/>
    <a:srgbClr val="36A899"/>
    <a:srgbClr val="A5C8D2"/>
    <a:srgbClr val="D2D9DE"/>
    <a:srgbClr val="4593A7"/>
    <a:srgbClr val="EEDBB6"/>
    <a:srgbClr val="EEDDBA"/>
    <a:srgbClr val="EBD8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2"/>
        <p:guide pos="38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font" Target="fonts/font16.fntdata"/><Relationship Id="rId37" Type="http://schemas.openxmlformats.org/officeDocument/2006/relationships/font" Target="fonts/font15.fntdata"/><Relationship Id="rId36" Type="http://schemas.openxmlformats.org/officeDocument/2006/relationships/font" Target="fonts/font14.fntdata"/><Relationship Id="rId35" Type="http://schemas.openxmlformats.org/officeDocument/2006/relationships/font" Target="fonts/font13.fntdata"/><Relationship Id="rId34" Type="http://schemas.openxmlformats.org/officeDocument/2006/relationships/font" Target="fonts/font12.fntdata"/><Relationship Id="rId33" Type="http://schemas.openxmlformats.org/officeDocument/2006/relationships/font" Target="fonts/font11.fntdata"/><Relationship Id="rId32" Type="http://schemas.openxmlformats.org/officeDocument/2006/relationships/font" Target="fonts/font10.fntdata"/><Relationship Id="rId31" Type="http://schemas.openxmlformats.org/officeDocument/2006/relationships/font" Target="fonts/font9.fntdata"/><Relationship Id="rId30" Type="http://schemas.openxmlformats.org/officeDocument/2006/relationships/font" Target="fonts/font8.fntdata"/><Relationship Id="rId3" Type="http://schemas.openxmlformats.org/officeDocument/2006/relationships/slide" Target="slides/slide1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86527-DA0C-4180-AD70-FBD01E241F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86527-DA0C-4180-AD70-FBD01E241F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586527-DA0C-4180-AD70-FBD01E241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86527-DA0C-4180-AD70-FBD01E241F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>
            <a:spLocks noGrp="1"/>
          </p:cNvSpPr>
          <p:nvPr>
            <p:ph type="pic" idx="10"/>
          </p:nvPr>
        </p:nvSpPr>
        <p:spPr>
          <a:xfrm>
            <a:off x="0" y="0"/>
            <a:ext cx="10868822" cy="6858000"/>
          </a:xfrm>
          <a:custGeom>
            <a:avLst/>
            <a:gdLst>
              <a:gd name="connsiteX0" fmla="*/ 4105358 w 10868822"/>
              <a:gd name="connsiteY0" fmla="*/ 6857748 h 6858000"/>
              <a:gd name="connsiteX1" fmla="*/ 4105299 w 10868822"/>
              <a:gd name="connsiteY1" fmla="*/ 6858000 h 6858000"/>
              <a:gd name="connsiteX2" fmla="*/ 4104298 w 10868822"/>
              <a:gd name="connsiteY2" fmla="*/ 6858000 h 6858000"/>
              <a:gd name="connsiteX3" fmla="*/ 3455258 w 10868822"/>
              <a:gd name="connsiteY3" fmla="*/ 6851545 h 6858000"/>
              <a:gd name="connsiteX4" fmla="*/ 3456860 w 10868822"/>
              <a:gd name="connsiteY4" fmla="*/ 6853916 h 6858000"/>
              <a:gd name="connsiteX5" fmla="*/ 3455552 w 10868822"/>
              <a:gd name="connsiteY5" fmla="*/ 6858000 h 6858000"/>
              <a:gd name="connsiteX6" fmla="*/ 3450561 w 10868822"/>
              <a:gd name="connsiteY6" fmla="*/ 6858000 h 6858000"/>
              <a:gd name="connsiteX7" fmla="*/ 3961104 w 10868822"/>
              <a:gd name="connsiteY7" fmla="*/ 6839452 h 6858000"/>
              <a:gd name="connsiteX8" fmla="*/ 3958475 w 10868822"/>
              <a:gd name="connsiteY8" fmla="*/ 6847250 h 6858000"/>
              <a:gd name="connsiteX9" fmla="*/ 3953115 w 10868822"/>
              <a:gd name="connsiteY9" fmla="*/ 6858000 h 6858000"/>
              <a:gd name="connsiteX10" fmla="*/ 3948735 w 10868822"/>
              <a:gd name="connsiteY10" fmla="*/ 6858000 h 6858000"/>
              <a:gd name="connsiteX11" fmla="*/ 3949572 w 10868822"/>
              <a:gd name="connsiteY11" fmla="*/ 6856133 h 6858000"/>
              <a:gd name="connsiteX12" fmla="*/ 3953640 w 10868822"/>
              <a:gd name="connsiteY12" fmla="*/ 6847056 h 6858000"/>
              <a:gd name="connsiteX13" fmla="*/ 3957598 w 10868822"/>
              <a:gd name="connsiteY13" fmla="*/ 6842140 h 6858000"/>
              <a:gd name="connsiteX14" fmla="*/ 3961104 w 10868822"/>
              <a:gd name="connsiteY14" fmla="*/ 6839452 h 6858000"/>
              <a:gd name="connsiteX15" fmla="*/ 3996480 w 10868822"/>
              <a:gd name="connsiteY15" fmla="*/ 6836197 h 6858000"/>
              <a:gd name="connsiteX16" fmla="*/ 3996650 w 10868822"/>
              <a:gd name="connsiteY16" fmla="*/ 6836470 h 6858000"/>
              <a:gd name="connsiteX17" fmla="*/ 3996248 w 10868822"/>
              <a:gd name="connsiteY17" fmla="*/ 6838170 h 6858000"/>
              <a:gd name="connsiteX18" fmla="*/ 3995895 w 10868822"/>
              <a:gd name="connsiteY18" fmla="*/ 6839659 h 6858000"/>
              <a:gd name="connsiteX19" fmla="*/ 3994750 w 10868822"/>
              <a:gd name="connsiteY19" fmla="*/ 6838293 h 6858000"/>
              <a:gd name="connsiteX20" fmla="*/ 4628394 w 10868822"/>
              <a:gd name="connsiteY20" fmla="*/ 6835199 h 6858000"/>
              <a:gd name="connsiteX21" fmla="*/ 4628714 w 10868822"/>
              <a:gd name="connsiteY21" fmla="*/ 6837566 h 6858000"/>
              <a:gd name="connsiteX22" fmla="*/ 4627727 w 10868822"/>
              <a:gd name="connsiteY22" fmla="*/ 6839472 h 6858000"/>
              <a:gd name="connsiteX23" fmla="*/ 4625981 w 10868822"/>
              <a:gd name="connsiteY23" fmla="*/ 6840972 h 6858000"/>
              <a:gd name="connsiteX24" fmla="*/ 4627377 w 10868822"/>
              <a:gd name="connsiteY24" fmla="*/ 6837036 h 6858000"/>
              <a:gd name="connsiteX25" fmla="*/ 4627168 w 10868822"/>
              <a:gd name="connsiteY25" fmla="*/ 6826168 h 6858000"/>
              <a:gd name="connsiteX26" fmla="*/ 4631840 w 10868822"/>
              <a:gd name="connsiteY26" fmla="*/ 6828967 h 6858000"/>
              <a:gd name="connsiteX27" fmla="*/ 4628394 w 10868822"/>
              <a:gd name="connsiteY27" fmla="*/ 6835199 h 6858000"/>
              <a:gd name="connsiteX28" fmla="*/ 215427 w 10868822"/>
              <a:gd name="connsiteY28" fmla="*/ 6806795 h 6858000"/>
              <a:gd name="connsiteX29" fmla="*/ 226653 w 10868822"/>
              <a:gd name="connsiteY29" fmla="*/ 6822040 h 6858000"/>
              <a:gd name="connsiteX30" fmla="*/ 233767 w 10868822"/>
              <a:gd name="connsiteY30" fmla="*/ 6812882 h 6858000"/>
              <a:gd name="connsiteX31" fmla="*/ 231953 w 10868822"/>
              <a:gd name="connsiteY31" fmla="*/ 6817280 h 6858000"/>
              <a:gd name="connsiteX32" fmla="*/ 222158 w 10868822"/>
              <a:gd name="connsiteY32" fmla="*/ 6841026 h 6858000"/>
              <a:gd name="connsiteX33" fmla="*/ 200445 w 10868822"/>
              <a:gd name="connsiteY33" fmla="*/ 6849177 h 6858000"/>
              <a:gd name="connsiteX34" fmla="*/ 201350 w 10868822"/>
              <a:gd name="connsiteY34" fmla="*/ 6858000 h 6858000"/>
              <a:gd name="connsiteX35" fmla="*/ 186901 w 10868822"/>
              <a:gd name="connsiteY35" fmla="*/ 6858000 h 6858000"/>
              <a:gd name="connsiteX36" fmla="*/ 188512 w 10868822"/>
              <a:gd name="connsiteY36" fmla="*/ 6855516 h 6858000"/>
              <a:gd name="connsiteX37" fmla="*/ 198537 w 10868822"/>
              <a:gd name="connsiteY37" fmla="*/ 6840062 h 6858000"/>
              <a:gd name="connsiteX38" fmla="*/ 199230 w 10868822"/>
              <a:gd name="connsiteY38" fmla="*/ 6841255 h 6858000"/>
              <a:gd name="connsiteX39" fmla="*/ 204941 w 10868822"/>
              <a:gd name="connsiteY39" fmla="*/ 6830192 h 6858000"/>
              <a:gd name="connsiteX40" fmla="*/ 200073 w 10868822"/>
              <a:gd name="connsiteY40" fmla="*/ 6837695 h 6858000"/>
              <a:gd name="connsiteX41" fmla="*/ 198537 w 10868822"/>
              <a:gd name="connsiteY41" fmla="*/ 6840062 h 6858000"/>
              <a:gd name="connsiteX42" fmla="*/ 195991 w 10868822"/>
              <a:gd name="connsiteY42" fmla="*/ 6835680 h 6858000"/>
              <a:gd name="connsiteX43" fmla="*/ 215427 w 10868822"/>
              <a:gd name="connsiteY43" fmla="*/ 6806795 h 6858000"/>
              <a:gd name="connsiteX44" fmla="*/ 238743 w 10868822"/>
              <a:gd name="connsiteY44" fmla="*/ 6800821 h 6858000"/>
              <a:gd name="connsiteX45" fmla="*/ 240881 w 10868822"/>
              <a:gd name="connsiteY45" fmla="*/ 6803725 h 6858000"/>
              <a:gd name="connsiteX46" fmla="*/ 239102 w 10868822"/>
              <a:gd name="connsiteY46" fmla="*/ 6806014 h 6858000"/>
              <a:gd name="connsiteX47" fmla="*/ 233767 w 10868822"/>
              <a:gd name="connsiteY47" fmla="*/ 6812882 h 6858000"/>
              <a:gd name="connsiteX48" fmla="*/ 291789 w 10868822"/>
              <a:gd name="connsiteY48" fmla="*/ 6797585 h 6858000"/>
              <a:gd name="connsiteX49" fmla="*/ 287294 w 10868822"/>
              <a:gd name="connsiteY49" fmla="*/ 6816571 h 6858000"/>
              <a:gd name="connsiteX50" fmla="*/ 244903 w 10868822"/>
              <a:gd name="connsiteY50" fmla="*/ 6852825 h 6858000"/>
              <a:gd name="connsiteX51" fmla="*/ 242024 w 10868822"/>
              <a:gd name="connsiteY51" fmla="*/ 6858000 h 6858000"/>
              <a:gd name="connsiteX52" fmla="*/ 213896 w 10868822"/>
              <a:gd name="connsiteY52" fmla="*/ 6858000 h 6858000"/>
              <a:gd name="connsiteX53" fmla="*/ 237433 w 10868822"/>
              <a:gd name="connsiteY53" fmla="*/ 6846676 h 6858000"/>
              <a:gd name="connsiteX54" fmla="*/ 263334 w 10868822"/>
              <a:gd name="connsiteY54" fmla="*/ 6834215 h 6858000"/>
              <a:gd name="connsiteX55" fmla="*/ 291789 w 10868822"/>
              <a:gd name="connsiteY55" fmla="*/ 6797585 h 6858000"/>
              <a:gd name="connsiteX56" fmla="*/ 235645 w 10868822"/>
              <a:gd name="connsiteY56" fmla="*/ 6784069 h 6858000"/>
              <a:gd name="connsiteX57" fmla="*/ 245376 w 10868822"/>
              <a:gd name="connsiteY57" fmla="*/ 6784740 h 6858000"/>
              <a:gd name="connsiteX58" fmla="*/ 238743 w 10868822"/>
              <a:gd name="connsiteY58" fmla="*/ 6800821 h 6858000"/>
              <a:gd name="connsiteX59" fmla="*/ 231058 w 10868822"/>
              <a:gd name="connsiteY59" fmla="*/ 6790386 h 6858000"/>
              <a:gd name="connsiteX60" fmla="*/ 229655 w 10868822"/>
              <a:gd name="connsiteY60" fmla="*/ 6788480 h 6858000"/>
              <a:gd name="connsiteX61" fmla="*/ 235645 w 10868822"/>
              <a:gd name="connsiteY61" fmla="*/ 6784069 h 6858000"/>
              <a:gd name="connsiteX62" fmla="*/ 3972121 w 10868822"/>
              <a:gd name="connsiteY62" fmla="*/ 6752091 h 6858000"/>
              <a:gd name="connsiteX63" fmla="*/ 3995328 w 10868822"/>
              <a:gd name="connsiteY63" fmla="*/ 6758514 h 6858000"/>
              <a:gd name="connsiteX64" fmla="*/ 3966872 w 10868822"/>
              <a:gd name="connsiteY64" fmla="*/ 6795144 h 6858000"/>
              <a:gd name="connsiteX65" fmla="*/ 3955634 w 10868822"/>
              <a:gd name="connsiteY65" fmla="*/ 6842607 h 6858000"/>
              <a:gd name="connsiteX66" fmla="*/ 3953640 w 10868822"/>
              <a:gd name="connsiteY66" fmla="*/ 6847056 h 6858000"/>
              <a:gd name="connsiteX67" fmla="*/ 3944828 w 10868822"/>
              <a:gd name="connsiteY67" fmla="*/ 6858000 h 6858000"/>
              <a:gd name="connsiteX68" fmla="*/ 3907332 w 10868822"/>
              <a:gd name="connsiteY68" fmla="*/ 6858000 h 6858000"/>
              <a:gd name="connsiteX69" fmla="*/ 3907285 w 10868822"/>
              <a:gd name="connsiteY69" fmla="*/ 6855556 h 6858000"/>
              <a:gd name="connsiteX70" fmla="*/ 3906972 w 10868822"/>
              <a:gd name="connsiteY70" fmla="*/ 6839254 h 6858000"/>
              <a:gd name="connsiteX71" fmla="*/ 3936182 w 10868822"/>
              <a:gd name="connsiteY71" fmla="*/ 6778557 h 6858000"/>
              <a:gd name="connsiteX72" fmla="*/ 3920447 w 10868822"/>
              <a:gd name="connsiteY72" fmla="*/ 6845007 h 6858000"/>
              <a:gd name="connsiteX73" fmla="*/ 3946655 w 10868822"/>
              <a:gd name="connsiteY73" fmla="*/ 6817869 h 6858000"/>
              <a:gd name="connsiteX74" fmla="*/ 3945913 w 10868822"/>
              <a:gd name="connsiteY74" fmla="*/ 6779228 h 6858000"/>
              <a:gd name="connsiteX75" fmla="*/ 3972121 w 10868822"/>
              <a:gd name="connsiteY75" fmla="*/ 6752091 h 6858000"/>
              <a:gd name="connsiteX76" fmla="*/ 3490590 w 10868822"/>
              <a:gd name="connsiteY76" fmla="*/ 6672227 h 6858000"/>
              <a:gd name="connsiteX77" fmla="*/ 3490761 w 10868822"/>
              <a:gd name="connsiteY77" fmla="*/ 6675509 h 6858000"/>
              <a:gd name="connsiteX78" fmla="*/ 3490491 w 10868822"/>
              <a:gd name="connsiteY78" fmla="*/ 6672279 h 6858000"/>
              <a:gd name="connsiteX79" fmla="*/ 3497874 w 10868822"/>
              <a:gd name="connsiteY79" fmla="*/ 6666352 h 6858000"/>
              <a:gd name="connsiteX80" fmla="*/ 3496447 w 10868822"/>
              <a:gd name="connsiteY80" fmla="*/ 6669118 h 6858000"/>
              <a:gd name="connsiteX81" fmla="*/ 3490590 w 10868822"/>
              <a:gd name="connsiteY81" fmla="*/ 6672227 h 6858000"/>
              <a:gd name="connsiteX82" fmla="*/ 3490480 w 10868822"/>
              <a:gd name="connsiteY82" fmla="*/ 6670120 h 6858000"/>
              <a:gd name="connsiteX83" fmla="*/ 4150642 w 10868822"/>
              <a:gd name="connsiteY83" fmla="*/ 6590391 h 6858000"/>
              <a:gd name="connsiteX84" fmla="*/ 4151479 w 10868822"/>
              <a:gd name="connsiteY84" fmla="*/ 6607335 h 6858000"/>
              <a:gd name="connsiteX85" fmla="*/ 4152564 w 10868822"/>
              <a:gd name="connsiteY85" fmla="*/ 6658399 h 6858000"/>
              <a:gd name="connsiteX86" fmla="*/ 4129344 w 10868822"/>
              <a:gd name="connsiteY86" fmla="*/ 6714685 h 6858000"/>
              <a:gd name="connsiteX87" fmla="*/ 4083672 w 10868822"/>
              <a:gd name="connsiteY87" fmla="*/ 6740481 h 6858000"/>
              <a:gd name="connsiteX88" fmla="*/ 4061206 w 10868822"/>
              <a:gd name="connsiteY88" fmla="*/ 6772700 h 6858000"/>
              <a:gd name="connsiteX89" fmla="*/ 4076175 w 10868822"/>
              <a:gd name="connsiteY89" fmla="*/ 6793027 h 6858000"/>
              <a:gd name="connsiteX90" fmla="*/ 4061947 w 10868822"/>
              <a:gd name="connsiteY90" fmla="*/ 6811342 h 6858000"/>
              <a:gd name="connsiteX91" fmla="*/ 4079163 w 10868822"/>
              <a:gd name="connsiteY91" fmla="*/ 6822176 h 6858000"/>
              <a:gd name="connsiteX92" fmla="*/ 4082906 w 10868822"/>
              <a:gd name="connsiteY92" fmla="*/ 6827257 h 6858000"/>
              <a:gd name="connsiteX93" fmla="*/ 4086648 w 10868822"/>
              <a:gd name="connsiteY93" fmla="*/ 6832339 h 6858000"/>
              <a:gd name="connsiteX94" fmla="*/ 4070925 w 10868822"/>
              <a:gd name="connsiteY94" fmla="*/ 6836080 h 6858000"/>
              <a:gd name="connsiteX95" fmla="*/ 4058945 w 10868822"/>
              <a:gd name="connsiteY95" fmla="*/ 6844902 h 6858000"/>
              <a:gd name="connsiteX96" fmla="*/ 4066430 w 10868822"/>
              <a:gd name="connsiteY96" fmla="*/ 6855065 h 6858000"/>
              <a:gd name="connsiteX97" fmla="*/ 4077033 w 10868822"/>
              <a:gd name="connsiteY97" fmla="*/ 6858000 h 6858000"/>
              <a:gd name="connsiteX98" fmla="*/ 3984566 w 10868822"/>
              <a:gd name="connsiteY98" fmla="*/ 6858000 h 6858000"/>
              <a:gd name="connsiteX99" fmla="*/ 3986922 w 10868822"/>
              <a:gd name="connsiteY99" fmla="*/ 6855692 h 6858000"/>
              <a:gd name="connsiteX100" fmla="*/ 3992315 w 10868822"/>
              <a:gd name="connsiteY100" fmla="*/ 6854782 h 6858000"/>
              <a:gd name="connsiteX101" fmla="*/ 3995895 w 10868822"/>
              <a:gd name="connsiteY101" fmla="*/ 6839659 h 6858000"/>
              <a:gd name="connsiteX102" fmla="*/ 3998306 w 10868822"/>
              <a:gd name="connsiteY102" fmla="*/ 6842533 h 6858000"/>
              <a:gd name="connsiteX103" fmla="*/ 4000177 w 10868822"/>
              <a:gd name="connsiteY103" fmla="*/ 6842134 h 6858000"/>
              <a:gd name="connsiteX104" fmla="*/ 3996650 w 10868822"/>
              <a:gd name="connsiteY104" fmla="*/ 6836470 h 6858000"/>
              <a:gd name="connsiteX105" fmla="*/ 3996810 w 10868822"/>
              <a:gd name="connsiteY105" fmla="*/ 6835797 h 6858000"/>
              <a:gd name="connsiteX106" fmla="*/ 3996480 w 10868822"/>
              <a:gd name="connsiteY106" fmla="*/ 6836197 h 6858000"/>
              <a:gd name="connsiteX107" fmla="*/ 3993067 w 10868822"/>
              <a:gd name="connsiteY107" fmla="*/ 6830715 h 6858000"/>
              <a:gd name="connsiteX108" fmla="*/ 4002800 w 10868822"/>
              <a:gd name="connsiteY108" fmla="*/ 6831386 h 6858000"/>
              <a:gd name="connsiteX109" fmla="*/ 4014793 w 10868822"/>
              <a:gd name="connsiteY109" fmla="*/ 6759855 h 6858000"/>
              <a:gd name="connsiteX110" fmla="*/ 4020783 w 10868822"/>
              <a:gd name="connsiteY110" fmla="*/ 6755444 h 6858000"/>
              <a:gd name="connsiteX111" fmla="*/ 4013298 w 10868822"/>
              <a:gd name="connsiteY111" fmla="*/ 6745280 h 6858000"/>
              <a:gd name="connsiteX112" fmla="*/ 4031268 w 10868822"/>
              <a:gd name="connsiteY112" fmla="*/ 6732047 h 6858000"/>
              <a:gd name="connsiteX113" fmla="*/ 4040260 w 10868822"/>
              <a:gd name="connsiteY113" fmla="*/ 6694076 h 6858000"/>
              <a:gd name="connsiteX114" fmla="*/ 4055241 w 10868822"/>
              <a:gd name="connsiteY114" fmla="*/ 6651693 h 6858000"/>
              <a:gd name="connsiteX115" fmla="*/ 4087439 w 10868822"/>
              <a:gd name="connsiteY115" fmla="*/ 6620145 h 6858000"/>
              <a:gd name="connsiteX116" fmla="*/ 4089687 w 10868822"/>
              <a:gd name="connsiteY116" fmla="*/ 6610653 h 6858000"/>
              <a:gd name="connsiteX117" fmla="*/ 4136100 w 10868822"/>
              <a:gd name="connsiteY117" fmla="*/ 6623498 h 6858000"/>
              <a:gd name="connsiteX118" fmla="*/ 4148834 w 10868822"/>
              <a:gd name="connsiteY118" fmla="*/ 6590609 h 6858000"/>
              <a:gd name="connsiteX119" fmla="*/ 4150605 w 10868822"/>
              <a:gd name="connsiteY119" fmla="*/ 6589633 h 6858000"/>
              <a:gd name="connsiteX120" fmla="*/ 4150733 w 10868822"/>
              <a:gd name="connsiteY120" fmla="*/ 6590380 h 6858000"/>
              <a:gd name="connsiteX121" fmla="*/ 4150642 w 10868822"/>
              <a:gd name="connsiteY121" fmla="*/ 6590391 h 6858000"/>
              <a:gd name="connsiteX122" fmla="*/ 4174288 w 10868822"/>
              <a:gd name="connsiteY122" fmla="*/ 6587539 h 6858000"/>
              <a:gd name="connsiteX123" fmla="*/ 4156363 w 10868822"/>
              <a:gd name="connsiteY123" fmla="*/ 6607107 h 6858000"/>
              <a:gd name="connsiteX124" fmla="*/ 4152020 w 10868822"/>
              <a:gd name="connsiteY124" fmla="*/ 6597876 h 6858000"/>
              <a:gd name="connsiteX125" fmla="*/ 4150733 w 10868822"/>
              <a:gd name="connsiteY125" fmla="*/ 6590380 h 6858000"/>
              <a:gd name="connsiteX126" fmla="*/ 4171107 w 10868822"/>
              <a:gd name="connsiteY126" fmla="*/ 6587923 h 6858000"/>
              <a:gd name="connsiteX127" fmla="*/ 4174288 w 10868822"/>
              <a:gd name="connsiteY127" fmla="*/ 6587539 h 6858000"/>
              <a:gd name="connsiteX128" fmla="*/ 4149579 w 10868822"/>
              <a:gd name="connsiteY128" fmla="*/ 6578488 h 6858000"/>
              <a:gd name="connsiteX129" fmla="*/ 4150285 w 10868822"/>
              <a:gd name="connsiteY129" fmla="*/ 6583172 h 6858000"/>
              <a:gd name="connsiteX130" fmla="*/ 4150605 w 10868822"/>
              <a:gd name="connsiteY130" fmla="*/ 6589633 h 6858000"/>
              <a:gd name="connsiteX131" fmla="*/ 4149957 w 10868822"/>
              <a:gd name="connsiteY131" fmla="*/ 6585862 h 6858000"/>
              <a:gd name="connsiteX132" fmla="*/ 4149579 w 10868822"/>
              <a:gd name="connsiteY132" fmla="*/ 6578488 h 6858000"/>
              <a:gd name="connsiteX133" fmla="*/ 4161596 w 10868822"/>
              <a:gd name="connsiteY133" fmla="*/ 6562131 h 6858000"/>
              <a:gd name="connsiteX134" fmla="*/ 4168262 w 10868822"/>
              <a:gd name="connsiteY134" fmla="*/ 6562415 h 6858000"/>
              <a:gd name="connsiteX135" fmla="*/ 4165006 w 10868822"/>
              <a:gd name="connsiteY135" fmla="*/ 6562780 h 6858000"/>
              <a:gd name="connsiteX136" fmla="*/ 4159319 w 10868822"/>
              <a:gd name="connsiteY136" fmla="*/ 6567212 h 6858000"/>
              <a:gd name="connsiteX137" fmla="*/ 4160630 w 10868822"/>
              <a:gd name="connsiteY137" fmla="*/ 6564288 h 6858000"/>
              <a:gd name="connsiteX138" fmla="*/ 4171673 w 10868822"/>
              <a:gd name="connsiteY138" fmla="*/ 6562034 h 6858000"/>
              <a:gd name="connsiteX139" fmla="*/ 4168795 w 10868822"/>
              <a:gd name="connsiteY139" fmla="*/ 6562438 h 6858000"/>
              <a:gd name="connsiteX140" fmla="*/ 4168262 w 10868822"/>
              <a:gd name="connsiteY140" fmla="*/ 6562415 h 6858000"/>
              <a:gd name="connsiteX141" fmla="*/ 4145845 w 10868822"/>
              <a:gd name="connsiteY141" fmla="*/ 6561460 h 6858000"/>
              <a:gd name="connsiteX142" fmla="*/ 4158817 w 10868822"/>
              <a:gd name="connsiteY142" fmla="*/ 6562013 h 6858000"/>
              <a:gd name="connsiteX143" fmla="*/ 4153718 w 10868822"/>
              <a:gd name="connsiteY143" fmla="*/ 6563133 h 6858000"/>
              <a:gd name="connsiteX144" fmla="*/ 4145845 w 10868822"/>
              <a:gd name="connsiteY144" fmla="*/ 6561460 h 6858000"/>
              <a:gd name="connsiteX145" fmla="*/ 4161959 w 10868822"/>
              <a:gd name="connsiteY145" fmla="*/ 6561323 h 6858000"/>
              <a:gd name="connsiteX146" fmla="*/ 4161596 w 10868822"/>
              <a:gd name="connsiteY146" fmla="*/ 6562131 h 6858000"/>
              <a:gd name="connsiteX147" fmla="*/ 4158817 w 10868822"/>
              <a:gd name="connsiteY147" fmla="*/ 6562013 h 6858000"/>
              <a:gd name="connsiteX148" fmla="*/ 4164665 w 10868822"/>
              <a:gd name="connsiteY148" fmla="*/ 6555286 h 6858000"/>
              <a:gd name="connsiteX149" fmla="*/ 4164691 w 10868822"/>
              <a:gd name="connsiteY149" fmla="*/ 6555297 h 6858000"/>
              <a:gd name="connsiteX150" fmla="*/ 4163906 w 10868822"/>
              <a:gd name="connsiteY150" fmla="*/ 6560895 h 6858000"/>
              <a:gd name="connsiteX151" fmla="*/ 4161959 w 10868822"/>
              <a:gd name="connsiteY151" fmla="*/ 6561323 h 6858000"/>
              <a:gd name="connsiteX152" fmla="*/ 4163743 w 10868822"/>
              <a:gd name="connsiteY152" fmla="*/ 6557342 h 6858000"/>
              <a:gd name="connsiteX153" fmla="*/ 118155 w 10868822"/>
              <a:gd name="connsiteY153" fmla="*/ 6549254 h 6858000"/>
              <a:gd name="connsiteX154" fmla="*/ 117368 w 10868822"/>
              <a:gd name="connsiteY154" fmla="*/ 6562692 h 6858000"/>
              <a:gd name="connsiteX155" fmla="*/ 125134 w 10868822"/>
              <a:gd name="connsiteY155" fmla="*/ 6558294 h 6858000"/>
              <a:gd name="connsiteX156" fmla="*/ 124423 w 10868822"/>
              <a:gd name="connsiteY156" fmla="*/ 6559334 h 6858000"/>
              <a:gd name="connsiteX157" fmla="*/ 107669 w 10868822"/>
              <a:gd name="connsiteY157" fmla="*/ 6572651 h 6858000"/>
              <a:gd name="connsiteX158" fmla="*/ 97937 w 10868822"/>
              <a:gd name="connsiteY158" fmla="*/ 6571980 h 6858000"/>
              <a:gd name="connsiteX159" fmla="*/ 118155 w 10868822"/>
              <a:gd name="connsiteY159" fmla="*/ 6549254 h 6858000"/>
              <a:gd name="connsiteX160" fmla="*/ 133877 w 10868822"/>
              <a:gd name="connsiteY160" fmla="*/ 6545514 h 6858000"/>
              <a:gd name="connsiteX161" fmla="*/ 134887 w 10868822"/>
              <a:gd name="connsiteY161" fmla="*/ 6545945 h 6858000"/>
              <a:gd name="connsiteX162" fmla="*/ 128166 w 10868822"/>
              <a:gd name="connsiteY162" fmla="*/ 6556577 h 6858000"/>
              <a:gd name="connsiteX163" fmla="*/ 125134 w 10868822"/>
              <a:gd name="connsiteY163" fmla="*/ 6558294 h 6858000"/>
              <a:gd name="connsiteX164" fmla="*/ 4181785 w 10868822"/>
              <a:gd name="connsiteY164" fmla="*/ 6534993 h 6858000"/>
              <a:gd name="connsiteX165" fmla="*/ 4179538 w 10868822"/>
              <a:gd name="connsiteY165" fmla="*/ 6544486 h 6858000"/>
              <a:gd name="connsiteX166" fmla="*/ 4169805 w 10868822"/>
              <a:gd name="connsiteY166" fmla="*/ 6543815 h 6858000"/>
              <a:gd name="connsiteX167" fmla="*/ 4181785 w 10868822"/>
              <a:gd name="connsiteY167" fmla="*/ 6534993 h 6858000"/>
              <a:gd name="connsiteX168" fmla="*/ 486679 w 10868822"/>
              <a:gd name="connsiteY168" fmla="*/ 6534831 h 6858000"/>
              <a:gd name="connsiteX169" fmla="*/ 489694 w 10868822"/>
              <a:gd name="connsiteY169" fmla="*/ 6538449 h 6858000"/>
              <a:gd name="connsiteX170" fmla="*/ 487462 w 10868822"/>
              <a:gd name="connsiteY170" fmla="*/ 6540875 h 6858000"/>
              <a:gd name="connsiteX171" fmla="*/ 486653 w 10868822"/>
              <a:gd name="connsiteY171" fmla="*/ 6534629 h 6858000"/>
              <a:gd name="connsiteX172" fmla="*/ 486679 w 10868822"/>
              <a:gd name="connsiteY172" fmla="*/ 6534831 h 6858000"/>
              <a:gd name="connsiteX173" fmla="*/ 486590 w 10868822"/>
              <a:gd name="connsiteY173" fmla="*/ 6534725 h 6858000"/>
              <a:gd name="connsiteX174" fmla="*/ 483496 w 10868822"/>
              <a:gd name="connsiteY174" fmla="*/ 6531012 h 6858000"/>
              <a:gd name="connsiteX175" fmla="*/ 486590 w 10868822"/>
              <a:gd name="connsiteY175" fmla="*/ 6534725 h 6858000"/>
              <a:gd name="connsiteX176" fmla="*/ 485811 w 10868822"/>
              <a:gd name="connsiteY176" fmla="*/ 6535920 h 6858000"/>
              <a:gd name="connsiteX177" fmla="*/ 484804 w 10868822"/>
              <a:gd name="connsiteY177" fmla="*/ 6543765 h 6858000"/>
              <a:gd name="connsiteX178" fmla="*/ 487462 w 10868822"/>
              <a:gd name="connsiteY178" fmla="*/ 6540875 h 6858000"/>
              <a:gd name="connsiteX179" fmla="*/ 488732 w 10868822"/>
              <a:gd name="connsiteY179" fmla="*/ 6550668 h 6858000"/>
              <a:gd name="connsiteX180" fmla="*/ 462524 w 10868822"/>
              <a:gd name="connsiteY180" fmla="*/ 6577806 h 6858000"/>
              <a:gd name="connsiteX181" fmla="*/ 466267 w 10868822"/>
              <a:gd name="connsiteY181" fmla="*/ 6582887 h 6858000"/>
              <a:gd name="connsiteX182" fmla="*/ 431821 w 10868822"/>
              <a:gd name="connsiteY182" fmla="*/ 6623928 h 6858000"/>
              <a:gd name="connsiteX183" fmla="*/ 421335 w 10868822"/>
              <a:gd name="connsiteY183" fmla="*/ 6647325 h 6858000"/>
              <a:gd name="connsiteX184" fmla="*/ 374910 w 10868822"/>
              <a:gd name="connsiteY184" fmla="*/ 6697188 h 6858000"/>
              <a:gd name="connsiteX185" fmla="*/ 387643 w 10868822"/>
              <a:gd name="connsiteY185" fmla="*/ 6664299 h 6858000"/>
              <a:gd name="connsiteX186" fmla="*/ 406257 w 10868822"/>
              <a:gd name="connsiteY186" fmla="*/ 6646060 h 6858000"/>
              <a:gd name="connsiteX187" fmla="*/ 408695 w 10868822"/>
              <a:gd name="connsiteY187" fmla="*/ 6643671 h 6858000"/>
              <a:gd name="connsiteX188" fmla="*/ 410094 w 10868822"/>
              <a:gd name="connsiteY188" fmla="*/ 6646173 h 6858000"/>
              <a:gd name="connsiteX189" fmla="*/ 419840 w 10868822"/>
              <a:gd name="connsiteY189" fmla="*/ 6632751 h 6858000"/>
              <a:gd name="connsiteX190" fmla="*/ 415815 w 10868822"/>
              <a:gd name="connsiteY190" fmla="*/ 6636694 h 6858000"/>
              <a:gd name="connsiteX191" fmla="*/ 408695 w 10868822"/>
              <a:gd name="connsiteY191" fmla="*/ 6643671 h 6858000"/>
              <a:gd name="connsiteX192" fmla="*/ 406458 w 10868822"/>
              <a:gd name="connsiteY192" fmla="*/ 6639667 h 6858000"/>
              <a:gd name="connsiteX193" fmla="*/ 456534 w 10868822"/>
              <a:gd name="connsiteY193" fmla="*/ 6582217 h 6858000"/>
              <a:gd name="connsiteX194" fmla="*/ 461030 w 10868822"/>
              <a:gd name="connsiteY194" fmla="*/ 6563231 h 6858000"/>
              <a:gd name="connsiteX195" fmla="*/ 483496 w 10868822"/>
              <a:gd name="connsiteY195" fmla="*/ 6531012 h 6858000"/>
              <a:gd name="connsiteX196" fmla="*/ 490791 w 10868822"/>
              <a:gd name="connsiteY196" fmla="*/ 6528282 h 6858000"/>
              <a:gd name="connsiteX197" fmla="*/ 486653 w 10868822"/>
              <a:gd name="connsiteY197" fmla="*/ 6534629 h 6858000"/>
              <a:gd name="connsiteX198" fmla="*/ 486326 w 10868822"/>
              <a:gd name="connsiteY198" fmla="*/ 6532112 h 6858000"/>
              <a:gd name="connsiteX199" fmla="*/ 4245983 w 10868822"/>
              <a:gd name="connsiteY199" fmla="*/ 6524945 h 6858000"/>
              <a:gd name="connsiteX200" fmla="*/ 4248417 w 10868822"/>
              <a:gd name="connsiteY200" fmla="*/ 6525112 h 6858000"/>
              <a:gd name="connsiteX201" fmla="*/ 4248417 w 10868822"/>
              <a:gd name="connsiteY201" fmla="*/ 6525113 h 6858000"/>
              <a:gd name="connsiteX202" fmla="*/ 4397303 w 10868822"/>
              <a:gd name="connsiteY202" fmla="*/ 6520297 h 6858000"/>
              <a:gd name="connsiteX203" fmla="*/ 4402637 w 10868822"/>
              <a:gd name="connsiteY203" fmla="*/ 6521267 h 6858000"/>
              <a:gd name="connsiteX204" fmla="*/ 4398988 w 10868822"/>
              <a:gd name="connsiteY204" fmla="*/ 6521016 h 6858000"/>
              <a:gd name="connsiteX205" fmla="*/ 4397485 w 10868822"/>
              <a:gd name="connsiteY205" fmla="*/ 6520912 h 6858000"/>
              <a:gd name="connsiteX206" fmla="*/ 4502207 w 10868822"/>
              <a:gd name="connsiteY206" fmla="*/ 6518480 h 6858000"/>
              <a:gd name="connsiteX207" fmla="*/ 4501364 w 10868822"/>
              <a:gd name="connsiteY207" fmla="*/ 6522040 h 6858000"/>
              <a:gd name="connsiteX208" fmla="*/ 4500021 w 10868822"/>
              <a:gd name="connsiteY208" fmla="*/ 6527711 h 6858000"/>
              <a:gd name="connsiteX209" fmla="*/ 4497361 w 10868822"/>
              <a:gd name="connsiteY209" fmla="*/ 6533070 h 6858000"/>
              <a:gd name="connsiteX210" fmla="*/ 4492625 w 10868822"/>
              <a:gd name="connsiteY210" fmla="*/ 6539772 h 6858000"/>
              <a:gd name="connsiteX211" fmla="*/ 4502207 w 10868822"/>
              <a:gd name="connsiteY211" fmla="*/ 6518480 h 6858000"/>
              <a:gd name="connsiteX212" fmla="*/ 4169487 w 10868822"/>
              <a:gd name="connsiteY212" fmla="*/ 6508708 h 6858000"/>
              <a:gd name="connsiteX213" fmla="*/ 4166816 w 10868822"/>
              <a:gd name="connsiteY213" fmla="*/ 6514666 h 6858000"/>
              <a:gd name="connsiteX214" fmla="*/ 4163821 w 10868822"/>
              <a:gd name="connsiteY214" fmla="*/ 6516872 h 6858000"/>
              <a:gd name="connsiteX215" fmla="*/ 4163106 w 10868822"/>
              <a:gd name="connsiteY215" fmla="*/ 6517399 h 6858000"/>
              <a:gd name="connsiteX216" fmla="*/ 4162583 w 10868822"/>
              <a:gd name="connsiteY216" fmla="*/ 6513621 h 6858000"/>
              <a:gd name="connsiteX217" fmla="*/ 509704 w 10868822"/>
              <a:gd name="connsiteY217" fmla="*/ 6503875 h 6858000"/>
              <a:gd name="connsiteX218" fmla="*/ 496412 w 10868822"/>
              <a:gd name="connsiteY218" fmla="*/ 6523460 h 6858000"/>
              <a:gd name="connsiteX219" fmla="*/ 490791 w 10868822"/>
              <a:gd name="connsiteY219" fmla="*/ 6528282 h 6858000"/>
              <a:gd name="connsiteX220" fmla="*/ 493835 w 10868822"/>
              <a:gd name="connsiteY220" fmla="*/ 6523613 h 6858000"/>
              <a:gd name="connsiteX221" fmla="*/ 509704 w 10868822"/>
              <a:gd name="connsiteY221" fmla="*/ 6503875 h 6858000"/>
              <a:gd name="connsiteX222" fmla="*/ 4180111 w 10868822"/>
              <a:gd name="connsiteY222" fmla="*/ 6487243 h 6858000"/>
              <a:gd name="connsiteX223" fmla="*/ 4193025 w 10868822"/>
              <a:gd name="connsiteY223" fmla="*/ 6487529 h 6858000"/>
              <a:gd name="connsiteX224" fmla="*/ 4192271 w 10868822"/>
              <a:gd name="connsiteY224" fmla="*/ 6511596 h 6858000"/>
              <a:gd name="connsiteX225" fmla="*/ 4172433 w 10868822"/>
              <a:gd name="connsiteY225" fmla="*/ 6506612 h 6858000"/>
              <a:gd name="connsiteX226" fmla="*/ 4169487 w 10868822"/>
              <a:gd name="connsiteY226" fmla="*/ 6508708 h 6858000"/>
              <a:gd name="connsiteX227" fmla="*/ 4172879 w 10868822"/>
              <a:gd name="connsiteY227" fmla="*/ 6501140 h 6858000"/>
              <a:gd name="connsiteX228" fmla="*/ 4177302 w 10868822"/>
              <a:gd name="connsiteY228" fmla="*/ 6491270 h 6858000"/>
              <a:gd name="connsiteX229" fmla="*/ 4180111 w 10868822"/>
              <a:gd name="connsiteY229" fmla="*/ 6487243 h 6858000"/>
              <a:gd name="connsiteX230" fmla="*/ 4917431 w 10868822"/>
              <a:gd name="connsiteY230" fmla="*/ 6464921 h 6858000"/>
              <a:gd name="connsiteX231" fmla="*/ 4921782 w 10868822"/>
              <a:gd name="connsiteY231" fmla="*/ 6477444 h 6858000"/>
              <a:gd name="connsiteX232" fmla="*/ 4916752 w 10868822"/>
              <a:gd name="connsiteY232" fmla="*/ 6480465 h 6858000"/>
              <a:gd name="connsiteX233" fmla="*/ 4916255 w 10868822"/>
              <a:gd name="connsiteY233" fmla="*/ 6478759 h 6858000"/>
              <a:gd name="connsiteX234" fmla="*/ 4917431 w 10868822"/>
              <a:gd name="connsiteY234" fmla="*/ 6464921 h 6858000"/>
              <a:gd name="connsiteX235" fmla="*/ 714847 w 10868822"/>
              <a:gd name="connsiteY235" fmla="*/ 6431181 h 6858000"/>
              <a:gd name="connsiteX236" fmla="*/ 711196 w 10868822"/>
              <a:gd name="connsiteY236" fmla="*/ 6438768 h 6858000"/>
              <a:gd name="connsiteX237" fmla="*/ 708889 w 10868822"/>
              <a:gd name="connsiteY237" fmla="*/ 6443562 h 6858000"/>
              <a:gd name="connsiteX238" fmla="*/ 711593 w 10868822"/>
              <a:gd name="connsiteY238" fmla="*/ 6436760 h 6858000"/>
              <a:gd name="connsiteX239" fmla="*/ 714847 w 10868822"/>
              <a:gd name="connsiteY239" fmla="*/ 6431181 h 6858000"/>
              <a:gd name="connsiteX240" fmla="*/ 3220766 w 10868822"/>
              <a:gd name="connsiteY240" fmla="*/ 6427602 h 6858000"/>
              <a:gd name="connsiteX241" fmla="*/ 3244505 w 10868822"/>
              <a:gd name="connsiteY241" fmla="*/ 6441470 h 6858000"/>
              <a:gd name="connsiteX242" fmla="*/ 3211566 w 10868822"/>
              <a:gd name="connsiteY242" fmla="*/ 6434377 h 6858000"/>
              <a:gd name="connsiteX243" fmla="*/ 3226901 w 10868822"/>
              <a:gd name="connsiteY243" fmla="*/ 6420742 h 6858000"/>
              <a:gd name="connsiteX244" fmla="*/ 3223546 w 10868822"/>
              <a:gd name="connsiteY244" fmla="*/ 6425554 h 6858000"/>
              <a:gd name="connsiteX245" fmla="*/ 3222048 w 10868822"/>
              <a:gd name="connsiteY245" fmla="*/ 6426657 h 6858000"/>
              <a:gd name="connsiteX246" fmla="*/ 3220766 w 10868822"/>
              <a:gd name="connsiteY246" fmla="*/ 6427602 h 6858000"/>
              <a:gd name="connsiteX247" fmla="*/ 3219931 w 10868822"/>
              <a:gd name="connsiteY247" fmla="*/ 6427114 h 6858000"/>
              <a:gd name="connsiteX248" fmla="*/ 3221956 w 10868822"/>
              <a:gd name="connsiteY248" fmla="*/ 6421827 h 6858000"/>
              <a:gd name="connsiteX249" fmla="*/ 405664 w 10868822"/>
              <a:gd name="connsiteY249" fmla="*/ 6400230 h 6858000"/>
              <a:gd name="connsiteX250" fmla="*/ 419138 w 10868822"/>
              <a:gd name="connsiteY250" fmla="*/ 6405982 h 6858000"/>
              <a:gd name="connsiteX251" fmla="*/ 407158 w 10868822"/>
              <a:gd name="connsiteY251" fmla="*/ 6414804 h 6858000"/>
              <a:gd name="connsiteX252" fmla="*/ 405664 w 10868822"/>
              <a:gd name="connsiteY252" fmla="*/ 6400230 h 6858000"/>
              <a:gd name="connsiteX253" fmla="*/ 4645312 w 10868822"/>
              <a:gd name="connsiteY253" fmla="*/ 6381747 h 6858000"/>
              <a:gd name="connsiteX254" fmla="*/ 4644724 w 10868822"/>
              <a:gd name="connsiteY254" fmla="*/ 6383439 h 6858000"/>
              <a:gd name="connsiteX255" fmla="*/ 4645150 w 10868822"/>
              <a:gd name="connsiteY255" fmla="*/ 6381866 h 6858000"/>
              <a:gd name="connsiteX256" fmla="*/ 3263982 w 10868822"/>
              <a:gd name="connsiteY256" fmla="*/ 6380102 h 6858000"/>
              <a:gd name="connsiteX257" fmla="*/ 3269218 w 10868822"/>
              <a:gd name="connsiteY257" fmla="*/ 6399758 h 6858000"/>
              <a:gd name="connsiteX258" fmla="*/ 3272961 w 10868822"/>
              <a:gd name="connsiteY258" fmla="*/ 6404840 h 6858000"/>
              <a:gd name="connsiteX259" fmla="*/ 3241516 w 10868822"/>
              <a:gd name="connsiteY259" fmla="*/ 6412321 h 6858000"/>
              <a:gd name="connsiteX260" fmla="*/ 3234508 w 10868822"/>
              <a:gd name="connsiteY260" fmla="*/ 6419074 h 6858000"/>
              <a:gd name="connsiteX261" fmla="*/ 3226901 w 10868822"/>
              <a:gd name="connsiteY261" fmla="*/ 6420742 h 6858000"/>
              <a:gd name="connsiteX262" fmla="*/ 3236534 w 10868822"/>
              <a:gd name="connsiteY262" fmla="*/ 6406928 h 6858000"/>
              <a:gd name="connsiteX263" fmla="*/ 3246012 w 10868822"/>
              <a:gd name="connsiteY263" fmla="*/ 6393335 h 6858000"/>
              <a:gd name="connsiteX264" fmla="*/ 3263982 w 10868822"/>
              <a:gd name="connsiteY264" fmla="*/ 6380102 h 6858000"/>
              <a:gd name="connsiteX265" fmla="*/ 4649801 w 10868822"/>
              <a:gd name="connsiteY265" fmla="*/ 6367638 h 6858000"/>
              <a:gd name="connsiteX266" fmla="*/ 4654024 w 10868822"/>
              <a:gd name="connsiteY266" fmla="*/ 6373372 h 6858000"/>
              <a:gd name="connsiteX267" fmla="*/ 4654959 w 10868822"/>
              <a:gd name="connsiteY267" fmla="*/ 6374643 h 6858000"/>
              <a:gd name="connsiteX268" fmla="*/ 4645312 w 10868822"/>
              <a:gd name="connsiteY268" fmla="*/ 6381747 h 6858000"/>
              <a:gd name="connsiteX269" fmla="*/ 4648000 w 10868822"/>
              <a:gd name="connsiteY269" fmla="*/ 6374012 h 6858000"/>
              <a:gd name="connsiteX270" fmla="*/ 4651540 w 10868822"/>
              <a:gd name="connsiteY270" fmla="*/ 6361486 h 6858000"/>
              <a:gd name="connsiteX271" fmla="*/ 4649801 w 10868822"/>
              <a:gd name="connsiteY271" fmla="*/ 6367638 h 6858000"/>
              <a:gd name="connsiteX272" fmla="*/ 4649220 w 10868822"/>
              <a:gd name="connsiteY272" fmla="*/ 6366849 h 6858000"/>
              <a:gd name="connsiteX273" fmla="*/ 4650457 w 10868822"/>
              <a:gd name="connsiteY273" fmla="*/ 6362283 h 6858000"/>
              <a:gd name="connsiteX274" fmla="*/ 4938071 w 10868822"/>
              <a:gd name="connsiteY274" fmla="*/ 6353771 h 6858000"/>
              <a:gd name="connsiteX275" fmla="*/ 4940032 w 10868822"/>
              <a:gd name="connsiteY275" fmla="*/ 6355016 h 6858000"/>
              <a:gd name="connsiteX276" fmla="*/ 4936452 w 10868822"/>
              <a:gd name="connsiteY276" fmla="*/ 6355448 h 6858000"/>
              <a:gd name="connsiteX277" fmla="*/ 441309 w 10868822"/>
              <a:gd name="connsiteY277" fmla="*/ 6343080 h 6858000"/>
              <a:gd name="connsiteX278" fmla="*/ 440790 w 10868822"/>
              <a:gd name="connsiteY278" fmla="*/ 6344237 h 6858000"/>
              <a:gd name="connsiteX279" fmla="*/ 436367 w 10868822"/>
              <a:gd name="connsiteY279" fmla="*/ 6354107 h 6858000"/>
              <a:gd name="connsiteX280" fmla="*/ 405664 w 10868822"/>
              <a:gd name="connsiteY280" fmla="*/ 6400230 h 6858000"/>
              <a:gd name="connsiteX281" fmla="*/ 398179 w 10868822"/>
              <a:gd name="connsiteY281" fmla="*/ 6390067 h 6858000"/>
              <a:gd name="connsiteX282" fmla="*/ 422893 w 10868822"/>
              <a:gd name="connsiteY282" fmla="*/ 6348355 h 6858000"/>
              <a:gd name="connsiteX283" fmla="*/ 425040 w 10868822"/>
              <a:gd name="connsiteY283" fmla="*/ 6348048 h 6858000"/>
              <a:gd name="connsiteX284" fmla="*/ 418237 w 10868822"/>
              <a:gd name="connsiteY284" fmla="*/ 6361232 h 6858000"/>
              <a:gd name="connsiteX285" fmla="*/ 418023 w 10868822"/>
              <a:gd name="connsiteY285" fmla="*/ 6363697 h 6858000"/>
              <a:gd name="connsiteX286" fmla="*/ 426733 w 10868822"/>
              <a:gd name="connsiteY286" fmla="*/ 6348409 h 6858000"/>
              <a:gd name="connsiteX287" fmla="*/ 426167 w 10868822"/>
              <a:gd name="connsiteY287" fmla="*/ 6352801 h 6858000"/>
              <a:gd name="connsiteX288" fmla="*/ 429314 w 10868822"/>
              <a:gd name="connsiteY288" fmla="*/ 6353546 h 6858000"/>
              <a:gd name="connsiteX289" fmla="*/ 445105 w 10868822"/>
              <a:gd name="connsiteY289" fmla="*/ 6334608 h 6858000"/>
              <a:gd name="connsiteX290" fmla="*/ 444605 w 10868822"/>
              <a:gd name="connsiteY290" fmla="*/ 6340204 h 6858000"/>
              <a:gd name="connsiteX291" fmla="*/ 441309 w 10868822"/>
              <a:gd name="connsiteY291" fmla="*/ 6343080 h 6858000"/>
              <a:gd name="connsiteX292" fmla="*/ 445577 w 10868822"/>
              <a:gd name="connsiteY292" fmla="*/ 6329333 h 6858000"/>
              <a:gd name="connsiteX293" fmla="*/ 446852 w 10868822"/>
              <a:gd name="connsiteY293" fmla="*/ 6330711 h 6858000"/>
              <a:gd name="connsiteX294" fmla="*/ 445105 w 10868822"/>
              <a:gd name="connsiteY294" fmla="*/ 6334608 h 6858000"/>
              <a:gd name="connsiteX295" fmla="*/ 4740314 w 10868822"/>
              <a:gd name="connsiteY295" fmla="*/ 6327462 h 6858000"/>
              <a:gd name="connsiteX296" fmla="*/ 4745380 w 10868822"/>
              <a:gd name="connsiteY296" fmla="*/ 6330892 h 6858000"/>
              <a:gd name="connsiteX297" fmla="*/ 4736732 w 10868822"/>
              <a:gd name="connsiteY297" fmla="*/ 6336712 h 6858000"/>
              <a:gd name="connsiteX298" fmla="*/ 4740314 w 10868822"/>
              <a:gd name="connsiteY298" fmla="*/ 6327462 h 6858000"/>
              <a:gd name="connsiteX299" fmla="*/ 438798 w 10868822"/>
              <a:gd name="connsiteY299" fmla="*/ 6322004 h 6858000"/>
              <a:gd name="connsiteX300" fmla="*/ 440321 w 10868822"/>
              <a:gd name="connsiteY300" fmla="*/ 6323651 h 6858000"/>
              <a:gd name="connsiteX301" fmla="*/ 428569 w 10868822"/>
              <a:gd name="connsiteY301" fmla="*/ 6345185 h 6858000"/>
              <a:gd name="connsiteX302" fmla="*/ 426733 w 10868822"/>
              <a:gd name="connsiteY302" fmla="*/ 6348409 h 6858000"/>
              <a:gd name="connsiteX303" fmla="*/ 426812 w 10868822"/>
              <a:gd name="connsiteY303" fmla="*/ 6347796 h 6858000"/>
              <a:gd name="connsiteX304" fmla="*/ 425040 w 10868822"/>
              <a:gd name="connsiteY304" fmla="*/ 6348048 h 6858000"/>
              <a:gd name="connsiteX305" fmla="*/ 425489 w 10868822"/>
              <a:gd name="connsiteY305" fmla="*/ 6347177 h 6858000"/>
              <a:gd name="connsiteX306" fmla="*/ 437542 w 10868822"/>
              <a:gd name="connsiteY306" fmla="*/ 6324353 h 6858000"/>
              <a:gd name="connsiteX307" fmla="*/ 447307 w 10868822"/>
              <a:gd name="connsiteY307" fmla="*/ 6309984 h 6858000"/>
              <a:gd name="connsiteX308" fmla="*/ 447231 w 10868822"/>
              <a:gd name="connsiteY308" fmla="*/ 6310839 h 6858000"/>
              <a:gd name="connsiteX309" fmla="*/ 446340 w 10868822"/>
              <a:gd name="connsiteY309" fmla="*/ 6320802 h 6858000"/>
              <a:gd name="connsiteX310" fmla="*/ 445577 w 10868822"/>
              <a:gd name="connsiteY310" fmla="*/ 6329333 h 6858000"/>
              <a:gd name="connsiteX311" fmla="*/ 440321 w 10868822"/>
              <a:gd name="connsiteY311" fmla="*/ 6323651 h 6858000"/>
              <a:gd name="connsiteX312" fmla="*/ 440888 w 10868822"/>
              <a:gd name="connsiteY312" fmla="*/ 6322612 h 6858000"/>
              <a:gd name="connsiteX313" fmla="*/ 449171 w 10868822"/>
              <a:gd name="connsiteY313" fmla="*/ 6306318 h 6858000"/>
              <a:gd name="connsiteX314" fmla="*/ 447307 w 10868822"/>
              <a:gd name="connsiteY314" fmla="*/ 6309984 h 6858000"/>
              <a:gd name="connsiteX315" fmla="*/ 447606 w 10868822"/>
              <a:gd name="connsiteY315" fmla="*/ 6306644 h 6858000"/>
              <a:gd name="connsiteX316" fmla="*/ 449171 w 10868822"/>
              <a:gd name="connsiteY316" fmla="*/ 6306318 h 6858000"/>
              <a:gd name="connsiteX317" fmla="*/ 450549 w 10868822"/>
              <a:gd name="connsiteY317" fmla="*/ 6300020 h 6858000"/>
              <a:gd name="connsiteX318" fmla="*/ 438798 w 10868822"/>
              <a:gd name="connsiteY318" fmla="*/ 6322004 h 6858000"/>
              <a:gd name="connsiteX319" fmla="*/ 432702 w 10868822"/>
              <a:gd name="connsiteY319" fmla="*/ 6315415 h 6858000"/>
              <a:gd name="connsiteX320" fmla="*/ 444799 w 10868822"/>
              <a:gd name="connsiteY320" fmla="*/ 6302832 h 6858000"/>
              <a:gd name="connsiteX321" fmla="*/ 4717860 w 10868822"/>
              <a:gd name="connsiteY321" fmla="*/ 6296972 h 6858000"/>
              <a:gd name="connsiteX322" fmla="*/ 4683415 w 10868822"/>
              <a:gd name="connsiteY322" fmla="*/ 6338013 h 6858000"/>
              <a:gd name="connsiteX323" fmla="*/ 4705882 w 10868822"/>
              <a:gd name="connsiteY323" fmla="*/ 6305794 h 6858000"/>
              <a:gd name="connsiteX324" fmla="*/ 4702169 w 10868822"/>
              <a:gd name="connsiteY324" fmla="*/ 6300753 h 6858000"/>
              <a:gd name="connsiteX325" fmla="*/ 4698397 w 10868822"/>
              <a:gd name="connsiteY325" fmla="*/ 6295630 h 6858000"/>
              <a:gd name="connsiteX326" fmla="*/ 4699332 w 10868822"/>
              <a:gd name="connsiteY326" fmla="*/ 6296901 h 6858000"/>
              <a:gd name="connsiteX327" fmla="*/ 4702169 w 10868822"/>
              <a:gd name="connsiteY327" fmla="*/ 6300753 h 6858000"/>
              <a:gd name="connsiteX328" fmla="*/ 4693050 w 10868822"/>
              <a:gd name="connsiteY328" fmla="*/ 6302950 h 6858000"/>
              <a:gd name="connsiteX329" fmla="*/ 4692175 w 10868822"/>
              <a:gd name="connsiteY329" fmla="*/ 6303043 h 6858000"/>
              <a:gd name="connsiteX330" fmla="*/ 4455660 w 10868822"/>
              <a:gd name="connsiteY330" fmla="*/ 6234697 h 6858000"/>
              <a:gd name="connsiteX331" fmla="*/ 4454351 w 10868822"/>
              <a:gd name="connsiteY331" fmla="*/ 6240225 h 6858000"/>
              <a:gd name="connsiteX332" fmla="*/ 4454632 w 10868822"/>
              <a:gd name="connsiteY332" fmla="*/ 6239039 h 6858000"/>
              <a:gd name="connsiteX333" fmla="*/ 3445754 w 10868822"/>
              <a:gd name="connsiteY333" fmla="*/ 6218138 h 6858000"/>
              <a:gd name="connsiteX334" fmla="*/ 3445140 w 10868822"/>
              <a:gd name="connsiteY334" fmla="*/ 6220735 h 6858000"/>
              <a:gd name="connsiteX335" fmla="*/ 3441595 w 10868822"/>
              <a:gd name="connsiteY335" fmla="*/ 6235701 h 6858000"/>
              <a:gd name="connsiteX336" fmla="*/ 3440503 w 10868822"/>
              <a:gd name="connsiteY336" fmla="*/ 6237374 h 6858000"/>
              <a:gd name="connsiteX337" fmla="*/ 3435267 w 10868822"/>
              <a:gd name="connsiteY337" fmla="*/ 6243863 h 6858000"/>
              <a:gd name="connsiteX338" fmla="*/ 3436386 w 10868822"/>
              <a:gd name="connsiteY338" fmla="*/ 6239427 h 6858000"/>
              <a:gd name="connsiteX339" fmla="*/ 3448933 w 10868822"/>
              <a:gd name="connsiteY339" fmla="*/ 6204716 h 6858000"/>
              <a:gd name="connsiteX340" fmla="*/ 3446590 w 10868822"/>
              <a:gd name="connsiteY340" fmla="*/ 6216237 h 6858000"/>
              <a:gd name="connsiteX341" fmla="*/ 3445754 w 10868822"/>
              <a:gd name="connsiteY341" fmla="*/ 6218138 h 6858000"/>
              <a:gd name="connsiteX342" fmla="*/ 3447808 w 10868822"/>
              <a:gd name="connsiteY342" fmla="*/ 6209462 h 6858000"/>
              <a:gd name="connsiteX343" fmla="*/ 3448933 w 10868822"/>
              <a:gd name="connsiteY343" fmla="*/ 6204716 h 6858000"/>
              <a:gd name="connsiteX344" fmla="*/ 591367 w 10868822"/>
              <a:gd name="connsiteY344" fmla="*/ 6200777 h 6858000"/>
              <a:gd name="connsiteX345" fmla="*/ 585377 w 10868822"/>
              <a:gd name="connsiteY345" fmla="*/ 6205188 h 6858000"/>
              <a:gd name="connsiteX346" fmla="*/ 588372 w 10868822"/>
              <a:gd name="connsiteY346" fmla="*/ 6202983 h 6858000"/>
              <a:gd name="connsiteX347" fmla="*/ 591367 w 10868822"/>
              <a:gd name="connsiteY347" fmla="*/ 6200777 h 6858000"/>
              <a:gd name="connsiteX348" fmla="*/ 4226494 w 10868822"/>
              <a:gd name="connsiteY348" fmla="*/ 6181713 h 6858000"/>
              <a:gd name="connsiteX349" fmla="*/ 4223779 w 10868822"/>
              <a:gd name="connsiteY349" fmla="*/ 6190571 h 6858000"/>
              <a:gd name="connsiteX350" fmla="*/ 4224060 w 10868822"/>
              <a:gd name="connsiteY350" fmla="*/ 6189384 h 6858000"/>
              <a:gd name="connsiteX351" fmla="*/ 4225861 w 10868822"/>
              <a:gd name="connsiteY351" fmla="*/ 6181776 h 6858000"/>
              <a:gd name="connsiteX352" fmla="*/ 4725311 w 10868822"/>
              <a:gd name="connsiteY352" fmla="*/ 6125700 h 6858000"/>
              <a:gd name="connsiteX353" fmla="*/ 4726878 w 10868822"/>
              <a:gd name="connsiteY353" fmla="*/ 6133583 h 6858000"/>
              <a:gd name="connsiteX354" fmla="*/ 4723135 w 10868822"/>
              <a:gd name="connsiteY354" fmla="*/ 6128501 h 6858000"/>
              <a:gd name="connsiteX355" fmla="*/ 4734322 w 10868822"/>
              <a:gd name="connsiteY355" fmla="*/ 6106058 h 6858000"/>
              <a:gd name="connsiteX356" fmla="*/ 4737363 w 10868822"/>
              <a:gd name="connsiteY356" fmla="*/ 6110186 h 6858000"/>
              <a:gd name="connsiteX357" fmla="*/ 4735584 w 10868822"/>
              <a:gd name="connsiteY357" fmla="*/ 6112476 h 6858000"/>
              <a:gd name="connsiteX358" fmla="*/ 4725311 w 10868822"/>
              <a:gd name="connsiteY358" fmla="*/ 6125700 h 6858000"/>
              <a:gd name="connsiteX359" fmla="*/ 4722822 w 10868822"/>
              <a:gd name="connsiteY359" fmla="*/ 6113179 h 6858000"/>
              <a:gd name="connsiteX360" fmla="*/ 4725292 w 10868822"/>
              <a:gd name="connsiteY360" fmla="*/ 6106340 h 6858000"/>
              <a:gd name="connsiteX361" fmla="*/ 5010930 w 10868822"/>
              <a:gd name="connsiteY361" fmla="*/ 6102937 h 6858000"/>
              <a:gd name="connsiteX362" fmla="*/ 5006122 w 10868822"/>
              <a:gd name="connsiteY362" fmla="*/ 6123881 h 6858000"/>
              <a:gd name="connsiteX363" fmla="*/ 5003221 w 10868822"/>
              <a:gd name="connsiteY363" fmla="*/ 6123078 h 6858000"/>
              <a:gd name="connsiteX364" fmla="*/ 4996324 w 10868822"/>
              <a:gd name="connsiteY364" fmla="*/ 6121169 h 6858000"/>
              <a:gd name="connsiteX365" fmla="*/ 4998212 w 10868822"/>
              <a:gd name="connsiteY365" fmla="*/ 6118455 h 6858000"/>
              <a:gd name="connsiteX366" fmla="*/ 5010930 w 10868822"/>
              <a:gd name="connsiteY366" fmla="*/ 6102937 h 6858000"/>
              <a:gd name="connsiteX367" fmla="*/ 539736 w 10868822"/>
              <a:gd name="connsiteY367" fmla="*/ 6074212 h 6858000"/>
              <a:gd name="connsiteX368" fmla="*/ 534493 w 10868822"/>
              <a:gd name="connsiteY368" fmla="*/ 6085910 h 6858000"/>
              <a:gd name="connsiteX369" fmla="*/ 530751 w 10868822"/>
              <a:gd name="connsiteY369" fmla="*/ 6080829 h 6858000"/>
              <a:gd name="connsiteX370" fmla="*/ 534050 w 10868822"/>
              <a:gd name="connsiteY370" fmla="*/ 6074898 h 6858000"/>
              <a:gd name="connsiteX371" fmla="*/ 535596 w 10868822"/>
              <a:gd name="connsiteY371" fmla="*/ 6072118 h 6858000"/>
              <a:gd name="connsiteX372" fmla="*/ 534050 w 10868822"/>
              <a:gd name="connsiteY372" fmla="*/ 6074898 h 6858000"/>
              <a:gd name="connsiteX373" fmla="*/ 527008 w 10868822"/>
              <a:gd name="connsiteY373" fmla="*/ 6075747 h 6858000"/>
              <a:gd name="connsiteX374" fmla="*/ 530810 w 10868822"/>
              <a:gd name="connsiteY374" fmla="*/ 6072616 h 6858000"/>
              <a:gd name="connsiteX375" fmla="*/ 4785556 w 10868822"/>
              <a:gd name="connsiteY375" fmla="*/ 6042391 h 6858000"/>
              <a:gd name="connsiteX376" fmla="*/ 4780737 w 10868822"/>
              <a:gd name="connsiteY376" fmla="*/ 6053631 h 6858000"/>
              <a:gd name="connsiteX377" fmla="*/ 4780047 w 10868822"/>
              <a:gd name="connsiteY377" fmla="*/ 6055241 h 6858000"/>
              <a:gd name="connsiteX378" fmla="*/ 4775930 w 10868822"/>
              <a:gd name="connsiteY378" fmla="*/ 6050435 h 6858000"/>
              <a:gd name="connsiteX379" fmla="*/ 4778649 w 10868822"/>
              <a:gd name="connsiteY379" fmla="*/ 6047896 h 6858000"/>
              <a:gd name="connsiteX380" fmla="*/ 4785895 w 10868822"/>
              <a:gd name="connsiteY380" fmla="*/ 6041598 h 6858000"/>
              <a:gd name="connsiteX381" fmla="*/ 4785945 w 10868822"/>
              <a:gd name="connsiteY381" fmla="*/ 6042081 h 6858000"/>
              <a:gd name="connsiteX382" fmla="*/ 4785556 w 10868822"/>
              <a:gd name="connsiteY382" fmla="*/ 6042391 h 6858000"/>
              <a:gd name="connsiteX383" fmla="*/ 4785571 w 10868822"/>
              <a:gd name="connsiteY383" fmla="*/ 6042356 h 6858000"/>
              <a:gd name="connsiteX384" fmla="*/ 4259762 w 10868822"/>
              <a:gd name="connsiteY384" fmla="*/ 6038639 h 6858000"/>
              <a:gd name="connsiteX385" fmla="*/ 4263486 w 10868822"/>
              <a:gd name="connsiteY385" fmla="*/ 6043769 h 6858000"/>
              <a:gd name="connsiteX386" fmla="*/ 4259744 w 10868822"/>
              <a:gd name="connsiteY386" fmla="*/ 6038687 h 6858000"/>
              <a:gd name="connsiteX387" fmla="*/ 4205096 w 10868822"/>
              <a:gd name="connsiteY387" fmla="*/ 6024068 h 6858000"/>
              <a:gd name="connsiteX388" fmla="*/ 4201350 w 10868822"/>
              <a:gd name="connsiteY388" fmla="*/ 6034664 h 6858000"/>
              <a:gd name="connsiteX389" fmla="*/ 4202475 w 10868822"/>
              <a:gd name="connsiteY389" fmla="*/ 6029917 h 6858000"/>
              <a:gd name="connsiteX390" fmla="*/ 4203730 w 10868822"/>
              <a:gd name="connsiteY390" fmla="*/ 6024612 h 6858000"/>
              <a:gd name="connsiteX391" fmla="*/ 4542744 w 10868822"/>
              <a:gd name="connsiteY391" fmla="*/ 5971357 h 6858000"/>
              <a:gd name="connsiteX392" fmla="*/ 4535723 w 10868822"/>
              <a:gd name="connsiteY392" fmla="*/ 5985345 h 6858000"/>
              <a:gd name="connsiteX393" fmla="*/ 4533116 w 10868822"/>
              <a:gd name="connsiteY393" fmla="*/ 5985165 h 6858000"/>
              <a:gd name="connsiteX394" fmla="*/ 749210 w 10868822"/>
              <a:gd name="connsiteY394" fmla="*/ 5924484 h 6858000"/>
              <a:gd name="connsiteX395" fmla="*/ 738154 w 10868822"/>
              <a:gd name="connsiteY395" fmla="*/ 5935933 h 6858000"/>
              <a:gd name="connsiteX396" fmla="*/ 743468 w 10868822"/>
              <a:gd name="connsiteY396" fmla="*/ 5924882 h 6858000"/>
              <a:gd name="connsiteX397" fmla="*/ 5051337 w 10868822"/>
              <a:gd name="connsiteY397" fmla="*/ 5920334 h 6858000"/>
              <a:gd name="connsiteX398" fmla="*/ 5041347 w 10868822"/>
              <a:gd name="connsiteY398" fmla="*/ 5933355 h 6858000"/>
              <a:gd name="connsiteX399" fmla="*/ 5051133 w 10868822"/>
              <a:gd name="connsiteY399" fmla="*/ 5920458 h 6858000"/>
              <a:gd name="connsiteX400" fmla="*/ 4266508 w 10868822"/>
              <a:gd name="connsiteY400" fmla="*/ 5908306 h 6858000"/>
              <a:gd name="connsiteX401" fmla="*/ 4262265 w 10868822"/>
              <a:gd name="connsiteY401" fmla="*/ 5911431 h 6858000"/>
              <a:gd name="connsiteX402" fmla="*/ 4260518 w 10868822"/>
              <a:gd name="connsiteY402" fmla="*/ 5912717 h 6858000"/>
              <a:gd name="connsiteX403" fmla="*/ 4260145 w 10868822"/>
              <a:gd name="connsiteY403" fmla="*/ 5912993 h 6858000"/>
              <a:gd name="connsiteX404" fmla="*/ 4262265 w 10868822"/>
              <a:gd name="connsiteY404" fmla="*/ 5911431 h 6858000"/>
              <a:gd name="connsiteX405" fmla="*/ 4265759 w 10868822"/>
              <a:gd name="connsiteY405" fmla="*/ 5908858 h 6858000"/>
              <a:gd name="connsiteX406" fmla="*/ 4266508 w 10868822"/>
              <a:gd name="connsiteY406" fmla="*/ 5908306 h 6858000"/>
              <a:gd name="connsiteX407" fmla="*/ 4440952 w 10868822"/>
              <a:gd name="connsiteY407" fmla="*/ 5858219 h 6858000"/>
              <a:gd name="connsiteX408" fmla="*/ 4438705 w 10868822"/>
              <a:gd name="connsiteY408" fmla="*/ 5859873 h 6858000"/>
              <a:gd name="connsiteX409" fmla="*/ 4437496 w 10868822"/>
              <a:gd name="connsiteY409" fmla="*/ 5860764 h 6858000"/>
              <a:gd name="connsiteX410" fmla="*/ 4438963 w 10868822"/>
              <a:gd name="connsiteY410" fmla="*/ 5858459 h 6858000"/>
              <a:gd name="connsiteX411" fmla="*/ 4440952 w 10868822"/>
              <a:gd name="connsiteY411" fmla="*/ 5858219 h 6858000"/>
              <a:gd name="connsiteX412" fmla="*/ 801809 w 10868822"/>
              <a:gd name="connsiteY412" fmla="*/ 5834194 h 6858000"/>
              <a:gd name="connsiteX413" fmla="*/ 809294 w 10868822"/>
              <a:gd name="connsiteY413" fmla="*/ 5844358 h 6858000"/>
              <a:gd name="connsiteX414" fmla="*/ 797314 w 10868822"/>
              <a:gd name="connsiteY414" fmla="*/ 5853180 h 6858000"/>
              <a:gd name="connsiteX415" fmla="*/ 801247 w 10868822"/>
              <a:gd name="connsiteY415" fmla="*/ 5836568 h 6858000"/>
              <a:gd name="connsiteX416" fmla="*/ 801809 w 10868822"/>
              <a:gd name="connsiteY416" fmla="*/ 5834194 h 6858000"/>
              <a:gd name="connsiteX417" fmla="*/ 5074888 w 10868822"/>
              <a:gd name="connsiteY417" fmla="*/ 5820875 h 6858000"/>
              <a:gd name="connsiteX418" fmla="*/ 5075142 w 10868822"/>
              <a:gd name="connsiteY418" fmla="*/ 5822256 h 6858000"/>
              <a:gd name="connsiteX419" fmla="*/ 5075058 w 10868822"/>
              <a:gd name="connsiteY419" fmla="*/ 5822317 h 6858000"/>
              <a:gd name="connsiteX420" fmla="*/ 5074969 w 10868822"/>
              <a:gd name="connsiteY420" fmla="*/ 5822383 h 6858000"/>
              <a:gd name="connsiteX421" fmla="*/ 5078053 w 10868822"/>
              <a:gd name="connsiteY421" fmla="*/ 5820112 h 6858000"/>
              <a:gd name="connsiteX422" fmla="*/ 5085538 w 10868822"/>
              <a:gd name="connsiteY422" fmla="*/ 5830275 h 6858000"/>
              <a:gd name="connsiteX423" fmla="*/ 5080330 w 10868822"/>
              <a:gd name="connsiteY423" fmla="*/ 5835136 h 6858000"/>
              <a:gd name="connsiteX424" fmla="*/ 5076870 w 10868822"/>
              <a:gd name="connsiteY424" fmla="*/ 5831638 h 6858000"/>
              <a:gd name="connsiteX425" fmla="*/ 5075142 w 10868822"/>
              <a:gd name="connsiteY425" fmla="*/ 5822256 h 6858000"/>
              <a:gd name="connsiteX426" fmla="*/ 5074071 w 10868822"/>
              <a:gd name="connsiteY426" fmla="*/ 5812621 h 6858000"/>
              <a:gd name="connsiteX427" fmla="*/ 5074697 w 10868822"/>
              <a:gd name="connsiteY427" fmla="*/ 5817318 h 6858000"/>
              <a:gd name="connsiteX428" fmla="*/ 5074888 w 10868822"/>
              <a:gd name="connsiteY428" fmla="*/ 5820875 h 6858000"/>
              <a:gd name="connsiteX429" fmla="*/ 5074030 w 10868822"/>
              <a:gd name="connsiteY429" fmla="*/ 5816217 h 6858000"/>
              <a:gd name="connsiteX430" fmla="*/ 5074071 w 10868822"/>
              <a:gd name="connsiteY430" fmla="*/ 5812621 h 6858000"/>
              <a:gd name="connsiteX431" fmla="*/ 888755 w 10868822"/>
              <a:gd name="connsiteY431" fmla="*/ 5725469 h 6858000"/>
              <a:gd name="connsiteX432" fmla="*/ 866958 w 10868822"/>
              <a:gd name="connsiteY432" fmla="*/ 5747031 h 6858000"/>
              <a:gd name="connsiteX433" fmla="*/ 878963 w 10868822"/>
              <a:gd name="connsiteY433" fmla="*/ 5731578 h 6858000"/>
              <a:gd name="connsiteX434" fmla="*/ 881758 w 10868822"/>
              <a:gd name="connsiteY434" fmla="*/ 5727979 h 6858000"/>
              <a:gd name="connsiteX435" fmla="*/ 4868453 w 10868822"/>
              <a:gd name="connsiteY435" fmla="*/ 5723665 h 6858000"/>
              <a:gd name="connsiteX436" fmla="*/ 4872195 w 10868822"/>
              <a:gd name="connsiteY436" fmla="*/ 5728746 h 6858000"/>
              <a:gd name="connsiteX437" fmla="*/ 4870979 w 10868822"/>
              <a:gd name="connsiteY437" fmla="*/ 5728663 h 6858000"/>
              <a:gd name="connsiteX438" fmla="*/ 4862463 w 10868822"/>
              <a:gd name="connsiteY438" fmla="*/ 5728076 h 6858000"/>
              <a:gd name="connsiteX439" fmla="*/ 4864710 w 10868822"/>
              <a:gd name="connsiteY439" fmla="*/ 5726422 h 6858000"/>
              <a:gd name="connsiteX440" fmla="*/ 4868453 w 10868822"/>
              <a:gd name="connsiteY440" fmla="*/ 5723665 h 6858000"/>
              <a:gd name="connsiteX441" fmla="*/ 6685713 w 10868822"/>
              <a:gd name="connsiteY441" fmla="*/ 5712153 h 6858000"/>
              <a:gd name="connsiteX442" fmla="*/ 6687921 w 10868822"/>
              <a:gd name="connsiteY442" fmla="*/ 5713046 h 6858000"/>
              <a:gd name="connsiteX443" fmla="*/ 6682858 w 10868822"/>
              <a:gd name="connsiteY443" fmla="*/ 5717684 h 6858000"/>
              <a:gd name="connsiteX444" fmla="*/ 6679793 w 10868822"/>
              <a:gd name="connsiteY444" fmla="*/ 5718227 h 6858000"/>
              <a:gd name="connsiteX445" fmla="*/ 6685713 w 10868822"/>
              <a:gd name="connsiteY445" fmla="*/ 5712153 h 6858000"/>
              <a:gd name="connsiteX446" fmla="*/ 4889437 w 10868822"/>
              <a:gd name="connsiteY446" fmla="*/ 5614163 h 6858000"/>
              <a:gd name="connsiteX447" fmla="*/ 4888684 w 10868822"/>
              <a:gd name="connsiteY447" fmla="*/ 5638230 h 6858000"/>
              <a:gd name="connsiteX448" fmla="*/ 4884721 w 10868822"/>
              <a:gd name="connsiteY448" fmla="*/ 5620927 h 6858000"/>
              <a:gd name="connsiteX449" fmla="*/ 1076421 w 10868822"/>
              <a:gd name="connsiteY449" fmla="*/ 5598657 h 6858000"/>
              <a:gd name="connsiteX450" fmla="*/ 1075578 w 10868822"/>
              <a:gd name="connsiteY450" fmla="*/ 5602219 h 6858000"/>
              <a:gd name="connsiteX451" fmla="*/ 1075178 w 10868822"/>
              <a:gd name="connsiteY451" fmla="*/ 5602484 h 6858000"/>
              <a:gd name="connsiteX452" fmla="*/ 1074361 w 10868822"/>
              <a:gd name="connsiteY452" fmla="*/ 5602135 h 6858000"/>
              <a:gd name="connsiteX453" fmla="*/ 1075391 w 10868822"/>
              <a:gd name="connsiteY453" fmla="*/ 5600397 h 6858000"/>
              <a:gd name="connsiteX454" fmla="*/ 4879565 w 10868822"/>
              <a:gd name="connsiteY454" fmla="*/ 5591418 h 6858000"/>
              <a:gd name="connsiteX455" fmla="*/ 4879148 w 10868822"/>
              <a:gd name="connsiteY455" fmla="*/ 5592349 h 6858000"/>
              <a:gd name="connsiteX456" fmla="*/ 4877232 w 10868822"/>
              <a:gd name="connsiteY456" fmla="*/ 5596624 h 6858000"/>
              <a:gd name="connsiteX457" fmla="*/ 4874468 w 10868822"/>
              <a:gd name="connsiteY457" fmla="*/ 5593836 h 6858000"/>
              <a:gd name="connsiteX458" fmla="*/ 1082599 w 10868822"/>
              <a:gd name="connsiteY458" fmla="*/ 5588231 h 6858000"/>
              <a:gd name="connsiteX459" fmla="*/ 1076421 w 10868822"/>
              <a:gd name="connsiteY459" fmla="*/ 5598657 h 6858000"/>
              <a:gd name="connsiteX460" fmla="*/ 1076807 w 10868822"/>
              <a:gd name="connsiteY460" fmla="*/ 5597027 h 6858000"/>
              <a:gd name="connsiteX461" fmla="*/ 1066877 w 10868822"/>
              <a:gd name="connsiteY461" fmla="*/ 5591971 h 6858000"/>
              <a:gd name="connsiteX462" fmla="*/ 1082599 w 10868822"/>
              <a:gd name="connsiteY462" fmla="*/ 5588231 h 6858000"/>
              <a:gd name="connsiteX463" fmla="*/ 4885868 w 10868822"/>
              <a:gd name="connsiteY463" fmla="*/ 5587509 h 6858000"/>
              <a:gd name="connsiteX464" fmla="*/ 4887091 w 10868822"/>
              <a:gd name="connsiteY464" fmla="*/ 5587847 h 6858000"/>
              <a:gd name="connsiteX465" fmla="*/ 4879565 w 10868822"/>
              <a:gd name="connsiteY465" fmla="*/ 5591418 h 6858000"/>
              <a:gd name="connsiteX466" fmla="*/ 4880458 w 10868822"/>
              <a:gd name="connsiteY466" fmla="*/ 5589425 h 6858000"/>
              <a:gd name="connsiteX467" fmla="*/ 4885868 w 10868822"/>
              <a:gd name="connsiteY467" fmla="*/ 5587509 h 6858000"/>
              <a:gd name="connsiteX468" fmla="*/ 4905986 w 10868822"/>
              <a:gd name="connsiteY468" fmla="*/ 5565160 h 6858000"/>
              <a:gd name="connsiteX469" fmla="*/ 4905047 w 10868822"/>
              <a:gd name="connsiteY469" fmla="*/ 5569128 h 6858000"/>
              <a:gd name="connsiteX470" fmla="*/ 4903296 w 10868822"/>
              <a:gd name="connsiteY470" fmla="*/ 5568688 h 6858000"/>
              <a:gd name="connsiteX471" fmla="*/ 4908914 w 10868822"/>
              <a:gd name="connsiteY471" fmla="*/ 5552795 h 6858000"/>
              <a:gd name="connsiteX472" fmla="*/ 4909685 w 10868822"/>
              <a:gd name="connsiteY472" fmla="*/ 5560310 h 6858000"/>
              <a:gd name="connsiteX473" fmla="*/ 4905986 w 10868822"/>
              <a:gd name="connsiteY473" fmla="*/ 5565160 h 6858000"/>
              <a:gd name="connsiteX474" fmla="*/ 4908352 w 10868822"/>
              <a:gd name="connsiteY474" fmla="*/ 5555168 h 6858000"/>
              <a:gd name="connsiteX475" fmla="*/ 4908914 w 10868822"/>
              <a:gd name="connsiteY475" fmla="*/ 5552795 h 6858000"/>
              <a:gd name="connsiteX476" fmla="*/ 4929590 w 10868822"/>
              <a:gd name="connsiteY476" fmla="*/ 5500553 h 6858000"/>
              <a:gd name="connsiteX477" fmla="*/ 4929407 w 10868822"/>
              <a:gd name="connsiteY477" fmla="*/ 5500843 h 6858000"/>
              <a:gd name="connsiteX478" fmla="*/ 4919873 w 10868822"/>
              <a:gd name="connsiteY478" fmla="*/ 5506518 h 6858000"/>
              <a:gd name="connsiteX479" fmla="*/ 4923394 w 10868822"/>
              <a:gd name="connsiteY479" fmla="*/ 5504047 h 6858000"/>
              <a:gd name="connsiteX480" fmla="*/ 4938123 w 10868822"/>
              <a:gd name="connsiteY480" fmla="*/ 5492098 h 6858000"/>
              <a:gd name="connsiteX481" fmla="*/ 4933044 w 10868822"/>
              <a:gd name="connsiteY481" fmla="*/ 5498605 h 6858000"/>
              <a:gd name="connsiteX482" fmla="*/ 4929590 w 10868822"/>
              <a:gd name="connsiteY482" fmla="*/ 5500553 h 6858000"/>
              <a:gd name="connsiteX483" fmla="*/ 4932133 w 10868822"/>
              <a:gd name="connsiteY483" fmla="*/ 5496509 h 6858000"/>
              <a:gd name="connsiteX484" fmla="*/ 4938123 w 10868822"/>
              <a:gd name="connsiteY484" fmla="*/ 5492098 h 6858000"/>
              <a:gd name="connsiteX485" fmla="*/ 6683956 w 10868822"/>
              <a:gd name="connsiteY485" fmla="*/ 5491794 h 6858000"/>
              <a:gd name="connsiteX486" fmla="*/ 6692282 w 10868822"/>
              <a:gd name="connsiteY486" fmla="*/ 5506236 h 6858000"/>
              <a:gd name="connsiteX487" fmla="*/ 6686108 w 10868822"/>
              <a:gd name="connsiteY487" fmla="*/ 5512781 h 6858000"/>
              <a:gd name="connsiteX488" fmla="*/ 6126492 w 10868822"/>
              <a:gd name="connsiteY488" fmla="*/ 5409003 h 6858000"/>
              <a:gd name="connsiteX489" fmla="*/ 6124081 w 10868822"/>
              <a:gd name="connsiteY489" fmla="*/ 5415229 h 6858000"/>
              <a:gd name="connsiteX490" fmla="*/ 6122489 w 10868822"/>
              <a:gd name="connsiteY490" fmla="*/ 5419341 h 6858000"/>
              <a:gd name="connsiteX491" fmla="*/ 6111404 w 10868822"/>
              <a:gd name="connsiteY491" fmla="*/ 5419406 h 6858000"/>
              <a:gd name="connsiteX492" fmla="*/ 6112558 w 10868822"/>
              <a:gd name="connsiteY492" fmla="*/ 5416244 h 6858000"/>
              <a:gd name="connsiteX493" fmla="*/ 6132866 w 10868822"/>
              <a:gd name="connsiteY493" fmla="*/ 5406112 h 6858000"/>
              <a:gd name="connsiteX494" fmla="*/ 6128948 w 10868822"/>
              <a:gd name="connsiteY494" fmla="*/ 5407726 h 6858000"/>
              <a:gd name="connsiteX495" fmla="*/ 6126492 w 10868822"/>
              <a:gd name="connsiteY495" fmla="*/ 5409003 h 6858000"/>
              <a:gd name="connsiteX496" fmla="*/ 6126625 w 10868822"/>
              <a:gd name="connsiteY496" fmla="*/ 5408658 h 6858000"/>
              <a:gd name="connsiteX497" fmla="*/ 4986298 w 10868822"/>
              <a:gd name="connsiteY497" fmla="*/ 5400760 h 6858000"/>
              <a:gd name="connsiteX498" fmla="*/ 4983776 w 10868822"/>
              <a:gd name="connsiteY498" fmla="*/ 5404504 h 6858000"/>
              <a:gd name="connsiteX499" fmla="*/ 4973323 w 10868822"/>
              <a:gd name="connsiteY499" fmla="*/ 5426989 h 6858000"/>
              <a:gd name="connsiteX500" fmla="*/ 4980684 w 10868822"/>
              <a:gd name="connsiteY500" fmla="*/ 5407975 h 6858000"/>
              <a:gd name="connsiteX501" fmla="*/ 4983143 w 10868822"/>
              <a:gd name="connsiteY501" fmla="*/ 5401626 h 6858000"/>
              <a:gd name="connsiteX502" fmla="*/ 4984160 w 10868822"/>
              <a:gd name="connsiteY502" fmla="*/ 5402110 h 6858000"/>
              <a:gd name="connsiteX503" fmla="*/ 1236583 w 10868822"/>
              <a:gd name="connsiteY503" fmla="*/ 5396731 h 6858000"/>
              <a:gd name="connsiteX504" fmla="*/ 1233605 w 10868822"/>
              <a:gd name="connsiteY504" fmla="*/ 5401838 h 6858000"/>
              <a:gd name="connsiteX505" fmla="*/ 1223153 w 10868822"/>
              <a:gd name="connsiteY505" fmla="*/ 5414770 h 6858000"/>
              <a:gd name="connsiteX506" fmla="*/ 1234380 w 10868822"/>
              <a:gd name="connsiteY506" fmla="*/ 5399584 h 6858000"/>
              <a:gd name="connsiteX507" fmla="*/ 1236858 w 10868822"/>
              <a:gd name="connsiteY507" fmla="*/ 5396259 h 6858000"/>
              <a:gd name="connsiteX508" fmla="*/ 1236900 w 10868822"/>
              <a:gd name="connsiteY508" fmla="*/ 5396320 h 6858000"/>
              <a:gd name="connsiteX509" fmla="*/ 1236583 w 10868822"/>
              <a:gd name="connsiteY509" fmla="*/ 5396731 h 6858000"/>
              <a:gd name="connsiteX510" fmla="*/ 4986056 w 10868822"/>
              <a:gd name="connsiteY510" fmla="*/ 5394100 h 6858000"/>
              <a:gd name="connsiteX511" fmla="*/ 4984464 w 10868822"/>
              <a:gd name="connsiteY511" fmla="*/ 5398211 h 6858000"/>
              <a:gd name="connsiteX512" fmla="*/ 4983143 w 10868822"/>
              <a:gd name="connsiteY512" fmla="*/ 5401626 h 6858000"/>
              <a:gd name="connsiteX513" fmla="*/ 4981937 w 10868822"/>
              <a:gd name="connsiteY513" fmla="*/ 5401052 h 6858000"/>
              <a:gd name="connsiteX514" fmla="*/ 4986056 w 10868822"/>
              <a:gd name="connsiteY514" fmla="*/ 5394100 h 6858000"/>
              <a:gd name="connsiteX515" fmla="*/ 4993380 w 10868822"/>
              <a:gd name="connsiteY515" fmla="*/ 5393742 h 6858000"/>
              <a:gd name="connsiteX516" fmla="*/ 4995127 w 10868822"/>
              <a:gd name="connsiteY516" fmla="*/ 5394488 h 6858000"/>
              <a:gd name="connsiteX517" fmla="*/ 4995404 w 10868822"/>
              <a:gd name="connsiteY517" fmla="*/ 5395013 h 6858000"/>
              <a:gd name="connsiteX518" fmla="*/ 4986298 w 10868822"/>
              <a:gd name="connsiteY518" fmla="*/ 5400760 h 6858000"/>
              <a:gd name="connsiteX519" fmla="*/ 4990525 w 10868822"/>
              <a:gd name="connsiteY519" fmla="*/ 5394483 h 6858000"/>
              <a:gd name="connsiteX520" fmla="*/ 4986073 w 10868822"/>
              <a:gd name="connsiteY520" fmla="*/ 5297625 h 6858000"/>
              <a:gd name="connsiteX521" fmla="*/ 4989070 w 10868822"/>
              <a:gd name="connsiteY521" fmla="*/ 5297831 h 6858000"/>
              <a:gd name="connsiteX522" fmla="*/ 4959120 w 10868822"/>
              <a:gd name="connsiteY522" fmla="*/ 5319887 h 6858000"/>
              <a:gd name="connsiteX523" fmla="*/ 4963616 w 10868822"/>
              <a:gd name="connsiteY523" fmla="*/ 5300901 h 6858000"/>
              <a:gd name="connsiteX524" fmla="*/ 4985888 w 10868822"/>
              <a:gd name="connsiteY524" fmla="*/ 5298215 h 6858000"/>
              <a:gd name="connsiteX525" fmla="*/ 4962861 w 10868822"/>
              <a:gd name="connsiteY525" fmla="*/ 5290099 h 6858000"/>
              <a:gd name="connsiteX526" fmla="*/ 4987290 w 10868822"/>
              <a:gd name="connsiteY526" fmla="*/ 5293723 h 6858000"/>
              <a:gd name="connsiteX527" fmla="*/ 4986073 w 10868822"/>
              <a:gd name="connsiteY527" fmla="*/ 5297625 h 6858000"/>
              <a:gd name="connsiteX528" fmla="*/ 4985421 w 10868822"/>
              <a:gd name="connsiteY528" fmla="*/ 5297580 h 6858000"/>
              <a:gd name="connsiteX529" fmla="*/ 4959874 w 10868822"/>
              <a:gd name="connsiteY529" fmla="*/ 5295819 h 6858000"/>
              <a:gd name="connsiteX530" fmla="*/ 4960636 w 10868822"/>
              <a:gd name="connsiteY530" fmla="*/ 5290356 h 6858000"/>
              <a:gd name="connsiteX531" fmla="*/ 4981310 w 10868822"/>
              <a:gd name="connsiteY531" fmla="*/ 5262203 h 6858000"/>
              <a:gd name="connsiteX532" fmla="*/ 4982831 w 10868822"/>
              <a:gd name="connsiteY532" fmla="*/ 5263484 h 6858000"/>
              <a:gd name="connsiteX533" fmla="*/ 4986082 w 10868822"/>
              <a:gd name="connsiteY533" fmla="*/ 5268682 h 6858000"/>
              <a:gd name="connsiteX534" fmla="*/ 4985146 w 10868822"/>
              <a:gd name="connsiteY534" fmla="*/ 5267412 h 6858000"/>
              <a:gd name="connsiteX535" fmla="*/ 4978597 w 10868822"/>
              <a:gd name="connsiteY535" fmla="*/ 5258519 h 6858000"/>
              <a:gd name="connsiteX536" fmla="*/ 4981310 w 10868822"/>
              <a:gd name="connsiteY536" fmla="*/ 5262203 h 6858000"/>
              <a:gd name="connsiteX537" fmla="*/ 4977302 w 10868822"/>
              <a:gd name="connsiteY537" fmla="*/ 5258827 h 6858000"/>
              <a:gd name="connsiteX538" fmla="*/ 4975229 w 10868822"/>
              <a:gd name="connsiteY538" fmla="*/ 5257081 h 6858000"/>
              <a:gd name="connsiteX539" fmla="*/ 4977302 w 10868822"/>
              <a:gd name="connsiteY539" fmla="*/ 5258827 h 6858000"/>
              <a:gd name="connsiteX540" fmla="*/ 4974667 w 10868822"/>
              <a:gd name="connsiteY540" fmla="*/ 5259454 h 6858000"/>
              <a:gd name="connsiteX541" fmla="*/ 4970469 w 10868822"/>
              <a:gd name="connsiteY541" fmla="*/ 5260453 h 6858000"/>
              <a:gd name="connsiteX542" fmla="*/ 6965762 w 10868822"/>
              <a:gd name="connsiteY542" fmla="*/ 5255736 h 6858000"/>
              <a:gd name="connsiteX543" fmla="*/ 6966474 w 10868822"/>
              <a:gd name="connsiteY543" fmla="*/ 5262682 h 6858000"/>
              <a:gd name="connsiteX544" fmla="*/ 6967735 w 10868822"/>
              <a:gd name="connsiteY544" fmla="*/ 5274979 h 6858000"/>
              <a:gd name="connsiteX545" fmla="*/ 6957253 w 10868822"/>
              <a:gd name="connsiteY545" fmla="*/ 5282698 h 6858000"/>
              <a:gd name="connsiteX546" fmla="*/ 6956913 w 10868822"/>
              <a:gd name="connsiteY546" fmla="*/ 5282949 h 6858000"/>
              <a:gd name="connsiteX547" fmla="*/ 6961466 w 10868822"/>
              <a:gd name="connsiteY547" fmla="*/ 5269799 h 6858000"/>
              <a:gd name="connsiteX548" fmla="*/ 6965242 w 10868822"/>
              <a:gd name="connsiteY548" fmla="*/ 5258048 h 6858000"/>
              <a:gd name="connsiteX549" fmla="*/ 6966324 w 10868822"/>
              <a:gd name="connsiteY549" fmla="*/ 5253241 h 6858000"/>
              <a:gd name="connsiteX550" fmla="*/ 6965762 w 10868822"/>
              <a:gd name="connsiteY550" fmla="*/ 5255736 h 6858000"/>
              <a:gd name="connsiteX551" fmla="*/ 6965615 w 10868822"/>
              <a:gd name="connsiteY551" fmla="*/ 5254300 h 6858000"/>
              <a:gd name="connsiteX552" fmla="*/ 1320654 w 10868822"/>
              <a:gd name="connsiteY552" fmla="*/ 5248340 h 6858000"/>
              <a:gd name="connsiteX553" fmla="*/ 1311002 w 10868822"/>
              <a:gd name="connsiteY553" fmla="*/ 5255447 h 6858000"/>
              <a:gd name="connsiteX554" fmla="*/ 1309504 w 10868822"/>
              <a:gd name="connsiteY554" fmla="*/ 5256550 h 6858000"/>
              <a:gd name="connsiteX555" fmla="*/ 1318794 w 10868822"/>
              <a:gd name="connsiteY555" fmla="*/ 5248974 h 6858000"/>
              <a:gd name="connsiteX556" fmla="*/ 1335059 w 10868822"/>
              <a:gd name="connsiteY556" fmla="*/ 5227161 h 6858000"/>
              <a:gd name="connsiteX557" fmla="*/ 1339619 w 10868822"/>
              <a:gd name="connsiteY557" fmla="*/ 5232169 h 6858000"/>
              <a:gd name="connsiteX558" fmla="*/ 1335522 w 10868822"/>
              <a:gd name="connsiteY558" fmla="*/ 5243268 h 6858000"/>
              <a:gd name="connsiteX559" fmla="*/ 1320654 w 10868822"/>
              <a:gd name="connsiteY559" fmla="*/ 5248340 h 6858000"/>
              <a:gd name="connsiteX560" fmla="*/ 1321485 w 10868822"/>
              <a:gd name="connsiteY560" fmla="*/ 5247728 h 6858000"/>
              <a:gd name="connsiteX561" fmla="*/ 1311752 w 10868822"/>
              <a:gd name="connsiteY561" fmla="*/ 5247057 h 6858000"/>
              <a:gd name="connsiteX562" fmla="*/ 1319990 w 10868822"/>
              <a:gd name="connsiteY562" fmla="*/ 5233153 h 6858000"/>
              <a:gd name="connsiteX563" fmla="*/ 1329722 w 10868822"/>
              <a:gd name="connsiteY563" fmla="*/ 5233824 h 6858000"/>
              <a:gd name="connsiteX564" fmla="*/ 4832627 w 10868822"/>
              <a:gd name="connsiteY564" fmla="*/ 5185752 h 6858000"/>
              <a:gd name="connsiteX565" fmla="*/ 4831222 w 10868822"/>
              <a:gd name="connsiteY565" fmla="*/ 5191685 h 6858000"/>
              <a:gd name="connsiteX566" fmla="*/ 4830379 w 10868822"/>
              <a:gd name="connsiteY566" fmla="*/ 5195244 h 6858000"/>
              <a:gd name="connsiteX567" fmla="*/ 4824764 w 10868822"/>
              <a:gd name="connsiteY567" fmla="*/ 5195460 h 6858000"/>
              <a:gd name="connsiteX568" fmla="*/ 4825747 w 10868822"/>
              <a:gd name="connsiteY568" fmla="*/ 5194247 h 6858000"/>
              <a:gd name="connsiteX569" fmla="*/ 7035042 w 10868822"/>
              <a:gd name="connsiteY569" fmla="*/ 5165654 h 6858000"/>
              <a:gd name="connsiteX570" fmla="*/ 7035042 w 10868822"/>
              <a:gd name="connsiteY570" fmla="*/ 5165654 h 6858000"/>
              <a:gd name="connsiteX571" fmla="*/ 7035042 w 10868822"/>
              <a:gd name="connsiteY571" fmla="*/ 5165654 h 6858000"/>
              <a:gd name="connsiteX572" fmla="*/ 7029896 w 10868822"/>
              <a:gd name="connsiteY572" fmla="*/ 5158666 h 6858000"/>
              <a:gd name="connsiteX573" fmla="*/ 7033066 w 10868822"/>
              <a:gd name="connsiteY573" fmla="*/ 5160618 h 6858000"/>
              <a:gd name="connsiteX574" fmla="*/ 7035042 w 10868822"/>
              <a:gd name="connsiteY574" fmla="*/ 5165654 h 6858000"/>
              <a:gd name="connsiteX575" fmla="*/ 7031767 w 10868822"/>
              <a:gd name="connsiteY575" fmla="*/ 5161207 h 6858000"/>
              <a:gd name="connsiteX576" fmla="*/ 7029896 w 10868822"/>
              <a:gd name="connsiteY576" fmla="*/ 5158666 h 6858000"/>
              <a:gd name="connsiteX577" fmla="*/ 6287354 w 10868822"/>
              <a:gd name="connsiteY577" fmla="*/ 5119925 h 6858000"/>
              <a:gd name="connsiteX578" fmla="*/ 6286595 w 10868822"/>
              <a:gd name="connsiteY578" fmla="*/ 5123129 h 6858000"/>
              <a:gd name="connsiteX579" fmla="*/ 6285752 w 10868822"/>
              <a:gd name="connsiteY579" fmla="*/ 5126689 h 6858000"/>
              <a:gd name="connsiteX580" fmla="*/ 6285858 w 10868822"/>
              <a:gd name="connsiteY580" fmla="*/ 5122324 h 6858000"/>
              <a:gd name="connsiteX581" fmla="*/ 6294770 w 10868822"/>
              <a:gd name="connsiteY581" fmla="*/ 5108185 h 6858000"/>
              <a:gd name="connsiteX582" fmla="*/ 6293335 w 10868822"/>
              <a:gd name="connsiteY582" fmla="*/ 5110328 h 6858000"/>
              <a:gd name="connsiteX583" fmla="*/ 6287354 w 10868822"/>
              <a:gd name="connsiteY583" fmla="*/ 5119925 h 6858000"/>
              <a:gd name="connsiteX584" fmla="*/ 6287780 w 10868822"/>
              <a:gd name="connsiteY584" fmla="*/ 5118123 h 6858000"/>
              <a:gd name="connsiteX585" fmla="*/ 6291966 w 10868822"/>
              <a:gd name="connsiteY585" fmla="*/ 5112193 h 6858000"/>
              <a:gd name="connsiteX586" fmla="*/ 6294770 w 10868822"/>
              <a:gd name="connsiteY586" fmla="*/ 5108185 h 6858000"/>
              <a:gd name="connsiteX587" fmla="*/ 5007790 w 10868822"/>
              <a:gd name="connsiteY587" fmla="*/ 5105866 h 6858000"/>
              <a:gd name="connsiteX588" fmla="*/ 5008528 w 10868822"/>
              <a:gd name="connsiteY588" fmla="*/ 5105950 h 6858000"/>
              <a:gd name="connsiteX589" fmla="*/ 5006983 w 10868822"/>
              <a:gd name="connsiteY589" fmla="*/ 5107318 h 6858000"/>
              <a:gd name="connsiteX590" fmla="*/ 5007790 w 10868822"/>
              <a:gd name="connsiteY590" fmla="*/ 5105866 h 6858000"/>
              <a:gd name="connsiteX591" fmla="*/ 7398991 w 10868822"/>
              <a:gd name="connsiteY591" fmla="*/ 5082798 h 6858000"/>
              <a:gd name="connsiteX592" fmla="*/ 7390754 w 10868822"/>
              <a:gd name="connsiteY592" fmla="*/ 5096701 h 6858000"/>
              <a:gd name="connsiteX593" fmla="*/ 7392719 w 10868822"/>
              <a:gd name="connsiteY593" fmla="*/ 5096234 h 6858000"/>
              <a:gd name="connsiteX594" fmla="*/ 7396423 w 10868822"/>
              <a:gd name="connsiteY594" fmla="*/ 5095352 h 6858000"/>
              <a:gd name="connsiteX595" fmla="*/ 7390460 w 10868822"/>
              <a:gd name="connsiteY595" fmla="*/ 5101203 h 6858000"/>
              <a:gd name="connsiteX596" fmla="*/ 7384518 w 10868822"/>
              <a:gd name="connsiteY596" fmla="*/ 5105166 h 6858000"/>
              <a:gd name="connsiteX597" fmla="*/ 7398991 w 10868822"/>
              <a:gd name="connsiteY597" fmla="*/ 5082798 h 6858000"/>
              <a:gd name="connsiteX598" fmla="*/ 5005156 w 10868822"/>
              <a:gd name="connsiteY598" fmla="*/ 5071120 h 6858000"/>
              <a:gd name="connsiteX599" fmla="*/ 4995852 w 10868822"/>
              <a:gd name="connsiteY599" fmla="*/ 5081226 h 6858000"/>
              <a:gd name="connsiteX600" fmla="*/ 4996048 w 10868822"/>
              <a:gd name="connsiteY600" fmla="*/ 5079035 h 6858000"/>
              <a:gd name="connsiteX601" fmla="*/ 5003539 w 10868822"/>
              <a:gd name="connsiteY601" fmla="*/ 5072259 h 6858000"/>
              <a:gd name="connsiteX602" fmla="*/ 5005156 w 10868822"/>
              <a:gd name="connsiteY602" fmla="*/ 5071120 h 6858000"/>
              <a:gd name="connsiteX603" fmla="*/ 7534514 w 10868822"/>
              <a:gd name="connsiteY603" fmla="*/ 5011721 h 6858000"/>
              <a:gd name="connsiteX604" fmla="*/ 7533761 w 10868822"/>
              <a:gd name="connsiteY604" fmla="*/ 5014902 h 6858000"/>
              <a:gd name="connsiteX605" fmla="*/ 7533760 w 10868822"/>
              <a:gd name="connsiteY605" fmla="*/ 5014902 h 6858000"/>
              <a:gd name="connsiteX606" fmla="*/ 7534827 w 10868822"/>
              <a:gd name="connsiteY606" fmla="*/ 5010397 h 6858000"/>
              <a:gd name="connsiteX607" fmla="*/ 7534709 w 10868822"/>
              <a:gd name="connsiteY607" fmla="*/ 5010897 h 6858000"/>
              <a:gd name="connsiteX608" fmla="*/ 7534514 w 10868822"/>
              <a:gd name="connsiteY608" fmla="*/ 5011721 h 6858000"/>
              <a:gd name="connsiteX609" fmla="*/ 5030123 w 10868822"/>
              <a:gd name="connsiteY609" fmla="*/ 4969777 h 6858000"/>
              <a:gd name="connsiteX610" fmla="*/ 5033201 w 10868822"/>
              <a:gd name="connsiteY610" fmla="*/ 4970816 h 6858000"/>
              <a:gd name="connsiteX611" fmla="*/ 5026568 w 10868822"/>
              <a:gd name="connsiteY611" fmla="*/ 4972394 h 6858000"/>
              <a:gd name="connsiteX612" fmla="*/ 5028066 w 10868822"/>
              <a:gd name="connsiteY612" fmla="*/ 4971292 h 6858000"/>
              <a:gd name="connsiteX613" fmla="*/ 6348954 w 10868822"/>
              <a:gd name="connsiteY613" fmla="*/ 4944758 h 6858000"/>
              <a:gd name="connsiteX614" fmla="*/ 6349107 w 10868822"/>
              <a:gd name="connsiteY614" fmla="*/ 4945939 h 6858000"/>
              <a:gd name="connsiteX615" fmla="*/ 6348221 w 10868822"/>
              <a:gd name="connsiteY615" fmla="*/ 4947235 h 6858000"/>
              <a:gd name="connsiteX616" fmla="*/ 6348195 w 10868822"/>
              <a:gd name="connsiteY616" fmla="*/ 4946905 h 6858000"/>
              <a:gd name="connsiteX617" fmla="*/ 6458735 w 10868822"/>
              <a:gd name="connsiteY617" fmla="*/ 4897416 h 6858000"/>
              <a:gd name="connsiteX618" fmla="*/ 6459109 w 10868822"/>
              <a:gd name="connsiteY618" fmla="*/ 4901060 h 6858000"/>
              <a:gd name="connsiteX619" fmla="*/ 6459958 w 10868822"/>
              <a:gd name="connsiteY619" fmla="*/ 4909341 h 6858000"/>
              <a:gd name="connsiteX620" fmla="*/ 6458452 w 10868822"/>
              <a:gd name="connsiteY620" fmla="*/ 4906441 h 6858000"/>
              <a:gd name="connsiteX621" fmla="*/ 6458735 w 10868822"/>
              <a:gd name="connsiteY621" fmla="*/ 4897416 h 6858000"/>
              <a:gd name="connsiteX622" fmla="*/ 6205946 w 10868822"/>
              <a:gd name="connsiteY622" fmla="*/ 4872034 h 6858000"/>
              <a:gd name="connsiteX623" fmla="*/ 6207151 w 10868822"/>
              <a:gd name="connsiteY623" fmla="*/ 4873520 h 6858000"/>
              <a:gd name="connsiteX624" fmla="*/ 6212094 w 10868822"/>
              <a:gd name="connsiteY624" fmla="*/ 4881930 h 6858000"/>
              <a:gd name="connsiteX625" fmla="*/ 6224408 w 10868822"/>
              <a:gd name="connsiteY625" fmla="*/ 4905390 h 6858000"/>
              <a:gd name="connsiteX626" fmla="*/ 6204944 w 10868822"/>
              <a:gd name="connsiteY626" fmla="*/ 4904049 h 6858000"/>
              <a:gd name="connsiteX627" fmla="*/ 6205815 w 10868822"/>
              <a:gd name="connsiteY627" fmla="*/ 4876221 h 6858000"/>
              <a:gd name="connsiteX628" fmla="*/ 6201953 w 10868822"/>
              <a:gd name="connsiteY628" fmla="*/ 4865855 h 6858000"/>
              <a:gd name="connsiteX629" fmla="*/ 6204892 w 10868822"/>
              <a:gd name="connsiteY629" fmla="*/ 4869675 h 6858000"/>
              <a:gd name="connsiteX630" fmla="*/ 6205963 w 10868822"/>
              <a:gd name="connsiteY630" fmla="*/ 4871497 h 6858000"/>
              <a:gd name="connsiteX631" fmla="*/ 6205946 w 10868822"/>
              <a:gd name="connsiteY631" fmla="*/ 4872034 h 6858000"/>
              <a:gd name="connsiteX632" fmla="*/ 6202424 w 10868822"/>
              <a:gd name="connsiteY632" fmla="*/ 4867696 h 6858000"/>
              <a:gd name="connsiteX633" fmla="*/ 6201953 w 10868822"/>
              <a:gd name="connsiteY633" fmla="*/ 4865855 h 6858000"/>
              <a:gd name="connsiteX634" fmla="*/ 5899200 w 10868822"/>
              <a:gd name="connsiteY634" fmla="*/ 4854039 h 6858000"/>
              <a:gd name="connsiteX635" fmla="*/ 5900257 w 10868822"/>
              <a:gd name="connsiteY635" fmla="*/ 4854112 h 6858000"/>
              <a:gd name="connsiteX636" fmla="*/ 5900257 w 10868822"/>
              <a:gd name="connsiteY636" fmla="*/ 4854112 h 6858000"/>
              <a:gd name="connsiteX637" fmla="*/ 5890524 w 10868822"/>
              <a:gd name="connsiteY637" fmla="*/ 4853441 h 6858000"/>
              <a:gd name="connsiteX638" fmla="*/ 5892957 w 10868822"/>
              <a:gd name="connsiteY638" fmla="*/ 4853609 h 6858000"/>
              <a:gd name="connsiteX639" fmla="*/ 5899200 w 10868822"/>
              <a:gd name="connsiteY639" fmla="*/ 4854039 h 6858000"/>
              <a:gd name="connsiteX640" fmla="*/ 5897824 w 10868822"/>
              <a:gd name="connsiteY640" fmla="*/ 4853945 h 6858000"/>
              <a:gd name="connsiteX641" fmla="*/ 5890524 w 10868822"/>
              <a:gd name="connsiteY641" fmla="*/ 4853442 h 6858000"/>
              <a:gd name="connsiteX642" fmla="*/ 5880792 w 10868822"/>
              <a:gd name="connsiteY642" fmla="*/ 4852771 h 6858000"/>
              <a:gd name="connsiteX643" fmla="*/ 5890524 w 10868822"/>
              <a:gd name="connsiteY643" fmla="*/ 4853442 h 6858000"/>
              <a:gd name="connsiteX644" fmla="*/ 5893117 w 10868822"/>
              <a:gd name="connsiteY644" fmla="*/ 4878719 h 6858000"/>
              <a:gd name="connsiteX645" fmla="*/ 5895008 w 10868822"/>
              <a:gd name="connsiteY645" fmla="*/ 4897165 h 6858000"/>
              <a:gd name="connsiteX646" fmla="*/ 5857573 w 10868822"/>
              <a:gd name="connsiteY646" fmla="*/ 4909057 h 6858000"/>
              <a:gd name="connsiteX647" fmla="*/ 5858327 w 10868822"/>
              <a:gd name="connsiteY647" fmla="*/ 4884990 h 6858000"/>
              <a:gd name="connsiteX648" fmla="*/ 5875641 w 10868822"/>
              <a:gd name="connsiteY648" fmla="*/ 4872239 h 6858000"/>
              <a:gd name="connsiteX649" fmla="*/ 5881630 w 10868822"/>
              <a:gd name="connsiteY649" fmla="*/ 4867828 h 6858000"/>
              <a:gd name="connsiteX650" fmla="*/ 5881748 w 10868822"/>
              <a:gd name="connsiteY650" fmla="*/ 4869946 h 6858000"/>
              <a:gd name="connsiteX651" fmla="*/ 5883409 w 10868822"/>
              <a:gd name="connsiteY651" fmla="*/ 4870437 h 6858000"/>
              <a:gd name="connsiteX652" fmla="*/ 5885502 w 10868822"/>
              <a:gd name="connsiteY652" fmla="*/ 4864977 h 6858000"/>
              <a:gd name="connsiteX653" fmla="*/ 5888277 w 10868822"/>
              <a:gd name="connsiteY653" fmla="*/ 4862934 h 6858000"/>
              <a:gd name="connsiteX654" fmla="*/ 5885633 w 10868822"/>
              <a:gd name="connsiteY654" fmla="*/ 4864636 h 6858000"/>
              <a:gd name="connsiteX655" fmla="*/ 5885502 w 10868822"/>
              <a:gd name="connsiteY655" fmla="*/ 4864977 h 6858000"/>
              <a:gd name="connsiteX656" fmla="*/ 5884533 w 10868822"/>
              <a:gd name="connsiteY656" fmla="*/ 4865691 h 6858000"/>
              <a:gd name="connsiteX657" fmla="*/ 5881630 w 10868822"/>
              <a:gd name="connsiteY657" fmla="*/ 4867828 h 6858000"/>
              <a:gd name="connsiteX658" fmla="*/ 7432854 w 10868822"/>
              <a:gd name="connsiteY658" fmla="*/ 4840854 h 6858000"/>
              <a:gd name="connsiteX659" fmla="*/ 7430868 w 10868822"/>
              <a:gd name="connsiteY659" fmla="*/ 4844405 h 6858000"/>
              <a:gd name="connsiteX660" fmla="*/ 7428486 w 10868822"/>
              <a:gd name="connsiteY660" fmla="*/ 4847859 h 6858000"/>
              <a:gd name="connsiteX661" fmla="*/ 7429078 w 10868822"/>
              <a:gd name="connsiteY661" fmla="*/ 4846091 h 6858000"/>
              <a:gd name="connsiteX662" fmla="*/ 7328485 w 10868822"/>
              <a:gd name="connsiteY662" fmla="*/ 4819262 h 6858000"/>
              <a:gd name="connsiteX663" fmla="*/ 7330169 w 10868822"/>
              <a:gd name="connsiteY663" fmla="*/ 4819981 h 6858000"/>
              <a:gd name="connsiteX664" fmla="*/ 7321185 w 10868822"/>
              <a:gd name="connsiteY664" fmla="*/ 4826597 h 6858000"/>
              <a:gd name="connsiteX665" fmla="*/ 7328485 w 10868822"/>
              <a:gd name="connsiteY665" fmla="*/ 4819262 h 6858000"/>
              <a:gd name="connsiteX666" fmla="*/ 7448457 w 10868822"/>
              <a:gd name="connsiteY666" fmla="*/ 4811247 h 6858000"/>
              <a:gd name="connsiteX667" fmla="*/ 7445477 w 10868822"/>
              <a:gd name="connsiteY667" fmla="*/ 4817027 h 6858000"/>
              <a:gd name="connsiteX668" fmla="*/ 7439401 w 10868822"/>
              <a:gd name="connsiteY668" fmla="*/ 4820121 h 6858000"/>
              <a:gd name="connsiteX669" fmla="*/ 7448457 w 10868822"/>
              <a:gd name="connsiteY669" fmla="*/ 4811247 h 6858000"/>
              <a:gd name="connsiteX670" fmla="*/ 6516627 w 10868822"/>
              <a:gd name="connsiteY670" fmla="*/ 4688897 h 6858000"/>
              <a:gd name="connsiteX671" fmla="*/ 6516310 w 10868822"/>
              <a:gd name="connsiteY671" fmla="*/ 4689714 h 6858000"/>
              <a:gd name="connsiteX672" fmla="*/ 6515954 w 10868822"/>
              <a:gd name="connsiteY672" fmla="*/ 4689713 h 6858000"/>
              <a:gd name="connsiteX673" fmla="*/ 6451127 w 10868822"/>
              <a:gd name="connsiteY673" fmla="*/ 4685039 h 6858000"/>
              <a:gd name="connsiteX674" fmla="*/ 6452601 w 10868822"/>
              <a:gd name="connsiteY674" fmla="*/ 4688363 h 6858000"/>
              <a:gd name="connsiteX675" fmla="*/ 6452226 w 10868822"/>
              <a:gd name="connsiteY675" fmla="*/ 4689543 h 6858000"/>
              <a:gd name="connsiteX676" fmla="*/ 6445629 w 10868822"/>
              <a:gd name="connsiteY676" fmla="*/ 4689088 h 6858000"/>
              <a:gd name="connsiteX677" fmla="*/ 6520167 w 10868822"/>
              <a:gd name="connsiteY677" fmla="*/ 4679753 h 6858000"/>
              <a:gd name="connsiteX678" fmla="*/ 6520833 w 10868822"/>
              <a:gd name="connsiteY678" fmla="*/ 4683793 h 6858000"/>
              <a:gd name="connsiteX679" fmla="*/ 6516627 w 10868822"/>
              <a:gd name="connsiteY679" fmla="*/ 4688897 h 6858000"/>
              <a:gd name="connsiteX680" fmla="*/ 6518575 w 10868822"/>
              <a:gd name="connsiteY680" fmla="*/ 4683864 h 6858000"/>
              <a:gd name="connsiteX681" fmla="*/ 6520167 w 10868822"/>
              <a:gd name="connsiteY681" fmla="*/ 4679753 h 6858000"/>
              <a:gd name="connsiteX682" fmla="*/ 6461774 w 10868822"/>
              <a:gd name="connsiteY682" fmla="*/ 4675730 h 6858000"/>
              <a:gd name="connsiteX683" fmla="*/ 6478991 w 10868822"/>
              <a:gd name="connsiteY683" fmla="*/ 4686563 h 6858000"/>
              <a:gd name="connsiteX684" fmla="*/ 6449041 w 10868822"/>
              <a:gd name="connsiteY684" fmla="*/ 4708619 h 6858000"/>
              <a:gd name="connsiteX685" fmla="*/ 6443051 w 10868822"/>
              <a:gd name="connsiteY685" fmla="*/ 4713030 h 6858000"/>
              <a:gd name="connsiteX686" fmla="*/ 6447123 w 10868822"/>
              <a:gd name="connsiteY686" fmla="*/ 4705622 h 6858000"/>
              <a:gd name="connsiteX687" fmla="*/ 6452226 w 10868822"/>
              <a:gd name="connsiteY687" fmla="*/ 4689543 h 6858000"/>
              <a:gd name="connsiteX688" fmla="*/ 6459619 w 10868822"/>
              <a:gd name="connsiteY688" fmla="*/ 4690052 h 6858000"/>
              <a:gd name="connsiteX689" fmla="*/ 6463268 w 10868822"/>
              <a:gd name="connsiteY689" fmla="*/ 4690304 h 6858000"/>
              <a:gd name="connsiteX690" fmla="*/ 6461774 w 10868822"/>
              <a:gd name="connsiteY690" fmla="*/ 4675730 h 6858000"/>
              <a:gd name="connsiteX691" fmla="*/ 7453024 w 10868822"/>
              <a:gd name="connsiteY691" fmla="*/ 4668279 h 6858000"/>
              <a:gd name="connsiteX692" fmla="*/ 7453707 w 10868822"/>
              <a:gd name="connsiteY692" fmla="*/ 4668302 h 6858000"/>
              <a:gd name="connsiteX693" fmla="*/ 7446320 w 10868822"/>
              <a:gd name="connsiteY693" fmla="*/ 4675053 h 6858000"/>
              <a:gd name="connsiteX694" fmla="*/ 7420780 w 10868822"/>
              <a:gd name="connsiteY694" fmla="*/ 4698392 h 6858000"/>
              <a:gd name="connsiteX695" fmla="*/ 7453024 w 10868822"/>
              <a:gd name="connsiteY695" fmla="*/ 4668279 h 6858000"/>
              <a:gd name="connsiteX696" fmla="*/ 6511138 w 10868822"/>
              <a:gd name="connsiteY696" fmla="*/ 4661631 h 6858000"/>
              <a:gd name="connsiteX697" fmla="*/ 6511766 w 10868822"/>
              <a:gd name="connsiteY697" fmla="*/ 4663836 h 6858000"/>
              <a:gd name="connsiteX698" fmla="*/ 6511937 w 10868822"/>
              <a:gd name="connsiteY698" fmla="*/ 4687590 h 6858000"/>
              <a:gd name="connsiteX699" fmla="*/ 6510187 w 10868822"/>
              <a:gd name="connsiteY699" fmla="*/ 4661692 h 6858000"/>
              <a:gd name="connsiteX700" fmla="*/ 7441751 w 10868822"/>
              <a:gd name="connsiteY700" fmla="*/ 4651599 h 6858000"/>
              <a:gd name="connsiteX701" fmla="*/ 7446710 w 10868822"/>
              <a:gd name="connsiteY701" fmla="*/ 4656765 h 6858000"/>
              <a:gd name="connsiteX702" fmla="*/ 7429771 w 10868822"/>
              <a:gd name="connsiteY702" fmla="*/ 4660421 h 6858000"/>
              <a:gd name="connsiteX703" fmla="*/ 6014428 w 10868822"/>
              <a:gd name="connsiteY703" fmla="*/ 4648150 h 6858000"/>
              <a:gd name="connsiteX704" fmla="*/ 6014809 w 10868822"/>
              <a:gd name="connsiteY704" fmla="*/ 4651871 h 6858000"/>
              <a:gd name="connsiteX705" fmla="*/ 6012226 w 10868822"/>
              <a:gd name="connsiteY705" fmla="*/ 4651251 h 6858000"/>
              <a:gd name="connsiteX706" fmla="*/ 6017279 w 10868822"/>
              <a:gd name="connsiteY706" fmla="*/ 4645481 h 6858000"/>
              <a:gd name="connsiteX707" fmla="*/ 6016011 w 10868822"/>
              <a:gd name="connsiteY707" fmla="*/ 4645920 h 6858000"/>
              <a:gd name="connsiteX708" fmla="*/ 6014428 w 10868822"/>
              <a:gd name="connsiteY708" fmla="*/ 4648150 h 6858000"/>
              <a:gd name="connsiteX709" fmla="*/ 6014326 w 10868822"/>
              <a:gd name="connsiteY709" fmla="*/ 4647160 h 6858000"/>
              <a:gd name="connsiteX710" fmla="*/ 6014219 w 10868822"/>
              <a:gd name="connsiteY710" fmla="*/ 4646111 h 6858000"/>
              <a:gd name="connsiteX711" fmla="*/ 7411765 w 10868822"/>
              <a:gd name="connsiteY711" fmla="*/ 4641448 h 6858000"/>
              <a:gd name="connsiteX712" fmla="*/ 7411772 w 10868822"/>
              <a:gd name="connsiteY712" fmla="*/ 4641469 h 6858000"/>
              <a:gd name="connsiteX713" fmla="*/ 7411095 w 10868822"/>
              <a:gd name="connsiteY713" fmla="*/ 4642164 h 6858000"/>
              <a:gd name="connsiteX714" fmla="*/ 7411088 w 10868822"/>
              <a:gd name="connsiteY714" fmla="*/ 4642149 h 6858000"/>
              <a:gd name="connsiteX715" fmla="*/ 6029815 w 10868822"/>
              <a:gd name="connsiteY715" fmla="*/ 4641143 h 6858000"/>
              <a:gd name="connsiteX716" fmla="*/ 6023041 w 10868822"/>
              <a:gd name="connsiteY716" fmla="*/ 4644294 h 6858000"/>
              <a:gd name="connsiteX717" fmla="*/ 6017279 w 10868822"/>
              <a:gd name="connsiteY717" fmla="*/ 4645481 h 6858000"/>
              <a:gd name="connsiteX718" fmla="*/ 7459721 w 10868822"/>
              <a:gd name="connsiteY718" fmla="*/ 4638366 h 6858000"/>
              <a:gd name="connsiteX719" fmla="*/ 7460585 w 10868822"/>
              <a:gd name="connsiteY719" fmla="*/ 4645812 h 6858000"/>
              <a:gd name="connsiteX720" fmla="*/ 7447553 w 10868822"/>
              <a:gd name="connsiteY720" fmla="*/ 4653205 h 6858000"/>
              <a:gd name="connsiteX721" fmla="*/ 7444652 w 10868822"/>
              <a:gd name="connsiteY721" fmla="*/ 4652402 h 6858000"/>
              <a:gd name="connsiteX722" fmla="*/ 7441751 w 10868822"/>
              <a:gd name="connsiteY722" fmla="*/ 4651599 h 6858000"/>
              <a:gd name="connsiteX723" fmla="*/ 7445495 w 10868822"/>
              <a:gd name="connsiteY723" fmla="*/ 4648842 h 6858000"/>
              <a:gd name="connsiteX724" fmla="*/ 7447741 w 10868822"/>
              <a:gd name="connsiteY724" fmla="*/ 4647188 h 6858000"/>
              <a:gd name="connsiteX725" fmla="*/ 7459721 w 10868822"/>
              <a:gd name="connsiteY725" fmla="*/ 4638366 h 6858000"/>
              <a:gd name="connsiteX726" fmla="*/ 7484006 w 10868822"/>
              <a:gd name="connsiteY726" fmla="*/ 4621163 h 6858000"/>
              <a:gd name="connsiteX727" fmla="*/ 7484090 w 10868822"/>
              <a:gd name="connsiteY727" fmla="*/ 4621277 h 6858000"/>
              <a:gd name="connsiteX728" fmla="*/ 7485798 w 10868822"/>
              <a:gd name="connsiteY728" fmla="*/ 4623597 h 6858000"/>
              <a:gd name="connsiteX729" fmla="*/ 7480592 w 10868822"/>
              <a:gd name="connsiteY729" fmla="*/ 4625935 h 6858000"/>
              <a:gd name="connsiteX730" fmla="*/ 7477581 w 10868822"/>
              <a:gd name="connsiteY730" fmla="*/ 4626453 h 6858000"/>
              <a:gd name="connsiteX731" fmla="*/ 7491919 w 10868822"/>
              <a:gd name="connsiteY731" fmla="*/ 4606818 h 6858000"/>
              <a:gd name="connsiteX732" fmla="*/ 7498862 w 10868822"/>
              <a:gd name="connsiteY732" fmla="*/ 4609781 h 6858000"/>
              <a:gd name="connsiteX733" fmla="*/ 7487600 w 10868822"/>
              <a:gd name="connsiteY733" fmla="*/ 4618203 h 6858000"/>
              <a:gd name="connsiteX734" fmla="*/ 7484006 w 10868822"/>
              <a:gd name="connsiteY734" fmla="*/ 4621163 h 6858000"/>
              <a:gd name="connsiteX735" fmla="*/ 7478535 w 10868822"/>
              <a:gd name="connsiteY735" fmla="*/ 4613734 h 6858000"/>
              <a:gd name="connsiteX736" fmla="*/ 7476197 w 10868822"/>
              <a:gd name="connsiteY736" fmla="*/ 4610558 h 6858000"/>
              <a:gd name="connsiteX737" fmla="*/ 7491919 w 10868822"/>
              <a:gd name="connsiteY737" fmla="*/ 4606818 h 6858000"/>
              <a:gd name="connsiteX738" fmla="*/ 6976031 w 10868822"/>
              <a:gd name="connsiteY738" fmla="*/ 4469971 h 6858000"/>
              <a:gd name="connsiteX739" fmla="*/ 6976729 w 10868822"/>
              <a:gd name="connsiteY739" fmla="*/ 4470020 h 6858000"/>
              <a:gd name="connsiteX740" fmla="*/ 6975289 w 10868822"/>
              <a:gd name="connsiteY740" fmla="*/ 4472935 h 6858000"/>
              <a:gd name="connsiteX741" fmla="*/ 6972727 w 10868822"/>
              <a:gd name="connsiteY741" fmla="*/ 4474944 h 6858000"/>
              <a:gd name="connsiteX742" fmla="*/ 6294870 w 10868822"/>
              <a:gd name="connsiteY742" fmla="*/ 4461629 h 6858000"/>
              <a:gd name="connsiteX743" fmla="*/ 6284444 w 10868822"/>
              <a:gd name="connsiteY743" fmla="*/ 4479226 h 6858000"/>
              <a:gd name="connsiteX744" fmla="*/ 6282974 w 10868822"/>
              <a:gd name="connsiteY744" fmla="*/ 4481707 h 6858000"/>
              <a:gd name="connsiteX745" fmla="*/ 6282387 w 10868822"/>
              <a:gd name="connsiteY745" fmla="*/ 4471924 h 6858000"/>
              <a:gd name="connsiteX746" fmla="*/ 6294870 w 10868822"/>
              <a:gd name="connsiteY746" fmla="*/ 4461629 h 6858000"/>
              <a:gd name="connsiteX747" fmla="*/ 6973889 w 10868822"/>
              <a:gd name="connsiteY747" fmla="*/ 4455353 h 6858000"/>
              <a:gd name="connsiteX748" fmla="*/ 6981082 w 10868822"/>
              <a:gd name="connsiteY748" fmla="*/ 4461199 h 6858000"/>
              <a:gd name="connsiteX749" fmla="*/ 6978557 w 10868822"/>
              <a:gd name="connsiteY749" fmla="*/ 4466316 h 6858000"/>
              <a:gd name="connsiteX750" fmla="*/ 6977725 w 10868822"/>
              <a:gd name="connsiteY750" fmla="*/ 4467422 h 6858000"/>
              <a:gd name="connsiteX751" fmla="*/ 6976031 w 10868822"/>
              <a:gd name="connsiteY751" fmla="*/ 4469971 h 6858000"/>
              <a:gd name="connsiteX752" fmla="*/ 6969301 w 10868822"/>
              <a:gd name="connsiteY752" fmla="*/ 4469508 h 6858000"/>
              <a:gd name="connsiteX753" fmla="*/ 6965652 w 10868822"/>
              <a:gd name="connsiteY753" fmla="*/ 4469256 h 6858000"/>
              <a:gd name="connsiteX754" fmla="*/ 6973889 w 10868822"/>
              <a:gd name="connsiteY754" fmla="*/ 4455353 h 6858000"/>
              <a:gd name="connsiteX755" fmla="*/ 6094236 w 10868822"/>
              <a:gd name="connsiteY755" fmla="*/ 4452628 h 6858000"/>
              <a:gd name="connsiteX756" fmla="*/ 6097225 w 10868822"/>
              <a:gd name="connsiteY756" fmla="*/ 4481777 h 6858000"/>
              <a:gd name="connsiteX757" fmla="*/ 6072511 w 10868822"/>
              <a:gd name="connsiteY757" fmla="*/ 4523489 h 6858000"/>
              <a:gd name="connsiteX758" fmla="*/ 6054726 w 10868822"/>
              <a:gd name="connsiteY758" fmla="*/ 4546383 h 6858000"/>
              <a:gd name="connsiteX759" fmla="*/ 6054516 w 10868822"/>
              <a:gd name="connsiteY759" fmla="*/ 4546763 h 6858000"/>
              <a:gd name="connsiteX760" fmla="*/ 6052470 w 10868822"/>
              <a:gd name="connsiteY760" fmla="*/ 4547413 h 6858000"/>
              <a:gd name="connsiteX761" fmla="*/ 6052083 w 10868822"/>
              <a:gd name="connsiteY761" fmla="*/ 4545145 h 6858000"/>
              <a:gd name="connsiteX762" fmla="*/ 6053800 w 10868822"/>
              <a:gd name="connsiteY762" fmla="*/ 4498080 h 6858000"/>
              <a:gd name="connsiteX763" fmla="*/ 6047810 w 10868822"/>
              <a:gd name="connsiteY763" fmla="*/ 4502492 h 6858000"/>
              <a:gd name="connsiteX764" fmla="*/ 6046315 w 10868822"/>
              <a:gd name="connsiteY764" fmla="*/ 4487917 h 6858000"/>
              <a:gd name="connsiteX765" fmla="*/ 6060544 w 10868822"/>
              <a:gd name="connsiteY765" fmla="*/ 4469602 h 6858000"/>
              <a:gd name="connsiteX766" fmla="*/ 6094236 w 10868822"/>
              <a:gd name="connsiteY766" fmla="*/ 4452628 h 6858000"/>
              <a:gd name="connsiteX767" fmla="*/ 6091209 w 10868822"/>
              <a:gd name="connsiteY767" fmla="*/ 4379912 h 6858000"/>
              <a:gd name="connsiteX768" fmla="*/ 6093420 w 10868822"/>
              <a:gd name="connsiteY768" fmla="*/ 4380127 h 6858000"/>
              <a:gd name="connsiteX769" fmla="*/ 6082598 w 10868822"/>
              <a:gd name="connsiteY769" fmla="*/ 4386253 h 6858000"/>
              <a:gd name="connsiteX770" fmla="*/ 6091209 w 10868822"/>
              <a:gd name="connsiteY770" fmla="*/ 4379912 h 6858000"/>
              <a:gd name="connsiteX771" fmla="*/ 6106241 w 10868822"/>
              <a:gd name="connsiteY771" fmla="*/ 4318388 h 6858000"/>
              <a:gd name="connsiteX772" fmla="*/ 6109416 w 10868822"/>
              <a:gd name="connsiteY772" fmla="*/ 4336014 h 6858000"/>
              <a:gd name="connsiteX773" fmla="*/ 6104646 w 10868822"/>
              <a:gd name="connsiteY773" fmla="*/ 4338177 h 6858000"/>
              <a:gd name="connsiteX774" fmla="*/ 6106241 w 10868822"/>
              <a:gd name="connsiteY774" fmla="*/ 4318388 h 6858000"/>
              <a:gd name="connsiteX775" fmla="*/ 5693083 w 10868822"/>
              <a:gd name="connsiteY775" fmla="*/ 4308827 h 6858000"/>
              <a:gd name="connsiteX776" fmla="*/ 5693881 w 10868822"/>
              <a:gd name="connsiteY776" fmla="*/ 4312964 h 6858000"/>
              <a:gd name="connsiteX777" fmla="*/ 5690745 w 10868822"/>
              <a:gd name="connsiteY777" fmla="*/ 4318703 h 6858000"/>
              <a:gd name="connsiteX778" fmla="*/ 5691307 w 10868822"/>
              <a:gd name="connsiteY778" fmla="*/ 4316329 h 6858000"/>
              <a:gd name="connsiteX779" fmla="*/ 155978 w 10868822"/>
              <a:gd name="connsiteY779" fmla="*/ 4236112 h 6858000"/>
              <a:gd name="connsiteX780" fmla="*/ 161294 w 10868822"/>
              <a:gd name="connsiteY780" fmla="*/ 4236789 h 6858000"/>
              <a:gd name="connsiteX781" fmla="*/ 154973 w 10868822"/>
              <a:gd name="connsiteY781" fmla="*/ 4254669 h 6858000"/>
              <a:gd name="connsiteX782" fmla="*/ 148727 w 10868822"/>
              <a:gd name="connsiteY782" fmla="*/ 4272340 h 6858000"/>
              <a:gd name="connsiteX783" fmla="*/ 147811 w 10868822"/>
              <a:gd name="connsiteY783" fmla="*/ 4270230 h 6858000"/>
              <a:gd name="connsiteX784" fmla="*/ 155978 w 10868822"/>
              <a:gd name="connsiteY784" fmla="*/ 4236112 h 6858000"/>
              <a:gd name="connsiteX785" fmla="*/ 8321220 w 10868822"/>
              <a:gd name="connsiteY785" fmla="*/ 4175652 h 6858000"/>
              <a:gd name="connsiteX786" fmla="*/ 8308772 w 10868822"/>
              <a:gd name="connsiteY786" fmla="*/ 4185542 h 6858000"/>
              <a:gd name="connsiteX787" fmla="*/ 8309158 w 10868822"/>
              <a:gd name="connsiteY787" fmla="*/ 4184890 h 6858000"/>
              <a:gd name="connsiteX788" fmla="*/ 8310255 w 10868822"/>
              <a:gd name="connsiteY788" fmla="*/ 4183039 h 6858000"/>
              <a:gd name="connsiteX789" fmla="*/ 8317828 w 10868822"/>
              <a:gd name="connsiteY789" fmla="*/ 4176669 h 6858000"/>
              <a:gd name="connsiteX790" fmla="*/ 8321220 w 10868822"/>
              <a:gd name="connsiteY790" fmla="*/ 4175652 h 6858000"/>
              <a:gd name="connsiteX791" fmla="*/ 6214478 w 10868822"/>
              <a:gd name="connsiteY791" fmla="*/ 4149707 h 6858000"/>
              <a:gd name="connsiteX792" fmla="*/ 6221081 w 10868822"/>
              <a:gd name="connsiteY792" fmla="*/ 4154721 h 6858000"/>
              <a:gd name="connsiteX793" fmla="*/ 6220265 w 10868822"/>
              <a:gd name="connsiteY793" fmla="*/ 4160577 h 6858000"/>
              <a:gd name="connsiteX794" fmla="*/ 6216322 w 10868822"/>
              <a:gd name="connsiteY794" fmla="*/ 4166787 h 6858000"/>
              <a:gd name="connsiteX795" fmla="*/ 6215386 w 10868822"/>
              <a:gd name="connsiteY795" fmla="*/ 4165517 h 6858000"/>
              <a:gd name="connsiteX796" fmla="*/ 6209111 w 10868822"/>
              <a:gd name="connsiteY796" fmla="*/ 4156994 h 6858000"/>
              <a:gd name="connsiteX797" fmla="*/ 6341201 w 10868822"/>
              <a:gd name="connsiteY797" fmla="*/ 4122753 h 6858000"/>
              <a:gd name="connsiteX798" fmla="*/ 6335210 w 10868822"/>
              <a:gd name="connsiteY798" fmla="*/ 4138875 h 6858000"/>
              <a:gd name="connsiteX799" fmla="*/ 6334573 w 10868822"/>
              <a:gd name="connsiteY799" fmla="*/ 4139726 h 6858000"/>
              <a:gd name="connsiteX800" fmla="*/ 6339493 w 10868822"/>
              <a:gd name="connsiteY800" fmla="*/ 4126658 h 6858000"/>
              <a:gd name="connsiteX801" fmla="*/ 6341201 w 10868822"/>
              <a:gd name="connsiteY801" fmla="*/ 4122753 h 6858000"/>
              <a:gd name="connsiteX802" fmla="*/ 6371348 w 10868822"/>
              <a:gd name="connsiteY802" fmla="*/ 4065151 h 6858000"/>
              <a:gd name="connsiteX803" fmla="*/ 6371405 w 10868822"/>
              <a:gd name="connsiteY803" fmla="*/ 4065318 h 6858000"/>
              <a:gd name="connsiteX804" fmla="*/ 6363072 w 10868822"/>
              <a:gd name="connsiteY804" fmla="*/ 4090069 h 6858000"/>
              <a:gd name="connsiteX805" fmla="*/ 6370340 w 10868822"/>
              <a:gd name="connsiteY805" fmla="*/ 4068185 h 6858000"/>
              <a:gd name="connsiteX806" fmla="*/ 6080236 w 10868822"/>
              <a:gd name="connsiteY806" fmla="*/ 3950582 h 6858000"/>
              <a:gd name="connsiteX807" fmla="*/ 6079774 w 10868822"/>
              <a:gd name="connsiteY807" fmla="*/ 3950783 h 6858000"/>
              <a:gd name="connsiteX808" fmla="*/ 6080207 w 10868822"/>
              <a:gd name="connsiteY808" fmla="*/ 3950586 h 6858000"/>
              <a:gd name="connsiteX809" fmla="*/ 6082094 w 10868822"/>
              <a:gd name="connsiteY809" fmla="*/ 3940003 h 6858000"/>
              <a:gd name="connsiteX810" fmla="*/ 6080863 w 10868822"/>
              <a:gd name="connsiteY810" fmla="*/ 3945205 h 6858000"/>
              <a:gd name="connsiteX811" fmla="*/ 6079646 w 10868822"/>
              <a:gd name="connsiteY811" fmla="*/ 3945121 h 6858000"/>
              <a:gd name="connsiteX812" fmla="*/ 6078769 w 10868822"/>
              <a:gd name="connsiteY812" fmla="*/ 3945061 h 6858000"/>
              <a:gd name="connsiteX813" fmla="*/ 6083111 w 10868822"/>
              <a:gd name="connsiteY813" fmla="*/ 3935712 h 6858000"/>
              <a:gd name="connsiteX814" fmla="*/ 6084236 w 10868822"/>
              <a:gd name="connsiteY814" fmla="*/ 3936899 h 6858000"/>
              <a:gd name="connsiteX815" fmla="*/ 6083468 w 10868822"/>
              <a:gd name="connsiteY815" fmla="*/ 3937913 h 6858000"/>
              <a:gd name="connsiteX816" fmla="*/ 6082094 w 10868822"/>
              <a:gd name="connsiteY816" fmla="*/ 3940003 h 6858000"/>
              <a:gd name="connsiteX817" fmla="*/ 6082829 w 10868822"/>
              <a:gd name="connsiteY817" fmla="*/ 3936899 h 6858000"/>
              <a:gd name="connsiteX818" fmla="*/ 6083111 w 10868822"/>
              <a:gd name="connsiteY818" fmla="*/ 3935712 h 6858000"/>
              <a:gd name="connsiteX819" fmla="*/ 6097582 w 10868822"/>
              <a:gd name="connsiteY819" fmla="*/ 3921305 h 6858000"/>
              <a:gd name="connsiteX820" fmla="*/ 6086179 w 10868822"/>
              <a:gd name="connsiteY820" fmla="*/ 3938948 h 6858000"/>
              <a:gd name="connsiteX821" fmla="*/ 6084236 w 10868822"/>
              <a:gd name="connsiteY821" fmla="*/ 3936899 h 6858000"/>
              <a:gd name="connsiteX822" fmla="*/ 6089699 w 10868822"/>
              <a:gd name="connsiteY822" fmla="*/ 3929676 h 6858000"/>
              <a:gd name="connsiteX823" fmla="*/ 6095091 w 10868822"/>
              <a:gd name="connsiteY823" fmla="*/ 3926890 h 6858000"/>
              <a:gd name="connsiteX824" fmla="*/ 6093398 w 10868822"/>
              <a:gd name="connsiteY824" fmla="*/ 3924822 h 6858000"/>
              <a:gd name="connsiteX825" fmla="*/ 6576914 w 10868822"/>
              <a:gd name="connsiteY825" fmla="*/ 3787076 h 6858000"/>
              <a:gd name="connsiteX826" fmla="*/ 6576296 w 10868822"/>
              <a:gd name="connsiteY826" fmla="*/ 3789403 h 6858000"/>
              <a:gd name="connsiteX827" fmla="*/ 6567511 w 10868822"/>
              <a:gd name="connsiteY827" fmla="*/ 3790607 h 6858000"/>
              <a:gd name="connsiteX828" fmla="*/ 6570225 w 10868822"/>
              <a:gd name="connsiteY828" fmla="*/ 3789588 h 6858000"/>
              <a:gd name="connsiteX829" fmla="*/ 8637712 w 10868822"/>
              <a:gd name="connsiteY829" fmla="*/ 3719355 h 6858000"/>
              <a:gd name="connsiteX830" fmla="*/ 8636864 w 10868822"/>
              <a:gd name="connsiteY830" fmla="*/ 3721544 h 6858000"/>
              <a:gd name="connsiteX831" fmla="*/ 8635273 w 10868822"/>
              <a:gd name="connsiteY831" fmla="*/ 3725655 h 6858000"/>
              <a:gd name="connsiteX832" fmla="*/ 8637075 w 10868822"/>
              <a:gd name="connsiteY832" fmla="*/ 3719675 h 6858000"/>
              <a:gd name="connsiteX833" fmla="*/ 8648540 w 10868822"/>
              <a:gd name="connsiteY833" fmla="*/ 3713681 h 6858000"/>
              <a:gd name="connsiteX834" fmla="*/ 8648563 w 10868822"/>
              <a:gd name="connsiteY834" fmla="*/ 3713909 h 6858000"/>
              <a:gd name="connsiteX835" fmla="*/ 8637712 w 10868822"/>
              <a:gd name="connsiteY835" fmla="*/ 3719355 h 6858000"/>
              <a:gd name="connsiteX836" fmla="*/ 8638640 w 10868822"/>
              <a:gd name="connsiteY836" fmla="*/ 3716959 h 6858000"/>
              <a:gd name="connsiteX837" fmla="*/ 9493256 w 10868822"/>
              <a:gd name="connsiteY837" fmla="*/ 3359954 h 6858000"/>
              <a:gd name="connsiteX838" fmla="*/ 9493290 w 10868822"/>
              <a:gd name="connsiteY838" fmla="*/ 3360278 h 6858000"/>
              <a:gd name="connsiteX839" fmla="*/ 9493108 w 10868822"/>
              <a:gd name="connsiteY839" fmla="*/ 3360132 h 6858000"/>
              <a:gd name="connsiteX840" fmla="*/ 9512240 w 10868822"/>
              <a:gd name="connsiteY840" fmla="*/ 3351936 h 6858000"/>
              <a:gd name="connsiteX841" fmla="*/ 9514376 w 10868822"/>
              <a:gd name="connsiteY841" fmla="*/ 3352587 h 6858000"/>
              <a:gd name="connsiteX842" fmla="*/ 9510509 w 10868822"/>
              <a:gd name="connsiteY842" fmla="*/ 3355434 h 6858000"/>
              <a:gd name="connsiteX843" fmla="*/ 9509012 w 10868822"/>
              <a:gd name="connsiteY843" fmla="*/ 3356537 h 6858000"/>
              <a:gd name="connsiteX844" fmla="*/ 9515501 w 10868822"/>
              <a:gd name="connsiteY844" fmla="*/ 3351759 h 6858000"/>
              <a:gd name="connsiteX845" fmla="*/ 9518651 w 10868822"/>
              <a:gd name="connsiteY845" fmla="*/ 3352378 h 6858000"/>
              <a:gd name="connsiteX846" fmla="*/ 9515435 w 10868822"/>
              <a:gd name="connsiteY846" fmla="*/ 3352910 h 6858000"/>
              <a:gd name="connsiteX847" fmla="*/ 9514376 w 10868822"/>
              <a:gd name="connsiteY847" fmla="*/ 3352587 h 6858000"/>
              <a:gd name="connsiteX848" fmla="*/ 9497035 w 10868822"/>
              <a:gd name="connsiteY848" fmla="*/ 3349682 h 6858000"/>
              <a:gd name="connsiteX849" fmla="*/ 9497291 w 10868822"/>
              <a:gd name="connsiteY849" fmla="*/ 3355127 h 6858000"/>
              <a:gd name="connsiteX850" fmla="*/ 9493256 w 10868822"/>
              <a:gd name="connsiteY850" fmla="*/ 3359954 h 6858000"/>
              <a:gd name="connsiteX851" fmla="*/ 9493103 w 10868822"/>
              <a:gd name="connsiteY851" fmla="*/ 3358456 h 6858000"/>
              <a:gd name="connsiteX852" fmla="*/ 9492555 w 10868822"/>
              <a:gd name="connsiteY852" fmla="*/ 3353108 h 6858000"/>
              <a:gd name="connsiteX853" fmla="*/ 9830675 w 10868822"/>
              <a:gd name="connsiteY853" fmla="*/ 3151012 h 6858000"/>
              <a:gd name="connsiteX854" fmla="*/ 9817492 w 10868822"/>
              <a:gd name="connsiteY854" fmla="*/ 3160720 h 6858000"/>
              <a:gd name="connsiteX855" fmla="*/ 9818147 w 10868822"/>
              <a:gd name="connsiteY855" fmla="*/ 3160237 h 6858000"/>
              <a:gd name="connsiteX856" fmla="*/ 9835462 w 10868822"/>
              <a:gd name="connsiteY856" fmla="*/ 3147486 h 6858000"/>
              <a:gd name="connsiteX857" fmla="*/ 9833216 w 10868822"/>
              <a:gd name="connsiteY857" fmla="*/ 3149141 h 6858000"/>
              <a:gd name="connsiteX858" fmla="*/ 9830675 w 10868822"/>
              <a:gd name="connsiteY858" fmla="*/ 3151012 h 6858000"/>
              <a:gd name="connsiteX859" fmla="*/ 9801025 w 10868822"/>
              <a:gd name="connsiteY859" fmla="*/ 3146722 h 6858000"/>
              <a:gd name="connsiteX860" fmla="*/ 9800088 w 10868822"/>
              <a:gd name="connsiteY860" fmla="*/ 3148064 h 6858000"/>
              <a:gd name="connsiteX861" fmla="*/ 9790543 w 10868822"/>
              <a:gd name="connsiteY861" fmla="*/ 3149215 h 6858000"/>
              <a:gd name="connsiteX862" fmla="*/ 9821988 w 10868822"/>
              <a:gd name="connsiteY862" fmla="*/ 3141734 h 6858000"/>
              <a:gd name="connsiteX863" fmla="*/ 9813750 w 10868822"/>
              <a:gd name="connsiteY863" fmla="*/ 3155638 h 6858000"/>
              <a:gd name="connsiteX864" fmla="*/ 9817024 w 10868822"/>
              <a:gd name="connsiteY864" fmla="*/ 3160085 h 6858000"/>
              <a:gd name="connsiteX865" fmla="*/ 9817492 w 10868822"/>
              <a:gd name="connsiteY865" fmla="*/ 3160720 h 6858000"/>
              <a:gd name="connsiteX866" fmla="*/ 9809256 w 10868822"/>
              <a:gd name="connsiteY866" fmla="*/ 3166785 h 6858000"/>
              <a:gd name="connsiteX867" fmla="*/ 9805512 w 10868822"/>
              <a:gd name="connsiteY867" fmla="*/ 3169542 h 6858000"/>
              <a:gd name="connsiteX868" fmla="*/ 9798027 w 10868822"/>
              <a:gd name="connsiteY868" fmla="*/ 3159379 h 6858000"/>
              <a:gd name="connsiteX869" fmla="*/ 9810372 w 10868822"/>
              <a:gd name="connsiteY869" fmla="*/ 3144778 h 6858000"/>
              <a:gd name="connsiteX870" fmla="*/ 9810417 w 10868822"/>
              <a:gd name="connsiteY870" fmla="*/ 3144487 h 6858000"/>
              <a:gd name="connsiteX871" fmla="*/ 9818057 w 10868822"/>
              <a:gd name="connsiteY871" fmla="*/ 3142669 h 6858000"/>
              <a:gd name="connsiteX872" fmla="*/ 9821988 w 10868822"/>
              <a:gd name="connsiteY872" fmla="*/ 3141734 h 6858000"/>
              <a:gd name="connsiteX873" fmla="*/ 9811976 w 10868822"/>
              <a:gd name="connsiteY873" fmla="*/ 3134412 h 6858000"/>
              <a:gd name="connsiteX874" fmla="*/ 9810417 w 10868822"/>
              <a:gd name="connsiteY874" fmla="*/ 3144487 h 6858000"/>
              <a:gd name="connsiteX875" fmla="*/ 9808722 w 10868822"/>
              <a:gd name="connsiteY875" fmla="*/ 3144890 h 6858000"/>
              <a:gd name="connsiteX876" fmla="*/ 9801025 w 10868822"/>
              <a:gd name="connsiteY876" fmla="*/ 3146722 h 6858000"/>
              <a:gd name="connsiteX877" fmla="*/ 9808513 w 10868822"/>
              <a:gd name="connsiteY877" fmla="*/ 3135982 h 6858000"/>
              <a:gd name="connsiteX878" fmla="*/ 9808456 w 10868822"/>
              <a:gd name="connsiteY878" fmla="*/ 3135768 h 6858000"/>
              <a:gd name="connsiteX879" fmla="*/ 9880232 w 10868822"/>
              <a:gd name="connsiteY879" fmla="*/ 3069697 h 6858000"/>
              <a:gd name="connsiteX880" fmla="*/ 9886383 w 10868822"/>
              <a:gd name="connsiteY880" fmla="*/ 3078638 h 6858000"/>
              <a:gd name="connsiteX881" fmla="*/ 9884980 w 10868822"/>
              <a:gd name="connsiteY881" fmla="*/ 3076732 h 6858000"/>
              <a:gd name="connsiteX882" fmla="*/ 9879939 w 10868822"/>
              <a:gd name="connsiteY882" fmla="*/ 3069886 h 6858000"/>
              <a:gd name="connsiteX883" fmla="*/ 9949420 w 10868822"/>
              <a:gd name="connsiteY883" fmla="*/ 3006567 h 6858000"/>
              <a:gd name="connsiteX884" fmla="*/ 9952047 w 10868822"/>
              <a:gd name="connsiteY884" fmla="*/ 3007295 h 6858000"/>
              <a:gd name="connsiteX885" fmla="*/ 9970244 w 10868822"/>
              <a:gd name="connsiteY885" fmla="*/ 3016883 h 6858000"/>
              <a:gd name="connsiteX886" fmla="*/ 9964254 w 10868822"/>
              <a:gd name="connsiteY886" fmla="*/ 3021293 h 6858000"/>
              <a:gd name="connsiteX887" fmla="*/ 9954521 w 10868822"/>
              <a:gd name="connsiteY887" fmla="*/ 3020623 h 6858000"/>
              <a:gd name="connsiteX888" fmla="*/ 9949015 w 10868822"/>
              <a:gd name="connsiteY888" fmla="*/ 3005697 h 6858000"/>
              <a:gd name="connsiteX889" fmla="*/ 9949125 w 10868822"/>
              <a:gd name="connsiteY889" fmla="*/ 3005755 h 6858000"/>
              <a:gd name="connsiteX890" fmla="*/ 9949331 w 10868822"/>
              <a:gd name="connsiteY890" fmla="*/ 3006321 h 6858000"/>
              <a:gd name="connsiteX891" fmla="*/ 9949420 w 10868822"/>
              <a:gd name="connsiteY891" fmla="*/ 3006567 h 6858000"/>
              <a:gd name="connsiteX892" fmla="*/ 9948629 w 10868822"/>
              <a:gd name="connsiteY892" fmla="*/ 3006348 h 6858000"/>
              <a:gd name="connsiteX893" fmla="*/ 9949015 w 10868822"/>
              <a:gd name="connsiteY893" fmla="*/ 3005697 h 6858000"/>
              <a:gd name="connsiteX894" fmla="*/ 510504 w 10868822"/>
              <a:gd name="connsiteY894" fmla="*/ 2991422 h 6858000"/>
              <a:gd name="connsiteX895" fmla="*/ 510478 w 10868822"/>
              <a:gd name="connsiteY895" fmla="*/ 2991636 h 6858000"/>
              <a:gd name="connsiteX896" fmla="*/ 508977 w 10868822"/>
              <a:gd name="connsiteY896" fmla="*/ 2991575 h 6858000"/>
              <a:gd name="connsiteX897" fmla="*/ 490947 w 10868822"/>
              <a:gd name="connsiteY897" fmla="*/ 2990837 h 6858000"/>
              <a:gd name="connsiteX898" fmla="*/ 508977 w 10868822"/>
              <a:gd name="connsiteY898" fmla="*/ 2991575 h 6858000"/>
              <a:gd name="connsiteX899" fmla="*/ 506002 w 10868822"/>
              <a:gd name="connsiteY899" fmla="*/ 2991874 h 6858000"/>
              <a:gd name="connsiteX900" fmla="*/ 10052331 w 10868822"/>
              <a:gd name="connsiteY900" fmla="*/ 2912921 h 6858000"/>
              <a:gd name="connsiteX901" fmla="*/ 10043979 w 10868822"/>
              <a:gd name="connsiteY901" fmla="*/ 2929029 h 6858000"/>
              <a:gd name="connsiteX902" fmla="*/ 10033146 w 10868822"/>
              <a:gd name="connsiteY902" fmla="*/ 2939212 h 6858000"/>
              <a:gd name="connsiteX903" fmla="*/ 10035393 w 10868822"/>
              <a:gd name="connsiteY903" fmla="*/ 2929719 h 6858000"/>
              <a:gd name="connsiteX904" fmla="*/ 10050743 w 10868822"/>
              <a:gd name="connsiteY904" fmla="*/ 2914496 h 6858000"/>
              <a:gd name="connsiteX905" fmla="*/ 10066179 w 10868822"/>
              <a:gd name="connsiteY905" fmla="*/ 2746221 h 6858000"/>
              <a:gd name="connsiteX906" fmla="*/ 10061094 w 10868822"/>
              <a:gd name="connsiteY906" fmla="*/ 2747430 h 6858000"/>
              <a:gd name="connsiteX907" fmla="*/ 10042915 w 10868822"/>
              <a:gd name="connsiteY907" fmla="*/ 2751755 h 6858000"/>
              <a:gd name="connsiteX908" fmla="*/ 10063039 w 10868822"/>
              <a:gd name="connsiteY908" fmla="*/ 2746641 h 6858000"/>
              <a:gd name="connsiteX909" fmla="*/ 2039368 w 10868822"/>
              <a:gd name="connsiteY909" fmla="*/ 2599011 h 6858000"/>
              <a:gd name="connsiteX910" fmla="*/ 2038562 w 10868822"/>
              <a:gd name="connsiteY910" fmla="*/ 2600616 h 6858000"/>
              <a:gd name="connsiteX911" fmla="*/ 2036222 w 10868822"/>
              <a:gd name="connsiteY911" fmla="*/ 2605279 h 6858000"/>
              <a:gd name="connsiteX912" fmla="*/ 2037895 w 10868822"/>
              <a:gd name="connsiteY912" fmla="*/ 2600495 h 6858000"/>
              <a:gd name="connsiteX913" fmla="*/ 2042646 w 10868822"/>
              <a:gd name="connsiteY913" fmla="*/ 2592833 h 6858000"/>
              <a:gd name="connsiteX914" fmla="*/ 2042868 w 10868822"/>
              <a:gd name="connsiteY914" fmla="*/ 2595486 h 6858000"/>
              <a:gd name="connsiteX915" fmla="*/ 2039368 w 10868822"/>
              <a:gd name="connsiteY915" fmla="*/ 2599011 h 6858000"/>
              <a:gd name="connsiteX916" fmla="*/ 2042454 w 10868822"/>
              <a:gd name="connsiteY916" fmla="*/ 2592864 h 6858000"/>
              <a:gd name="connsiteX917" fmla="*/ 2098758 w 10868822"/>
              <a:gd name="connsiteY917" fmla="*/ 2480852 h 6858000"/>
              <a:gd name="connsiteX918" fmla="*/ 2098759 w 10868822"/>
              <a:gd name="connsiteY918" fmla="*/ 2480852 h 6858000"/>
              <a:gd name="connsiteX919" fmla="*/ 2088650 w 10868822"/>
              <a:gd name="connsiteY919" fmla="*/ 2488295 h 6858000"/>
              <a:gd name="connsiteX920" fmla="*/ 2090147 w 10868822"/>
              <a:gd name="connsiteY920" fmla="*/ 2487193 h 6858000"/>
              <a:gd name="connsiteX921" fmla="*/ 10316975 w 10868822"/>
              <a:gd name="connsiteY921" fmla="*/ 2471561 h 6858000"/>
              <a:gd name="connsiteX922" fmla="*/ 10324459 w 10868822"/>
              <a:gd name="connsiteY922" fmla="*/ 2481725 h 6858000"/>
              <a:gd name="connsiteX923" fmla="*/ 10312299 w 10868822"/>
              <a:gd name="connsiteY923" fmla="*/ 2486455 h 6858000"/>
              <a:gd name="connsiteX924" fmla="*/ 10309349 w 10868822"/>
              <a:gd name="connsiteY924" fmla="*/ 2484433 h 6858000"/>
              <a:gd name="connsiteX925" fmla="*/ 10315945 w 10868822"/>
              <a:gd name="connsiteY925" fmla="*/ 2473299 h 6858000"/>
              <a:gd name="connsiteX926" fmla="*/ 10316975 w 10868822"/>
              <a:gd name="connsiteY926" fmla="*/ 2471561 h 6858000"/>
              <a:gd name="connsiteX927" fmla="*/ 10310257 w 10868822"/>
              <a:gd name="connsiteY927" fmla="*/ 2461620 h 6858000"/>
              <a:gd name="connsiteX928" fmla="*/ 10308036 w 10868822"/>
              <a:gd name="connsiteY928" fmla="*/ 2483533 h 6858000"/>
              <a:gd name="connsiteX929" fmla="*/ 10309349 w 10868822"/>
              <a:gd name="connsiteY929" fmla="*/ 2484433 h 6858000"/>
              <a:gd name="connsiteX930" fmla="*/ 10308737 w 10868822"/>
              <a:gd name="connsiteY930" fmla="*/ 2485465 h 6858000"/>
              <a:gd name="connsiteX931" fmla="*/ 10306117 w 10868822"/>
              <a:gd name="connsiteY931" fmla="*/ 2483476 h 6858000"/>
              <a:gd name="connsiteX932" fmla="*/ 10294867 w 10868822"/>
              <a:gd name="connsiteY932" fmla="*/ 2474933 h 6858000"/>
              <a:gd name="connsiteX933" fmla="*/ 10298300 w 10868822"/>
              <a:gd name="connsiteY933" fmla="*/ 2471415 h 6858000"/>
              <a:gd name="connsiteX934" fmla="*/ 10310257 w 10868822"/>
              <a:gd name="connsiteY934" fmla="*/ 2461620 h 6858000"/>
              <a:gd name="connsiteX935" fmla="*/ 10385760 w 10868822"/>
              <a:gd name="connsiteY935" fmla="*/ 2455196 h 6858000"/>
              <a:gd name="connsiteX936" fmla="*/ 10389233 w 10868822"/>
              <a:gd name="connsiteY936" fmla="*/ 2459129 h 6858000"/>
              <a:gd name="connsiteX937" fmla="*/ 10380749 w 10868822"/>
              <a:gd name="connsiteY937" fmla="*/ 2464214 h 6858000"/>
              <a:gd name="connsiteX938" fmla="*/ 10380459 w 10868822"/>
              <a:gd name="connsiteY938" fmla="*/ 2462896 h 6858000"/>
              <a:gd name="connsiteX939" fmla="*/ 10385760 w 10868822"/>
              <a:gd name="connsiteY939" fmla="*/ 2455196 h 6858000"/>
              <a:gd name="connsiteX940" fmla="*/ 10431110 w 10868822"/>
              <a:gd name="connsiteY940" fmla="*/ 2368477 h 6858000"/>
              <a:gd name="connsiteX941" fmla="*/ 10428051 w 10868822"/>
              <a:gd name="connsiteY941" fmla="*/ 2372864 h 6858000"/>
              <a:gd name="connsiteX942" fmla="*/ 10415063 w 10868822"/>
              <a:gd name="connsiteY942" fmla="*/ 2391491 h 6858000"/>
              <a:gd name="connsiteX943" fmla="*/ 10409167 w 10868822"/>
              <a:gd name="connsiteY943" fmla="*/ 2392894 h 6858000"/>
              <a:gd name="connsiteX944" fmla="*/ 10408774 w 10868822"/>
              <a:gd name="connsiteY944" fmla="*/ 2392987 h 6858000"/>
              <a:gd name="connsiteX945" fmla="*/ 10414848 w 10868822"/>
              <a:gd name="connsiteY945" fmla="*/ 2386322 h 6858000"/>
              <a:gd name="connsiteX946" fmla="*/ 10434643 w 10868822"/>
              <a:gd name="connsiteY946" fmla="*/ 2361397 h 6858000"/>
              <a:gd name="connsiteX947" fmla="*/ 10432475 w 10868822"/>
              <a:gd name="connsiteY947" fmla="*/ 2362994 h 6858000"/>
              <a:gd name="connsiteX948" fmla="*/ 10431539 w 10868822"/>
              <a:gd name="connsiteY948" fmla="*/ 2363683 h 6858000"/>
              <a:gd name="connsiteX949" fmla="*/ 10443519 w 10868822"/>
              <a:gd name="connsiteY949" fmla="*/ 2354861 h 6858000"/>
              <a:gd name="connsiteX950" fmla="*/ 10431110 w 10868822"/>
              <a:gd name="connsiteY950" fmla="*/ 2368477 h 6858000"/>
              <a:gd name="connsiteX951" fmla="*/ 10434721 w 10868822"/>
              <a:gd name="connsiteY951" fmla="*/ 2363299 h 6858000"/>
              <a:gd name="connsiteX952" fmla="*/ 10437529 w 10868822"/>
              <a:gd name="connsiteY952" fmla="*/ 2359272 h 6858000"/>
              <a:gd name="connsiteX953" fmla="*/ 10254124 w 10868822"/>
              <a:gd name="connsiteY953" fmla="*/ 2298397 h 6858000"/>
              <a:gd name="connsiteX954" fmla="*/ 10254779 w 10868822"/>
              <a:gd name="connsiteY954" fmla="*/ 2300854 h 6858000"/>
              <a:gd name="connsiteX955" fmla="*/ 10256231 w 10868822"/>
              <a:gd name="connsiteY955" fmla="*/ 2306307 h 6858000"/>
              <a:gd name="connsiteX956" fmla="*/ 10250905 w 10868822"/>
              <a:gd name="connsiteY956" fmla="*/ 2309707 h 6858000"/>
              <a:gd name="connsiteX957" fmla="*/ 10242557 w 10868822"/>
              <a:gd name="connsiteY957" fmla="*/ 2311308 h 6858000"/>
              <a:gd name="connsiteX958" fmla="*/ 10241676 w 10868822"/>
              <a:gd name="connsiteY958" fmla="*/ 2306584 h 6858000"/>
              <a:gd name="connsiteX959" fmla="*/ 10244528 w 10868822"/>
              <a:gd name="connsiteY959" fmla="*/ 2303035 h 6858000"/>
              <a:gd name="connsiteX960" fmla="*/ 10242144 w 10868822"/>
              <a:gd name="connsiteY960" fmla="*/ 2307219 h 6858000"/>
              <a:gd name="connsiteX961" fmla="*/ 10254124 w 10868822"/>
              <a:gd name="connsiteY961" fmla="*/ 2298397 h 6858000"/>
              <a:gd name="connsiteX962" fmla="*/ 2170282 w 10868822"/>
              <a:gd name="connsiteY962" fmla="*/ 2297216 h 6858000"/>
              <a:gd name="connsiteX963" fmla="*/ 2172244 w 10868822"/>
              <a:gd name="connsiteY963" fmla="*/ 2298766 h 6858000"/>
              <a:gd name="connsiteX964" fmla="*/ 2173377 w 10868822"/>
              <a:gd name="connsiteY964" fmla="*/ 2305401 h 6858000"/>
              <a:gd name="connsiteX965" fmla="*/ 2171845 w 10868822"/>
              <a:gd name="connsiteY965" fmla="*/ 2303713 h 6858000"/>
              <a:gd name="connsiteX966" fmla="*/ 2169849 w 10868822"/>
              <a:gd name="connsiteY966" fmla="*/ 2295263 h 6858000"/>
              <a:gd name="connsiteX967" fmla="*/ 2169971 w 10868822"/>
              <a:gd name="connsiteY967" fmla="*/ 2295924 h 6858000"/>
              <a:gd name="connsiteX968" fmla="*/ 2170282 w 10868822"/>
              <a:gd name="connsiteY968" fmla="*/ 2297216 h 6858000"/>
              <a:gd name="connsiteX969" fmla="*/ 2168793 w 10868822"/>
              <a:gd name="connsiteY969" fmla="*/ 2296041 h 6858000"/>
              <a:gd name="connsiteX970" fmla="*/ 2208738 w 10868822"/>
              <a:gd name="connsiteY970" fmla="*/ 2287516 h 6858000"/>
              <a:gd name="connsiteX971" fmla="*/ 2205759 w 10868822"/>
              <a:gd name="connsiteY971" fmla="*/ 2291352 h 6858000"/>
              <a:gd name="connsiteX972" fmla="*/ 2203980 w 10868822"/>
              <a:gd name="connsiteY972" fmla="*/ 2293641 h 6858000"/>
              <a:gd name="connsiteX973" fmla="*/ 2207713 w 10868822"/>
              <a:gd name="connsiteY973" fmla="*/ 2288321 h 6858000"/>
              <a:gd name="connsiteX974" fmla="*/ 2214018 w 10868822"/>
              <a:gd name="connsiteY974" fmla="*/ 2280720 h 6858000"/>
              <a:gd name="connsiteX975" fmla="*/ 2215306 w 10868822"/>
              <a:gd name="connsiteY975" fmla="*/ 2282362 h 6858000"/>
              <a:gd name="connsiteX976" fmla="*/ 2208738 w 10868822"/>
              <a:gd name="connsiteY976" fmla="*/ 2287516 h 6858000"/>
              <a:gd name="connsiteX977" fmla="*/ 10270600 w 10868822"/>
              <a:gd name="connsiteY977" fmla="*/ 2270589 h 6858000"/>
              <a:gd name="connsiteX978" fmla="*/ 10280332 w 10868822"/>
              <a:gd name="connsiteY978" fmla="*/ 2271260 h 6858000"/>
              <a:gd name="connsiteX979" fmla="*/ 10263856 w 10868822"/>
              <a:gd name="connsiteY979" fmla="*/ 2299067 h 6858000"/>
              <a:gd name="connsiteX980" fmla="*/ 10252522 w 10868822"/>
              <a:gd name="connsiteY980" fmla="*/ 2293086 h 6858000"/>
              <a:gd name="connsiteX981" fmla="*/ 10244528 w 10868822"/>
              <a:gd name="connsiteY981" fmla="*/ 2303035 h 6858000"/>
              <a:gd name="connsiteX982" fmla="*/ 10252722 w 10868822"/>
              <a:gd name="connsiteY982" fmla="*/ 2288653 h 6858000"/>
              <a:gd name="connsiteX983" fmla="*/ 10270600 w 10868822"/>
              <a:gd name="connsiteY983" fmla="*/ 2270589 h 6858000"/>
              <a:gd name="connsiteX984" fmla="*/ 10442371 w 10868822"/>
              <a:gd name="connsiteY984" fmla="*/ 2100257 h 6858000"/>
              <a:gd name="connsiteX985" fmla="*/ 10441604 w 10868822"/>
              <a:gd name="connsiteY985" fmla="*/ 2104493 h 6858000"/>
              <a:gd name="connsiteX986" fmla="*/ 10439089 w 10868822"/>
              <a:gd name="connsiteY986" fmla="*/ 2104998 h 6858000"/>
              <a:gd name="connsiteX987" fmla="*/ 10438963 w 10868822"/>
              <a:gd name="connsiteY987" fmla="*/ 2103917 h 6858000"/>
              <a:gd name="connsiteX988" fmla="*/ 10438498 w 10868822"/>
              <a:gd name="connsiteY988" fmla="*/ 2099923 h 6858000"/>
              <a:gd name="connsiteX989" fmla="*/ 10438963 w 10868822"/>
              <a:gd name="connsiteY989" fmla="*/ 2103917 h 6858000"/>
              <a:gd name="connsiteX990" fmla="*/ 10424967 w 10868822"/>
              <a:gd name="connsiteY990" fmla="*/ 2118949 h 6858000"/>
              <a:gd name="connsiteX991" fmla="*/ 10405382 w 10868822"/>
              <a:gd name="connsiteY991" fmla="*/ 2139985 h 6858000"/>
              <a:gd name="connsiteX992" fmla="*/ 10395649 w 10868822"/>
              <a:gd name="connsiteY992" fmla="*/ 2139314 h 6858000"/>
              <a:gd name="connsiteX993" fmla="*/ 10391907 w 10868822"/>
              <a:gd name="connsiteY993" fmla="*/ 2134233 h 6858000"/>
              <a:gd name="connsiteX994" fmla="*/ 10433837 w 10868822"/>
              <a:gd name="connsiteY994" fmla="*/ 2103355 h 6858000"/>
              <a:gd name="connsiteX995" fmla="*/ 10493737 w 10868822"/>
              <a:gd name="connsiteY995" fmla="*/ 2059244 h 6858000"/>
              <a:gd name="connsiteX996" fmla="*/ 10486994 w 10868822"/>
              <a:gd name="connsiteY996" fmla="*/ 2087722 h 6858000"/>
              <a:gd name="connsiteX997" fmla="*/ 10451807 w 10868822"/>
              <a:gd name="connsiteY997" fmla="*/ 2090122 h 6858000"/>
              <a:gd name="connsiteX998" fmla="*/ 10442371 w 10868822"/>
              <a:gd name="connsiteY998" fmla="*/ 2100257 h 6858000"/>
              <a:gd name="connsiteX999" fmla="*/ 10442857 w 10868822"/>
              <a:gd name="connsiteY999" fmla="*/ 2097570 h 6858000"/>
              <a:gd name="connsiteX1000" fmla="*/ 10439827 w 10868822"/>
              <a:gd name="connsiteY1000" fmla="*/ 2098944 h 6858000"/>
              <a:gd name="connsiteX1001" fmla="*/ 10438498 w 10868822"/>
              <a:gd name="connsiteY1001" fmla="*/ 2099923 h 6858000"/>
              <a:gd name="connsiteX1002" fmla="*/ 10438302 w 10868822"/>
              <a:gd name="connsiteY1002" fmla="*/ 2098245 h 6858000"/>
              <a:gd name="connsiteX1003" fmla="*/ 10438333 w 10868822"/>
              <a:gd name="connsiteY1003" fmla="*/ 2084369 h 6858000"/>
              <a:gd name="connsiteX1004" fmla="*/ 10475767 w 10868822"/>
              <a:gd name="connsiteY1004" fmla="*/ 2072477 h 6858000"/>
              <a:gd name="connsiteX1005" fmla="*/ 10493737 w 10868822"/>
              <a:gd name="connsiteY1005" fmla="*/ 2059244 h 6858000"/>
              <a:gd name="connsiteX1006" fmla="*/ 10612823 w 10868822"/>
              <a:gd name="connsiteY1006" fmla="*/ 2037677 h 6858000"/>
              <a:gd name="connsiteX1007" fmla="*/ 10614451 w 10868822"/>
              <a:gd name="connsiteY1007" fmla="*/ 2038093 h 6858000"/>
              <a:gd name="connsiteX1008" fmla="*/ 10605897 w 10868822"/>
              <a:gd name="connsiteY1008" fmla="*/ 2042777 h 6858000"/>
              <a:gd name="connsiteX1009" fmla="*/ 10612823 w 10868822"/>
              <a:gd name="connsiteY1009" fmla="*/ 2037677 h 6858000"/>
              <a:gd name="connsiteX1010" fmla="*/ 10429026 w 10868822"/>
              <a:gd name="connsiteY1010" fmla="*/ 2004890 h 6858000"/>
              <a:gd name="connsiteX1011" fmla="*/ 10428839 w 10868822"/>
              <a:gd name="connsiteY1011" fmla="*/ 2005027 h 6858000"/>
              <a:gd name="connsiteX1012" fmla="*/ 10427400 w 10868822"/>
              <a:gd name="connsiteY1012" fmla="*/ 2005229 h 6858000"/>
              <a:gd name="connsiteX1013" fmla="*/ 10427598 w 10868822"/>
              <a:gd name="connsiteY1013" fmla="*/ 2004950 h 6858000"/>
              <a:gd name="connsiteX1014" fmla="*/ 10445089 w 10868822"/>
              <a:gd name="connsiteY1014" fmla="*/ 1993182 h 6858000"/>
              <a:gd name="connsiteX1015" fmla="*/ 10448831 w 10868822"/>
              <a:gd name="connsiteY1015" fmla="*/ 1998264 h 6858000"/>
              <a:gd name="connsiteX1016" fmla="*/ 10438548 w 10868822"/>
              <a:gd name="connsiteY1016" fmla="*/ 2004490 h 6858000"/>
              <a:gd name="connsiteX1017" fmla="*/ 10429026 w 10868822"/>
              <a:gd name="connsiteY1017" fmla="*/ 2004890 h 6858000"/>
              <a:gd name="connsiteX1018" fmla="*/ 2774234 w 10868822"/>
              <a:gd name="connsiteY1018" fmla="*/ 1944139 h 6858000"/>
              <a:gd name="connsiteX1019" fmla="*/ 2766274 w 10868822"/>
              <a:gd name="connsiteY1019" fmla="*/ 1962897 h 6858000"/>
              <a:gd name="connsiteX1020" fmla="*/ 2761069 w 10868822"/>
              <a:gd name="connsiteY1020" fmla="*/ 1965969 h 6858000"/>
              <a:gd name="connsiteX1021" fmla="*/ 2760856 w 10868822"/>
              <a:gd name="connsiteY1021" fmla="*/ 1964147 h 6858000"/>
              <a:gd name="connsiteX1022" fmla="*/ 2756544 w 10868822"/>
              <a:gd name="connsiteY1022" fmla="*/ 1965103 h 6858000"/>
              <a:gd name="connsiteX1023" fmla="*/ 2756289 w 10868822"/>
              <a:gd name="connsiteY1023" fmla="*/ 1965672 h 6858000"/>
              <a:gd name="connsiteX1024" fmla="*/ 2756129 w 10868822"/>
              <a:gd name="connsiteY1024" fmla="*/ 1965593 h 6858000"/>
              <a:gd name="connsiteX1025" fmla="*/ 2765484 w 10868822"/>
              <a:gd name="connsiteY1025" fmla="*/ 1953132 h 6858000"/>
              <a:gd name="connsiteX1026" fmla="*/ 2779010 w 10868822"/>
              <a:gd name="connsiteY1026" fmla="*/ 1932884 h 6858000"/>
              <a:gd name="connsiteX1027" fmla="*/ 2782840 w 10868822"/>
              <a:gd name="connsiteY1027" fmla="*/ 1935294 h 6858000"/>
              <a:gd name="connsiteX1028" fmla="*/ 2774234 w 10868822"/>
              <a:gd name="connsiteY1028" fmla="*/ 1944139 h 6858000"/>
              <a:gd name="connsiteX1029" fmla="*/ 10847115 w 10868822"/>
              <a:gd name="connsiteY1029" fmla="*/ 1916576 h 6858000"/>
              <a:gd name="connsiteX1030" fmla="*/ 10841135 w 10868822"/>
              <a:gd name="connsiteY1030" fmla="*/ 1920979 h 6858000"/>
              <a:gd name="connsiteX1031" fmla="*/ 10837392 w 10868822"/>
              <a:gd name="connsiteY1031" fmla="*/ 1923736 h 6858000"/>
              <a:gd name="connsiteX1032" fmla="*/ 10839442 w 10868822"/>
              <a:gd name="connsiteY1032" fmla="*/ 1918968 h 6858000"/>
              <a:gd name="connsiteX1033" fmla="*/ 10851337 w 10868822"/>
              <a:gd name="connsiteY1033" fmla="*/ 1914446 h 6858000"/>
              <a:gd name="connsiteX1034" fmla="*/ 10849711 w 10868822"/>
              <a:gd name="connsiteY1034" fmla="*/ 1915766 h 6858000"/>
              <a:gd name="connsiteX1035" fmla="*/ 10847115 w 10868822"/>
              <a:gd name="connsiteY1035" fmla="*/ 1916576 h 6858000"/>
              <a:gd name="connsiteX1036" fmla="*/ 10848805 w 10868822"/>
              <a:gd name="connsiteY1036" fmla="*/ 1915331 h 6858000"/>
              <a:gd name="connsiteX1037" fmla="*/ 10531499 w 10868822"/>
              <a:gd name="connsiteY1037" fmla="*/ 1887248 h 6858000"/>
              <a:gd name="connsiteX1038" fmla="*/ 10531951 w 10868822"/>
              <a:gd name="connsiteY1038" fmla="*/ 1897867 h 6858000"/>
              <a:gd name="connsiteX1039" fmla="*/ 10530734 w 10868822"/>
              <a:gd name="connsiteY1039" fmla="*/ 1897783 h 6858000"/>
              <a:gd name="connsiteX1040" fmla="*/ 10527813 w 10868822"/>
              <a:gd name="connsiteY1040" fmla="*/ 1897582 h 6858000"/>
              <a:gd name="connsiteX1041" fmla="*/ 10528583 w 10868822"/>
              <a:gd name="connsiteY1041" fmla="*/ 1891530 h 6858000"/>
              <a:gd name="connsiteX1042" fmla="*/ 10531499 w 10868822"/>
              <a:gd name="connsiteY1042" fmla="*/ 1887248 h 6858000"/>
              <a:gd name="connsiteX1043" fmla="*/ 777991 w 10868822"/>
              <a:gd name="connsiteY1043" fmla="*/ 1874461 h 6858000"/>
              <a:gd name="connsiteX1044" fmla="*/ 776779 w 10868822"/>
              <a:gd name="connsiteY1044" fmla="*/ 1875122 h 6858000"/>
              <a:gd name="connsiteX1045" fmla="*/ 776003 w 10868822"/>
              <a:gd name="connsiteY1045" fmla="*/ 1874934 h 6858000"/>
              <a:gd name="connsiteX1046" fmla="*/ 770276 w 10868822"/>
              <a:gd name="connsiteY1046" fmla="*/ 1873544 h 6858000"/>
              <a:gd name="connsiteX1047" fmla="*/ 776003 w 10868822"/>
              <a:gd name="connsiteY1047" fmla="*/ 1874934 h 6858000"/>
              <a:gd name="connsiteX1048" fmla="*/ 771632 w 10868822"/>
              <a:gd name="connsiteY1048" fmla="*/ 1875974 h 6858000"/>
              <a:gd name="connsiteX1049" fmla="*/ 769667 w 10868822"/>
              <a:gd name="connsiteY1049" fmla="*/ 1876441 h 6858000"/>
              <a:gd name="connsiteX1050" fmla="*/ 770276 w 10868822"/>
              <a:gd name="connsiteY1050" fmla="*/ 1873544 h 6858000"/>
              <a:gd name="connsiteX1051" fmla="*/ 10860611 w 10868822"/>
              <a:gd name="connsiteY1051" fmla="*/ 1867450 h 6858000"/>
              <a:gd name="connsiteX1052" fmla="*/ 10858785 w 10868822"/>
              <a:gd name="connsiteY1052" fmla="*/ 1871243 h 6858000"/>
              <a:gd name="connsiteX1053" fmla="*/ 10858109 w 10868822"/>
              <a:gd name="connsiteY1053" fmla="*/ 1868952 h 6858000"/>
              <a:gd name="connsiteX1054" fmla="*/ 10857242 w 10868822"/>
              <a:gd name="connsiteY1054" fmla="*/ 1866012 h 6858000"/>
              <a:gd name="connsiteX1055" fmla="*/ 10858109 w 10868822"/>
              <a:gd name="connsiteY1055" fmla="*/ 1868952 h 6858000"/>
              <a:gd name="connsiteX1056" fmla="*/ 10853404 w 10868822"/>
              <a:gd name="connsiteY1056" fmla="*/ 1871777 h 6858000"/>
              <a:gd name="connsiteX1057" fmla="*/ 10849339 w 10868822"/>
              <a:gd name="connsiteY1057" fmla="*/ 1874218 h 6858000"/>
              <a:gd name="connsiteX1058" fmla="*/ 10851767 w 10868822"/>
              <a:gd name="connsiteY1058" fmla="*/ 1869554 h 6858000"/>
              <a:gd name="connsiteX1059" fmla="*/ 10857242 w 10868822"/>
              <a:gd name="connsiteY1059" fmla="*/ 1866012 h 6858000"/>
              <a:gd name="connsiteX1060" fmla="*/ 10382601 w 10868822"/>
              <a:gd name="connsiteY1060" fmla="*/ 1804830 h 6858000"/>
              <a:gd name="connsiteX1061" fmla="*/ 10369017 w 10868822"/>
              <a:gd name="connsiteY1061" fmla="*/ 1822131 h 6858000"/>
              <a:gd name="connsiteX1062" fmla="*/ 10362774 w 10868822"/>
              <a:gd name="connsiteY1062" fmla="*/ 1818676 h 6858000"/>
              <a:gd name="connsiteX1063" fmla="*/ 10363535 w 10868822"/>
              <a:gd name="connsiteY1063" fmla="*/ 1817391 h 6858000"/>
              <a:gd name="connsiteX1064" fmla="*/ 10374356 w 10868822"/>
              <a:gd name="connsiteY1064" fmla="*/ 1807943 h 6858000"/>
              <a:gd name="connsiteX1065" fmla="*/ 10382601 w 10868822"/>
              <a:gd name="connsiteY1065" fmla="*/ 1804830 h 6858000"/>
              <a:gd name="connsiteX1066" fmla="*/ 10779629 w 10868822"/>
              <a:gd name="connsiteY1066" fmla="*/ 1721218 h 6858000"/>
              <a:gd name="connsiteX1067" fmla="*/ 10776291 w 10868822"/>
              <a:gd name="connsiteY1067" fmla="*/ 1726413 h 6858000"/>
              <a:gd name="connsiteX1068" fmla="*/ 10775294 w 10868822"/>
              <a:gd name="connsiteY1068" fmla="*/ 1726504 h 6858000"/>
              <a:gd name="connsiteX1069" fmla="*/ 10776054 w 10868822"/>
              <a:gd name="connsiteY1069" fmla="*/ 1725577 h 6858000"/>
              <a:gd name="connsiteX1070" fmla="*/ 10225754 w 10868822"/>
              <a:gd name="connsiteY1070" fmla="*/ 1675475 h 6858000"/>
              <a:gd name="connsiteX1071" fmla="*/ 10225578 w 10868822"/>
              <a:gd name="connsiteY1071" fmla="*/ 1677850 h 6858000"/>
              <a:gd name="connsiteX1072" fmla="*/ 10222806 w 10868822"/>
              <a:gd name="connsiteY1072" fmla="*/ 1678789 h 6858000"/>
              <a:gd name="connsiteX1073" fmla="*/ 10225333 w 10868822"/>
              <a:gd name="connsiteY1073" fmla="*/ 1675948 h 6858000"/>
              <a:gd name="connsiteX1074" fmla="*/ 10296748 w 10868822"/>
              <a:gd name="connsiteY1074" fmla="*/ 1596262 h 6858000"/>
              <a:gd name="connsiteX1075" fmla="*/ 10296283 w 10868822"/>
              <a:gd name="connsiteY1075" fmla="*/ 1598229 h 6858000"/>
              <a:gd name="connsiteX1076" fmla="*/ 10295440 w 10868822"/>
              <a:gd name="connsiteY1076" fmla="*/ 1601789 h 6858000"/>
              <a:gd name="connsiteX1077" fmla="*/ 10295216 w 10868822"/>
              <a:gd name="connsiteY1077" fmla="*/ 1600040 h 6858000"/>
              <a:gd name="connsiteX1078" fmla="*/ 10366881 w 10868822"/>
              <a:gd name="connsiteY1078" fmla="*/ 1593614 h 6858000"/>
              <a:gd name="connsiteX1079" fmla="*/ 10361753 w 10868822"/>
              <a:gd name="connsiteY1079" fmla="*/ 1600102 h 6858000"/>
              <a:gd name="connsiteX1080" fmla="*/ 10359043 w 10868822"/>
              <a:gd name="connsiteY1080" fmla="*/ 1602694 h 6858000"/>
              <a:gd name="connsiteX1081" fmla="*/ 10360853 w 10868822"/>
              <a:gd name="connsiteY1081" fmla="*/ 1599663 h 6858000"/>
              <a:gd name="connsiteX1082" fmla="*/ 10305380 w 10868822"/>
              <a:gd name="connsiteY1082" fmla="*/ 1575717 h 6858000"/>
              <a:gd name="connsiteX1083" fmla="*/ 10297863 w 10868822"/>
              <a:gd name="connsiteY1083" fmla="*/ 1593514 h 6858000"/>
              <a:gd name="connsiteX1084" fmla="*/ 10296748 w 10868822"/>
              <a:gd name="connsiteY1084" fmla="*/ 1596262 h 6858000"/>
              <a:gd name="connsiteX1085" fmla="*/ 10298285 w 10868822"/>
              <a:gd name="connsiteY1085" fmla="*/ 1589774 h 6858000"/>
              <a:gd name="connsiteX1086" fmla="*/ 10299617 w 10868822"/>
              <a:gd name="connsiteY1086" fmla="*/ 1584148 h 6858000"/>
              <a:gd name="connsiteX1087" fmla="*/ 10301866 w 10868822"/>
              <a:gd name="connsiteY1087" fmla="*/ 1580524 h 6858000"/>
              <a:gd name="connsiteX1088" fmla="*/ 10305380 w 10868822"/>
              <a:gd name="connsiteY1088" fmla="*/ 1575717 h 6858000"/>
              <a:gd name="connsiteX1089" fmla="*/ 9813325 w 10868822"/>
              <a:gd name="connsiteY1089" fmla="*/ 1549275 h 6858000"/>
              <a:gd name="connsiteX1090" fmla="*/ 9813979 w 10868822"/>
              <a:gd name="connsiteY1090" fmla="*/ 1551732 h 6858000"/>
              <a:gd name="connsiteX1091" fmla="*/ 9815534 w 10868822"/>
              <a:gd name="connsiteY1091" fmla="*/ 1557567 h 6858000"/>
              <a:gd name="connsiteX1092" fmla="*/ 9811358 w 10868822"/>
              <a:gd name="connsiteY1092" fmla="*/ 1557581 h 6858000"/>
              <a:gd name="connsiteX1093" fmla="*/ 9813325 w 10868822"/>
              <a:gd name="connsiteY1093" fmla="*/ 1549275 h 6858000"/>
              <a:gd name="connsiteX1094" fmla="*/ 10425342 w 10868822"/>
              <a:gd name="connsiteY1094" fmla="*/ 1541397 h 6858000"/>
              <a:gd name="connsiteX1095" fmla="*/ 10431962 w 10868822"/>
              <a:gd name="connsiteY1095" fmla="*/ 1543134 h 6858000"/>
              <a:gd name="connsiteX1096" fmla="*/ 10431807 w 10868822"/>
              <a:gd name="connsiteY1096" fmla="*/ 1546322 h 6858000"/>
              <a:gd name="connsiteX1097" fmla="*/ 10427704 w 10868822"/>
              <a:gd name="connsiteY1097" fmla="*/ 1544801 h 6858000"/>
              <a:gd name="connsiteX1098" fmla="*/ 10425342 w 10868822"/>
              <a:gd name="connsiteY1098" fmla="*/ 1541397 h 6858000"/>
              <a:gd name="connsiteX1099" fmla="*/ 9875892 w 10868822"/>
              <a:gd name="connsiteY1099" fmla="*/ 1459169 h 6858000"/>
              <a:gd name="connsiteX1100" fmla="*/ 9864753 w 10868822"/>
              <a:gd name="connsiteY1100" fmla="*/ 1470455 h 6858000"/>
              <a:gd name="connsiteX1101" fmla="*/ 9852531 w 10868822"/>
              <a:gd name="connsiteY1101" fmla="*/ 1480790 h 6858000"/>
              <a:gd name="connsiteX1102" fmla="*/ 9852584 w 10868822"/>
              <a:gd name="connsiteY1102" fmla="*/ 1479095 h 6858000"/>
              <a:gd name="connsiteX1103" fmla="*/ 9853020 w 10868822"/>
              <a:gd name="connsiteY1103" fmla="*/ 1465181 h 6858000"/>
              <a:gd name="connsiteX1104" fmla="*/ 9868742 w 10868822"/>
              <a:gd name="connsiteY1104" fmla="*/ 1461440 h 6858000"/>
              <a:gd name="connsiteX1105" fmla="*/ 9873421 w 10868822"/>
              <a:gd name="connsiteY1105" fmla="*/ 1459954 h 6858000"/>
              <a:gd name="connsiteX1106" fmla="*/ 2940895 w 10868822"/>
              <a:gd name="connsiteY1106" fmla="*/ 1458087 h 6858000"/>
              <a:gd name="connsiteX1107" fmla="*/ 2940410 w 10868822"/>
              <a:gd name="connsiteY1107" fmla="*/ 1460133 h 6858000"/>
              <a:gd name="connsiteX1108" fmla="*/ 2940192 w 10868822"/>
              <a:gd name="connsiteY1108" fmla="*/ 1460402 h 6858000"/>
              <a:gd name="connsiteX1109" fmla="*/ 2940063 w 10868822"/>
              <a:gd name="connsiteY1109" fmla="*/ 1461599 h 6858000"/>
              <a:gd name="connsiteX1110" fmla="*/ 2940328 w 10868822"/>
              <a:gd name="connsiteY1110" fmla="*/ 1458632 h 6858000"/>
              <a:gd name="connsiteX1111" fmla="*/ 2946242 w 10868822"/>
              <a:gd name="connsiteY1111" fmla="*/ 1451171 h 6858000"/>
              <a:gd name="connsiteX1112" fmla="*/ 2951290 w 10868822"/>
              <a:gd name="connsiteY1112" fmla="*/ 1476844 h 6858000"/>
              <a:gd name="connsiteX1113" fmla="*/ 2940063 w 10868822"/>
              <a:gd name="connsiteY1113" fmla="*/ 1461599 h 6858000"/>
              <a:gd name="connsiteX1114" fmla="*/ 2940345 w 10868822"/>
              <a:gd name="connsiteY1114" fmla="*/ 1460412 h 6858000"/>
              <a:gd name="connsiteX1115" fmla="*/ 2940410 w 10868822"/>
              <a:gd name="connsiteY1115" fmla="*/ 1460133 h 6858000"/>
              <a:gd name="connsiteX1116" fmla="*/ 2943901 w 10868822"/>
              <a:gd name="connsiteY1116" fmla="*/ 1455833 h 6858000"/>
              <a:gd name="connsiteX1117" fmla="*/ 2942696 w 10868822"/>
              <a:gd name="connsiteY1117" fmla="*/ 1456353 h 6858000"/>
              <a:gd name="connsiteX1118" fmla="*/ 2940895 w 10868822"/>
              <a:gd name="connsiteY1118" fmla="*/ 1458087 h 6858000"/>
              <a:gd name="connsiteX1119" fmla="*/ 2941000 w 10868822"/>
              <a:gd name="connsiteY1119" fmla="*/ 1457643 h 6858000"/>
              <a:gd name="connsiteX1120" fmla="*/ 9901294 w 10868822"/>
              <a:gd name="connsiteY1120" fmla="*/ 1451099 h 6858000"/>
              <a:gd name="connsiteX1121" fmla="*/ 9900187 w 10868822"/>
              <a:gd name="connsiteY1121" fmla="*/ 1453959 h 6858000"/>
              <a:gd name="connsiteX1122" fmla="*/ 9898502 w 10868822"/>
              <a:gd name="connsiteY1122" fmla="*/ 1453240 h 6858000"/>
              <a:gd name="connsiteX1123" fmla="*/ 9896818 w 10868822"/>
              <a:gd name="connsiteY1123" fmla="*/ 1452521 h 6858000"/>
              <a:gd name="connsiteX1124" fmla="*/ 9886712 w 10868822"/>
              <a:gd name="connsiteY1124" fmla="*/ 1448207 h 6858000"/>
              <a:gd name="connsiteX1125" fmla="*/ 9896818 w 10868822"/>
              <a:gd name="connsiteY1125" fmla="*/ 1452521 h 6858000"/>
              <a:gd name="connsiteX1126" fmla="*/ 9884535 w 10868822"/>
              <a:gd name="connsiteY1126" fmla="*/ 1456423 h 6858000"/>
              <a:gd name="connsiteX1127" fmla="*/ 9875892 w 10868822"/>
              <a:gd name="connsiteY1127" fmla="*/ 1459169 h 6858000"/>
              <a:gd name="connsiteX1128" fmla="*/ 10438564 w 10868822"/>
              <a:gd name="connsiteY1128" fmla="*/ 1426206 h 6858000"/>
              <a:gd name="connsiteX1129" fmla="*/ 10443800 w 10868822"/>
              <a:gd name="connsiteY1129" fmla="*/ 1426896 h 6858000"/>
              <a:gd name="connsiteX1130" fmla="*/ 10444322 w 10868822"/>
              <a:gd name="connsiteY1130" fmla="*/ 1428094 h 6858000"/>
              <a:gd name="connsiteX1131" fmla="*/ 10434452 w 10868822"/>
              <a:gd name="connsiteY1131" fmla="*/ 1433413 h 6858000"/>
              <a:gd name="connsiteX1132" fmla="*/ 10429197 w 10868822"/>
              <a:gd name="connsiteY1132" fmla="*/ 1436245 h 6858000"/>
              <a:gd name="connsiteX1133" fmla="*/ 10431177 w 10868822"/>
              <a:gd name="connsiteY1133" fmla="*/ 1432886 h 6858000"/>
              <a:gd name="connsiteX1134" fmla="*/ 10438564 w 10868822"/>
              <a:gd name="connsiteY1134" fmla="*/ 1426206 h 6858000"/>
              <a:gd name="connsiteX1135" fmla="*/ 10463173 w 10868822"/>
              <a:gd name="connsiteY1135" fmla="*/ 1415569 h 6858000"/>
              <a:gd name="connsiteX1136" fmla="*/ 10450439 w 10868822"/>
              <a:gd name="connsiteY1136" fmla="*/ 1448458 h 6858000"/>
              <a:gd name="connsiteX1137" fmla="*/ 10449260 w 10868822"/>
              <a:gd name="connsiteY1137" fmla="*/ 1439408 h 6858000"/>
              <a:gd name="connsiteX1138" fmla="*/ 10444322 w 10868822"/>
              <a:gd name="connsiteY1138" fmla="*/ 1428094 h 6858000"/>
              <a:gd name="connsiteX1139" fmla="*/ 10446233 w 10868822"/>
              <a:gd name="connsiteY1139" fmla="*/ 1427064 h 6858000"/>
              <a:gd name="connsiteX1140" fmla="*/ 10451193 w 10868822"/>
              <a:gd name="connsiteY1140" fmla="*/ 1424391 h 6858000"/>
              <a:gd name="connsiteX1141" fmla="*/ 10463173 w 10868822"/>
              <a:gd name="connsiteY1141" fmla="*/ 1415569 h 6858000"/>
              <a:gd name="connsiteX1142" fmla="*/ 9933138 w 10868822"/>
              <a:gd name="connsiteY1142" fmla="*/ 1398344 h 6858000"/>
              <a:gd name="connsiteX1143" fmla="*/ 9911413 w 10868822"/>
              <a:gd name="connsiteY1143" fmla="*/ 1469204 h 6858000"/>
              <a:gd name="connsiteX1144" fmla="*/ 9915909 w 10868822"/>
              <a:gd name="connsiteY1144" fmla="*/ 1450219 h 6858000"/>
              <a:gd name="connsiteX1145" fmla="*/ 9906177 w 10868822"/>
              <a:gd name="connsiteY1145" fmla="*/ 1449548 h 6858000"/>
              <a:gd name="connsiteX1146" fmla="*/ 9901294 w 10868822"/>
              <a:gd name="connsiteY1146" fmla="*/ 1451099 h 6858000"/>
              <a:gd name="connsiteX1147" fmla="*/ 9907548 w 10868822"/>
              <a:gd name="connsiteY1147" fmla="*/ 1434945 h 6858000"/>
              <a:gd name="connsiteX1148" fmla="*/ 9912920 w 10868822"/>
              <a:gd name="connsiteY1148" fmla="*/ 1421070 h 6858000"/>
              <a:gd name="connsiteX1149" fmla="*/ 9922652 w 10868822"/>
              <a:gd name="connsiteY1149" fmla="*/ 1421740 h 6858000"/>
              <a:gd name="connsiteX1150" fmla="*/ 9933138 w 10868822"/>
              <a:gd name="connsiteY1150" fmla="*/ 1398344 h 6858000"/>
              <a:gd name="connsiteX1151" fmla="*/ 2995919 w 10868822"/>
              <a:gd name="connsiteY1151" fmla="*/ 1395516 h 6858000"/>
              <a:gd name="connsiteX1152" fmla="*/ 2994726 w 10868822"/>
              <a:gd name="connsiteY1152" fmla="*/ 1397831 h 6858000"/>
              <a:gd name="connsiteX1153" fmla="*/ 2994432 w 10868822"/>
              <a:gd name="connsiteY1153" fmla="*/ 1397506 h 6858000"/>
              <a:gd name="connsiteX1154" fmla="*/ 2972802 w 10868822"/>
              <a:gd name="connsiteY1154" fmla="*/ 1379332 h 6858000"/>
              <a:gd name="connsiteX1155" fmla="*/ 2981451 w 10868822"/>
              <a:gd name="connsiteY1155" fmla="*/ 1383161 h 6858000"/>
              <a:gd name="connsiteX1156" fmla="*/ 2994432 w 10868822"/>
              <a:gd name="connsiteY1156" fmla="*/ 1397506 h 6858000"/>
              <a:gd name="connsiteX1157" fmla="*/ 2988643 w 10868822"/>
              <a:gd name="connsiteY1157" fmla="*/ 1405251 h 6858000"/>
              <a:gd name="connsiteX1158" fmla="*/ 2980499 w 10868822"/>
              <a:gd name="connsiteY1158" fmla="*/ 1416146 h 6858000"/>
              <a:gd name="connsiteX1159" fmla="*/ 2942312 w 10868822"/>
              <a:gd name="connsiteY1159" fmla="*/ 1452106 h 6858000"/>
              <a:gd name="connsiteX1160" fmla="*/ 2941000 w 10868822"/>
              <a:gd name="connsiteY1160" fmla="*/ 1457643 h 6858000"/>
              <a:gd name="connsiteX1161" fmla="*/ 2940345 w 10868822"/>
              <a:gd name="connsiteY1161" fmla="*/ 1458452 h 6858000"/>
              <a:gd name="connsiteX1162" fmla="*/ 2940328 w 10868822"/>
              <a:gd name="connsiteY1162" fmla="*/ 1458632 h 6858000"/>
              <a:gd name="connsiteX1163" fmla="*/ 2928083 w 10868822"/>
              <a:gd name="connsiteY1163" fmla="*/ 1470421 h 6858000"/>
              <a:gd name="connsiteX1164" fmla="*/ 2925094 w 10868822"/>
              <a:gd name="connsiteY1164" fmla="*/ 1441272 h 6858000"/>
              <a:gd name="connsiteX1165" fmla="*/ 2972802 w 10868822"/>
              <a:gd name="connsiteY1165" fmla="*/ 1379332 h 6858000"/>
              <a:gd name="connsiteX1166" fmla="*/ 3026504 w 10868822"/>
              <a:gd name="connsiteY1166" fmla="*/ 1354596 h 6858000"/>
              <a:gd name="connsiteX1167" fmla="*/ 3024144 w 10868822"/>
              <a:gd name="connsiteY1167" fmla="*/ 1357754 h 6858000"/>
              <a:gd name="connsiteX1168" fmla="*/ 3007984 w 10868822"/>
              <a:gd name="connsiteY1168" fmla="*/ 1379374 h 6858000"/>
              <a:gd name="connsiteX1169" fmla="*/ 2995919 w 10868822"/>
              <a:gd name="connsiteY1169" fmla="*/ 1395516 h 6858000"/>
              <a:gd name="connsiteX1170" fmla="*/ 2998588 w 10868822"/>
              <a:gd name="connsiteY1170" fmla="*/ 1390334 h 6858000"/>
              <a:gd name="connsiteX1171" fmla="*/ 2999222 w 10868822"/>
              <a:gd name="connsiteY1171" fmla="*/ 1378846 h 6858000"/>
              <a:gd name="connsiteX1172" fmla="*/ 3014387 w 10868822"/>
              <a:gd name="connsiteY1172" fmla="*/ 1357882 h 6858000"/>
              <a:gd name="connsiteX1173" fmla="*/ 3031902 w 10868822"/>
              <a:gd name="connsiteY1173" fmla="*/ 1347373 h 6858000"/>
              <a:gd name="connsiteX1174" fmla="*/ 3031233 w 10868822"/>
              <a:gd name="connsiteY1174" fmla="*/ 1353314 h 6858000"/>
              <a:gd name="connsiteX1175" fmla="*/ 3026504 w 10868822"/>
              <a:gd name="connsiteY1175" fmla="*/ 1354596 h 6858000"/>
              <a:gd name="connsiteX1176" fmla="*/ 1320774 w 10868822"/>
              <a:gd name="connsiteY1176" fmla="*/ 1345202 h 6858000"/>
              <a:gd name="connsiteX1177" fmla="*/ 1322458 w 10868822"/>
              <a:gd name="connsiteY1177" fmla="*/ 1345921 h 6858000"/>
              <a:gd name="connsiteX1178" fmla="*/ 1325266 w 10868822"/>
              <a:gd name="connsiteY1178" fmla="*/ 1347120 h 6858000"/>
              <a:gd name="connsiteX1179" fmla="*/ 1324517 w 10868822"/>
              <a:gd name="connsiteY1179" fmla="*/ 1350284 h 6858000"/>
              <a:gd name="connsiteX1180" fmla="*/ 1320774 w 10868822"/>
              <a:gd name="connsiteY1180" fmla="*/ 1345202 h 6858000"/>
              <a:gd name="connsiteX1181" fmla="*/ 3094310 w 10868822"/>
              <a:gd name="connsiteY1181" fmla="*/ 1332335 h 6858000"/>
              <a:gd name="connsiteX1182" fmla="*/ 3086071 w 10868822"/>
              <a:gd name="connsiteY1182" fmla="*/ 1346239 h 6858000"/>
              <a:gd name="connsiteX1183" fmla="*/ 3094310 w 10868822"/>
              <a:gd name="connsiteY1183" fmla="*/ 1332335 h 6858000"/>
              <a:gd name="connsiteX1184" fmla="*/ 1355220 w 10868822"/>
              <a:gd name="connsiteY1184" fmla="*/ 1304161 h 6858000"/>
              <a:gd name="connsiteX1185" fmla="*/ 1354466 w 10868822"/>
              <a:gd name="connsiteY1185" fmla="*/ 1328228 h 6858000"/>
              <a:gd name="connsiteX1186" fmla="*/ 1334249 w 10868822"/>
              <a:gd name="connsiteY1186" fmla="*/ 1350954 h 6858000"/>
              <a:gd name="connsiteX1187" fmla="*/ 1325266 w 10868822"/>
              <a:gd name="connsiteY1187" fmla="*/ 1347120 h 6858000"/>
              <a:gd name="connsiteX1188" fmla="*/ 1328415 w 10868822"/>
              <a:gd name="connsiteY1188" fmla="*/ 1333820 h 6858000"/>
              <a:gd name="connsiteX1189" fmla="*/ 1331260 w 10868822"/>
              <a:gd name="connsiteY1189" fmla="*/ 1321806 h 6858000"/>
              <a:gd name="connsiteX1190" fmla="*/ 1355220 w 10868822"/>
              <a:gd name="connsiteY1190" fmla="*/ 1304161 h 6858000"/>
              <a:gd name="connsiteX1191" fmla="*/ 10351648 w 10868822"/>
              <a:gd name="connsiteY1191" fmla="*/ 1301760 h 6858000"/>
              <a:gd name="connsiteX1192" fmla="*/ 10347153 w 10868822"/>
              <a:gd name="connsiteY1192" fmla="*/ 1320746 h 6858000"/>
              <a:gd name="connsiteX1193" fmla="*/ 10346803 w 10868822"/>
              <a:gd name="connsiteY1193" fmla="*/ 1312431 h 6858000"/>
              <a:gd name="connsiteX1194" fmla="*/ 10350510 w 10868822"/>
              <a:gd name="connsiteY1194" fmla="*/ 1302334 h 6858000"/>
              <a:gd name="connsiteX1195" fmla="*/ 10354308 w 10868822"/>
              <a:gd name="connsiteY1195" fmla="*/ 1291750 h 6858000"/>
              <a:gd name="connsiteX1196" fmla="*/ 10353334 w 10868822"/>
              <a:gd name="connsiteY1196" fmla="*/ 1294641 h 6858000"/>
              <a:gd name="connsiteX1197" fmla="*/ 10350510 w 10868822"/>
              <a:gd name="connsiteY1197" fmla="*/ 1302334 h 6858000"/>
              <a:gd name="connsiteX1198" fmla="*/ 10348579 w 10868822"/>
              <a:gd name="connsiteY1198" fmla="*/ 1303307 h 6858000"/>
              <a:gd name="connsiteX1199" fmla="*/ 10351158 w 10868822"/>
              <a:gd name="connsiteY1199" fmla="*/ 1297958 h 6858000"/>
              <a:gd name="connsiteX1200" fmla="*/ 10354308 w 10868822"/>
              <a:gd name="connsiteY1200" fmla="*/ 1291750 h 6858000"/>
              <a:gd name="connsiteX1201" fmla="*/ 3198400 w 10868822"/>
              <a:gd name="connsiteY1201" fmla="*/ 1185145 h 6858000"/>
              <a:gd name="connsiteX1202" fmla="*/ 3201301 w 10868822"/>
              <a:gd name="connsiteY1202" fmla="*/ 1185948 h 6858000"/>
              <a:gd name="connsiteX1203" fmla="*/ 3206188 w 10868822"/>
              <a:gd name="connsiteY1203" fmla="*/ 1187300 h 6858000"/>
              <a:gd name="connsiteX1204" fmla="*/ 3202708 w 10868822"/>
              <a:gd name="connsiteY1204" fmla="*/ 1193224 h 6858000"/>
              <a:gd name="connsiteX1205" fmla="*/ 3185667 w 10868822"/>
              <a:gd name="connsiteY1205" fmla="*/ 1218034 h 6858000"/>
              <a:gd name="connsiteX1206" fmla="*/ 3175934 w 10868822"/>
              <a:gd name="connsiteY1206" fmla="*/ 1217364 h 6858000"/>
              <a:gd name="connsiteX1207" fmla="*/ 3173674 w 10868822"/>
              <a:gd name="connsiteY1207" fmla="*/ 1289566 h 6858000"/>
              <a:gd name="connsiteX1208" fmla="*/ 3148960 w 10868822"/>
              <a:gd name="connsiteY1208" fmla="*/ 1331277 h 6858000"/>
              <a:gd name="connsiteX1209" fmla="*/ 3131744 w 10868822"/>
              <a:gd name="connsiteY1209" fmla="*/ 1320443 h 6858000"/>
              <a:gd name="connsiteX1210" fmla="*/ 3123506 w 10868822"/>
              <a:gd name="connsiteY1210" fmla="*/ 1334347 h 6858000"/>
              <a:gd name="connsiteX1211" fmla="*/ 3097958 w 10868822"/>
              <a:gd name="connsiteY1211" fmla="*/ 1332587 h 6858000"/>
              <a:gd name="connsiteX1212" fmla="*/ 3094310 w 10868822"/>
              <a:gd name="connsiteY1212" fmla="*/ 1332335 h 6858000"/>
              <a:gd name="connsiteX1213" fmla="*/ 3095597 w 10868822"/>
              <a:gd name="connsiteY1213" fmla="*/ 1330163 h 6858000"/>
              <a:gd name="connsiteX1214" fmla="*/ 3102547 w 10868822"/>
              <a:gd name="connsiteY1214" fmla="*/ 1318431 h 6858000"/>
              <a:gd name="connsiteX1215" fmla="*/ 3158705 w 10868822"/>
              <a:gd name="connsiteY1215" fmla="*/ 1269239 h 6858000"/>
              <a:gd name="connsiteX1216" fmla="*/ 3160953 w 10868822"/>
              <a:gd name="connsiteY1216" fmla="*/ 1259746 h 6858000"/>
              <a:gd name="connsiteX1217" fmla="*/ 3145231 w 10868822"/>
              <a:gd name="connsiteY1217" fmla="*/ 1263487 h 6858000"/>
              <a:gd name="connsiteX1218" fmla="*/ 3136994 w 10868822"/>
              <a:gd name="connsiteY1218" fmla="*/ 1277391 h 6858000"/>
              <a:gd name="connsiteX1219" fmla="*/ 3119023 w 10868822"/>
              <a:gd name="connsiteY1219" fmla="*/ 1290624 h 6858000"/>
              <a:gd name="connsiteX1220" fmla="*/ 3074104 w 10868822"/>
              <a:gd name="connsiteY1220" fmla="*/ 1292352 h 6858000"/>
              <a:gd name="connsiteX1221" fmla="*/ 3055380 w 10868822"/>
              <a:gd name="connsiteY1221" fmla="*/ 1329653 h 6858000"/>
              <a:gd name="connsiteX1222" fmla="*/ 3045648 w 10868822"/>
              <a:gd name="connsiteY1222" fmla="*/ 1328983 h 6858000"/>
              <a:gd name="connsiteX1223" fmla="*/ 3031902 w 10868822"/>
              <a:gd name="connsiteY1223" fmla="*/ 1347373 h 6858000"/>
              <a:gd name="connsiteX1224" fmla="*/ 3032076 w 10868822"/>
              <a:gd name="connsiteY1224" fmla="*/ 1345835 h 6858000"/>
              <a:gd name="connsiteX1225" fmla="*/ 2999235 w 10868822"/>
              <a:gd name="connsiteY1225" fmla="*/ 1316137 h 6858000"/>
              <a:gd name="connsiteX1226" fmla="*/ 2997741 w 10868822"/>
              <a:gd name="connsiteY1226" fmla="*/ 1301562 h 6858000"/>
              <a:gd name="connsiteX1227" fmla="*/ 3032927 w 10868822"/>
              <a:gd name="connsiteY1227" fmla="*/ 1299163 h 6858000"/>
              <a:gd name="connsiteX1228" fmla="*/ 3026184 w 10868822"/>
              <a:gd name="connsiteY1228" fmla="*/ 1327641 h 6858000"/>
              <a:gd name="connsiteX1229" fmla="*/ 3047896 w 10868822"/>
              <a:gd name="connsiteY1229" fmla="*/ 1319490 h 6858000"/>
              <a:gd name="connsiteX1230" fmla="*/ 3052392 w 10868822"/>
              <a:gd name="connsiteY1230" fmla="*/ 1300504 h 6858000"/>
              <a:gd name="connsiteX1231" fmla="*/ 3068114 w 10868822"/>
              <a:gd name="connsiteY1231" fmla="*/ 1296764 h 6858000"/>
              <a:gd name="connsiteX1232" fmla="*/ 3082342 w 10868822"/>
              <a:gd name="connsiteY1232" fmla="*/ 1278449 h 6858000"/>
              <a:gd name="connsiteX1233" fmla="*/ 3122024 w 10868822"/>
              <a:gd name="connsiteY1233" fmla="*/ 1257064 h 6858000"/>
              <a:gd name="connsiteX1234" fmla="*/ 3116787 w 10868822"/>
              <a:gd name="connsiteY1234" fmla="*/ 1237408 h 6858000"/>
              <a:gd name="connsiteX1235" fmla="*/ 3130262 w 10868822"/>
              <a:gd name="connsiteY1235" fmla="*/ 1243160 h 6858000"/>
              <a:gd name="connsiteX1236" fmla="*/ 3180430 w 10868822"/>
              <a:gd name="connsiteY1236" fmla="*/ 1198378 h 6858000"/>
              <a:gd name="connsiteX1237" fmla="*/ 3204168 w 10868822"/>
              <a:gd name="connsiteY1237" fmla="*/ 1178568 h 6858000"/>
              <a:gd name="connsiteX1238" fmla="*/ 3204390 w 10868822"/>
              <a:gd name="connsiteY1238" fmla="*/ 1180734 h 6858000"/>
              <a:gd name="connsiteX1239" fmla="*/ 3201395 w 10868822"/>
              <a:gd name="connsiteY1239" fmla="*/ 1182940 h 6858000"/>
              <a:gd name="connsiteX1240" fmla="*/ 3198400 w 10868822"/>
              <a:gd name="connsiteY1240" fmla="*/ 1185145 h 6858000"/>
              <a:gd name="connsiteX1241" fmla="*/ 3199676 w 10868822"/>
              <a:gd name="connsiteY1241" fmla="*/ 1182369 h 6858000"/>
              <a:gd name="connsiteX1242" fmla="*/ 9658480 w 10868822"/>
              <a:gd name="connsiteY1242" fmla="*/ 1130357 h 6858000"/>
              <a:gd name="connsiteX1243" fmla="*/ 9658206 w 10868822"/>
              <a:gd name="connsiteY1243" fmla="*/ 1132028 h 6858000"/>
              <a:gd name="connsiteX1244" fmla="*/ 9658244 w 10868822"/>
              <a:gd name="connsiteY1244" fmla="*/ 1133048 h 6858000"/>
              <a:gd name="connsiteX1245" fmla="*/ 9655323 w 10868822"/>
              <a:gd name="connsiteY1245" fmla="*/ 1133994 h 6858000"/>
              <a:gd name="connsiteX1246" fmla="*/ 9654697 w 10868822"/>
              <a:gd name="connsiteY1246" fmla="*/ 1133143 h 6858000"/>
              <a:gd name="connsiteX1247" fmla="*/ 9656943 w 10868822"/>
              <a:gd name="connsiteY1247" fmla="*/ 1131489 h 6858000"/>
              <a:gd name="connsiteX1248" fmla="*/ 1747548 w 10868822"/>
              <a:gd name="connsiteY1248" fmla="*/ 1109297 h 6858000"/>
              <a:gd name="connsiteX1249" fmla="*/ 1742843 w 10868822"/>
              <a:gd name="connsiteY1249" fmla="*/ 1114520 h 6858000"/>
              <a:gd name="connsiteX1250" fmla="*/ 1742999 w 10868822"/>
              <a:gd name="connsiteY1250" fmla="*/ 1112647 h 6858000"/>
              <a:gd name="connsiteX1251" fmla="*/ 1744553 w 10868822"/>
              <a:gd name="connsiteY1251" fmla="*/ 1111503 h 6858000"/>
              <a:gd name="connsiteX1252" fmla="*/ 1747548 w 10868822"/>
              <a:gd name="connsiteY1252" fmla="*/ 1109297 h 6858000"/>
              <a:gd name="connsiteX1253" fmla="*/ 9727907 w 10868822"/>
              <a:gd name="connsiteY1253" fmla="*/ 1063541 h 6858000"/>
              <a:gd name="connsiteX1254" fmla="*/ 9734815 w 10868822"/>
              <a:gd name="connsiteY1254" fmla="*/ 1066306 h 6858000"/>
              <a:gd name="connsiteX1255" fmla="*/ 9733283 w 10868822"/>
              <a:gd name="connsiteY1255" fmla="*/ 1068351 h 6858000"/>
              <a:gd name="connsiteX1256" fmla="*/ 9725025 w 10868822"/>
              <a:gd name="connsiteY1256" fmla="*/ 1063597 h 6858000"/>
              <a:gd name="connsiteX1257" fmla="*/ 9727907 w 10868822"/>
              <a:gd name="connsiteY1257" fmla="*/ 1063541 h 6858000"/>
              <a:gd name="connsiteX1258" fmla="*/ 1747560 w 10868822"/>
              <a:gd name="connsiteY1258" fmla="*/ 1046588 h 6858000"/>
              <a:gd name="connsiteX1259" fmla="*/ 1744650 w 10868822"/>
              <a:gd name="connsiteY1259" fmla="*/ 1092817 h 6858000"/>
              <a:gd name="connsiteX1260" fmla="*/ 1742999 w 10868822"/>
              <a:gd name="connsiteY1260" fmla="*/ 1112647 h 6858000"/>
              <a:gd name="connsiteX1261" fmla="*/ 1742213 w 10868822"/>
              <a:gd name="connsiteY1261" fmla="*/ 1113226 h 6858000"/>
              <a:gd name="connsiteX1262" fmla="*/ 1742119 w 10868822"/>
              <a:gd name="connsiteY1262" fmla="*/ 1111335 h 6858000"/>
              <a:gd name="connsiteX1263" fmla="*/ 1722093 w 10868822"/>
              <a:gd name="connsiteY1263" fmla="*/ 1112368 h 6858000"/>
              <a:gd name="connsiteX1264" fmla="*/ 1746807 w 10868822"/>
              <a:gd name="connsiteY1264" fmla="*/ 1070656 h 6858000"/>
              <a:gd name="connsiteX1265" fmla="*/ 1741570 w 10868822"/>
              <a:gd name="connsiteY1265" fmla="*/ 1051000 h 6858000"/>
              <a:gd name="connsiteX1266" fmla="*/ 1747560 w 10868822"/>
              <a:gd name="connsiteY1266" fmla="*/ 1046588 h 6858000"/>
              <a:gd name="connsiteX1267" fmla="*/ 9714112 w 10868822"/>
              <a:gd name="connsiteY1267" fmla="*/ 975615 h 6858000"/>
              <a:gd name="connsiteX1268" fmla="*/ 9716117 w 10868822"/>
              <a:gd name="connsiteY1268" fmla="*/ 978189 h 6858000"/>
              <a:gd name="connsiteX1269" fmla="*/ 9714619 w 10868822"/>
              <a:gd name="connsiteY1269" fmla="*/ 979292 h 6858000"/>
              <a:gd name="connsiteX1270" fmla="*/ 9714030 w 10868822"/>
              <a:gd name="connsiteY1270" fmla="*/ 979726 h 6858000"/>
              <a:gd name="connsiteX1271" fmla="*/ 9713474 w 10868822"/>
              <a:gd name="connsiteY1271" fmla="*/ 965256 h 6858000"/>
              <a:gd name="connsiteX1272" fmla="*/ 9714152 w 10868822"/>
              <a:gd name="connsiteY1272" fmla="*/ 973635 h 6858000"/>
              <a:gd name="connsiteX1273" fmla="*/ 9714112 w 10868822"/>
              <a:gd name="connsiteY1273" fmla="*/ 975615 h 6858000"/>
              <a:gd name="connsiteX1274" fmla="*/ 9713450 w 10868822"/>
              <a:gd name="connsiteY1274" fmla="*/ 974764 h 6858000"/>
              <a:gd name="connsiteX1275" fmla="*/ 9713474 w 10868822"/>
              <a:gd name="connsiteY1275" fmla="*/ 965256 h 6858000"/>
              <a:gd name="connsiteX1276" fmla="*/ 9777302 w 10868822"/>
              <a:gd name="connsiteY1276" fmla="*/ 826836 h 6858000"/>
              <a:gd name="connsiteX1277" fmla="*/ 9777910 w 10868822"/>
              <a:gd name="connsiteY1277" fmla="*/ 826878 h 6858000"/>
              <a:gd name="connsiteX1278" fmla="*/ 9769299 w 10868822"/>
              <a:gd name="connsiteY1278" fmla="*/ 837138 h 6858000"/>
              <a:gd name="connsiteX1279" fmla="*/ 9771077 w 10868822"/>
              <a:gd name="connsiteY1279" fmla="*/ 834849 h 6858000"/>
              <a:gd name="connsiteX1280" fmla="*/ 3859979 w 10868822"/>
              <a:gd name="connsiteY1280" fmla="*/ 652398 h 6858000"/>
              <a:gd name="connsiteX1281" fmla="*/ 3856562 w 10868822"/>
              <a:gd name="connsiteY1281" fmla="*/ 661282 h 6858000"/>
              <a:gd name="connsiteX1282" fmla="*/ 3852194 w 10868822"/>
              <a:gd name="connsiteY1282" fmla="*/ 656140 h 6858000"/>
              <a:gd name="connsiteX1283" fmla="*/ 3854130 w 10868822"/>
              <a:gd name="connsiteY1283" fmla="*/ 653276 h 6858000"/>
              <a:gd name="connsiteX1284" fmla="*/ 3859979 w 10868822"/>
              <a:gd name="connsiteY1284" fmla="*/ 652398 h 6858000"/>
              <a:gd name="connsiteX1285" fmla="*/ 3873039 w 10868822"/>
              <a:gd name="connsiteY1285" fmla="*/ 620932 h 6858000"/>
              <a:gd name="connsiteX1286" fmla="*/ 3881366 w 10868822"/>
              <a:gd name="connsiteY1286" fmla="*/ 632239 h 6858000"/>
              <a:gd name="connsiteX1287" fmla="*/ 3882769 w 10868822"/>
              <a:gd name="connsiteY1287" fmla="*/ 634145 h 6858000"/>
              <a:gd name="connsiteX1288" fmla="*/ 3876779 w 10868822"/>
              <a:gd name="connsiteY1288" fmla="*/ 638556 h 6858000"/>
              <a:gd name="connsiteX1289" fmla="*/ 3867047 w 10868822"/>
              <a:gd name="connsiteY1289" fmla="*/ 637885 h 6858000"/>
              <a:gd name="connsiteX1290" fmla="*/ 3871543 w 10868822"/>
              <a:gd name="connsiteY1290" fmla="*/ 618900 h 6858000"/>
              <a:gd name="connsiteX1291" fmla="*/ 3873155 w 10868822"/>
              <a:gd name="connsiteY1291" fmla="*/ 620606 h 6858000"/>
              <a:gd name="connsiteX1292" fmla="*/ 3873039 w 10868822"/>
              <a:gd name="connsiteY1292" fmla="*/ 620932 h 6858000"/>
              <a:gd name="connsiteX1293" fmla="*/ 9892053 w 10868822"/>
              <a:gd name="connsiteY1293" fmla="*/ 599054 h 6858000"/>
              <a:gd name="connsiteX1294" fmla="*/ 9887630 w 10868822"/>
              <a:gd name="connsiteY1294" fmla="*/ 608924 h 6858000"/>
              <a:gd name="connsiteX1295" fmla="*/ 9887911 w 10868822"/>
              <a:gd name="connsiteY1295" fmla="*/ 607738 h 6858000"/>
              <a:gd name="connsiteX1296" fmla="*/ 9889588 w 10868822"/>
              <a:gd name="connsiteY1296" fmla="*/ 600656 h 6858000"/>
              <a:gd name="connsiteX1297" fmla="*/ 9785974 w 10868822"/>
              <a:gd name="connsiteY1297" fmla="*/ 558111 h 6858000"/>
              <a:gd name="connsiteX1298" fmla="*/ 9786529 w 10868822"/>
              <a:gd name="connsiteY1298" fmla="*/ 562906 h 6858000"/>
              <a:gd name="connsiteX1299" fmla="*/ 9782078 w 10868822"/>
              <a:gd name="connsiteY1299" fmla="*/ 576929 h 6858000"/>
              <a:gd name="connsiteX1300" fmla="*/ 9779835 w 10868822"/>
              <a:gd name="connsiteY1300" fmla="*/ 562906 h 6858000"/>
              <a:gd name="connsiteX1301" fmla="*/ 9785825 w 10868822"/>
              <a:gd name="connsiteY1301" fmla="*/ 558495 h 6858000"/>
              <a:gd name="connsiteX1302" fmla="*/ 9524263 w 10868822"/>
              <a:gd name="connsiteY1302" fmla="*/ 526152 h 6858000"/>
              <a:gd name="connsiteX1303" fmla="*/ 9519313 w 10868822"/>
              <a:gd name="connsiteY1303" fmla="*/ 535308 h 6858000"/>
              <a:gd name="connsiteX1304" fmla="*/ 9518152 w 10868822"/>
              <a:gd name="connsiteY1304" fmla="*/ 533731 h 6858000"/>
              <a:gd name="connsiteX1305" fmla="*/ 9930586 w 10868822"/>
              <a:gd name="connsiteY1305" fmla="*/ 480058 h 6858000"/>
              <a:gd name="connsiteX1306" fmla="*/ 9936317 w 10868822"/>
              <a:gd name="connsiteY1306" fmla="*/ 486859 h 6858000"/>
              <a:gd name="connsiteX1307" fmla="*/ 9934351 w 10868822"/>
              <a:gd name="connsiteY1307" fmla="*/ 487327 h 6858000"/>
              <a:gd name="connsiteX1308" fmla="*/ 9925737 w 10868822"/>
              <a:gd name="connsiteY1308" fmla="*/ 489376 h 6858000"/>
              <a:gd name="connsiteX1309" fmla="*/ 9925274 w 10868822"/>
              <a:gd name="connsiteY1309" fmla="*/ 489113 h 6858000"/>
              <a:gd name="connsiteX1310" fmla="*/ 9930586 w 10868822"/>
              <a:gd name="connsiteY1310" fmla="*/ 480058 h 6858000"/>
              <a:gd name="connsiteX1311" fmla="*/ 4101412 w 10868822"/>
              <a:gd name="connsiteY1311" fmla="*/ 441785 h 6858000"/>
              <a:gd name="connsiteX1312" fmla="*/ 4083442 w 10868822"/>
              <a:gd name="connsiteY1312" fmla="*/ 455018 h 6858000"/>
              <a:gd name="connsiteX1313" fmla="*/ 4078092 w 10868822"/>
              <a:gd name="connsiteY1313" fmla="*/ 447754 h 6858000"/>
              <a:gd name="connsiteX1314" fmla="*/ 4071450 w 10868822"/>
              <a:gd name="connsiteY1314" fmla="*/ 438734 h 6858000"/>
              <a:gd name="connsiteX1315" fmla="*/ 4078092 w 10868822"/>
              <a:gd name="connsiteY1315" fmla="*/ 447754 h 6858000"/>
              <a:gd name="connsiteX1316" fmla="*/ 4076528 w 10868822"/>
              <a:gd name="connsiteY1316" fmla="*/ 448154 h 6858000"/>
              <a:gd name="connsiteX1317" fmla="*/ 4063498 w 10868822"/>
              <a:gd name="connsiteY1317" fmla="*/ 450479 h 6858000"/>
              <a:gd name="connsiteX1318" fmla="*/ 4062015 w 10868822"/>
              <a:gd name="connsiteY1318" fmla="*/ 446307 h 6858000"/>
              <a:gd name="connsiteX1319" fmla="*/ 9549384 w 10868822"/>
              <a:gd name="connsiteY1319" fmla="*/ 414109 h 6858000"/>
              <a:gd name="connsiteX1320" fmla="*/ 9546287 w 10868822"/>
              <a:gd name="connsiteY1320" fmla="*/ 421395 h 6858000"/>
              <a:gd name="connsiteX1321" fmla="*/ 9540297 w 10868822"/>
              <a:gd name="connsiteY1321" fmla="*/ 425806 h 6858000"/>
              <a:gd name="connsiteX1322" fmla="*/ 9568566 w 10868822"/>
              <a:gd name="connsiteY1322" fmla="*/ 387354 h 6858000"/>
              <a:gd name="connsiteX1323" fmla="*/ 9569196 w 10868822"/>
              <a:gd name="connsiteY1323" fmla="*/ 388606 h 6858000"/>
              <a:gd name="connsiteX1324" fmla="*/ 9564974 w 10868822"/>
              <a:gd name="connsiteY1324" fmla="*/ 394041 h 6858000"/>
              <a:gd name="connsiteX1325" fmla="*/ 9549384 w 10868822"/>
              <a:gd name="connsiteY1325" fmla="*/ 414109 h 6858000"/>
              <a:gd name="connsiteX1326" fmla="*/ 9554640 w 10868822"/>
              <a:gd name="connsiteY1326" fmla="*/ 401742 h 6858000"/>
              <a:gd name="connsiteX1327" fmla="*/ 9568566 w 10868822"/>
              <a:gd name="connsiteY1327" fmla="*/ 387354 h 6858000"/>
              <a:gd name="connsiteX1328" fmla="*/ 4068975 w 10868822"/>
              <a:gd name="connsiteY1328" fmla="*/ 375460 h 6858000"/>
              <a:gd name="connsiteX1329" fmla="*/ 4064998 w 10868822"/>
              <a:gd name="connsiteY1329" fmla="*/ 381164 h 6858000"/>
              <a:gd name="connsiteX1330" fmla="*/ 4062816 w 10868822"/>
              <a:gd name="connsiteY1330" fmla="*/ 384293 h 6858000"/>
              <a:gd name="connsiteX1331" fmla="*/ 4061312 w 10868822"/>
              <a:gd name="connsiteY1331" fmla="*/ 384980 h 6858000"/>
              <a:gd name="connsiteX1332" fmla="*/ 4060342 w 10868822"/>
              <a:gd name="connsiteY1332" fmla="*/ 382879 h 6858000"/>
              <a:gd name="connsiteX1333" fmla="*/ 4074475 w 10868822"/>
              <a:gd name="connsiteY1333" fmla="*/ 367572 h 6858000"/>
              <a:gd name="connsiteX1334" fmla="*/ 4071304 w 10868822"/>
              <a:gd name="connsiteY1334" fmla="*/ 373459 h 6858000"/>
              <a:gd name="connsiteX1335" fmla="*/ 4068975 w 10868822"/>
              <a:gd name="connsiteY1335" fmla="*/ 375460 h 6858000"/>
              <a:gd name="connsiteX1336" fmla="*/ 4071667 w 10868822"/>
              <a:gd name="connsiteY1336" fmla="*/ 371600 h 6858000"/>
              <a:gd name="connsiteX1337" fmla="*/ 4074475 w 10868822"/>
              <a:gd name="connsiteY1337" fmla="*/ 367572 h 6858000"/>
              <a:gd name="connsiteX1338" fmla="*/ 4150052 w 10868822"/>
              <a:gd name="connsiteY1338" fmla="*/ 318089 h 6858000"/>
              <a:gd name="connsiteX1339" fmla="*/ 4141860 w 10868822"/>
              <a:gd name="connsiteY1339" fmla="*/ 333624 h 6858000"/>
              <a:gd name="connsiteX1340" fmla="*/ 4138118 w 10868822"/>
              <a:gd name="connsiteY1340" fmla="*/ 328543 h 6858000"/>
              <a:gd name="connsiteX1341" fmla="*/ 4145138 w 10868822"/>
              <a:gd name="connsiteY1341" fmla="*/ 322394 h 6858000"/>
              <a:gd name="connsiteX1342" fmla="*/ 9234128 w 10868822"/>
              <a:gd name="connsiteY1342" fmla="*/ 298586 h 6858000"/>
              <a:gd name="connsiteX1343" fmla="*/ 9201816 w 10868822"/>
              <a:gd name="connsiteY1343" fmla="*/ 315278 h 6858000"/>
              <a:gd name="connsiteX1344" fmla="*/ 9202175 w 10868822"/>
              <a:gd name="connsiteY1344" fmla="*/ 314684 h 6858000"/>
              <a:gd name="connsiteX1345" fmla="*/ 9204647 w 10868822"/>
              <a:gd name="connsiteY1345" fmla="*/ 313438 h 6858000"/>
              <a:gd name="connsiteX1346" fmla="*/ 9234128 w 10868822"/>
              <a:gd name="connsiteY1346" fmla="*/ 298586 h 6858000"/>
              <a:gd name="connsiteX1347" fmla="*/ 9643547 w 10868822"/>
              <a:gd name="connsiteY1347" fmla="*/ 294378 h 6858000"/>
              <a:gd name="connsiteX1348" fmla="*/ 9643635 w 10868822"/>
              <a:gd name="connsiteY1348" fmla="*/ 302683 h 6858000"/>
              <a:gd name="connsiteX1349" fmla="*/ 9642968 w 10868822"/>
              <a:gd name="connsiteY1349" fmla="*/ 303541 h 6858000"/>
              <a:gd name="connsiteX1350" fmla="*/ 9642174 w 10868822"/>
              <a:gd name="connsiteY1350" fmla="*/ 304563 h 6858000"/>
              <a:gd name="connsiteX1351" fmla="*/ 9643004 w 10868822"/>
              <a:gd name="connsiteY1351" fmla="*/ 296534 h 6858000"/>
              <a:gd name="connsiteX1352" fmla="*/ 9643547 w 10868822"/>
              <a:gd name="connsiteY1352" fmla="*/ 294378 h 6858000"/>
              <a:gd name="connsiteX1353" fmla="*/ 4907556 w 10868822"/>
              <a:gd name="connsiteY1353" fmla="*/ 269913 h 6858000"/>
              <a:gd name="connsiteX1354" fmla="*/ 4907242 w 10868822"/>
              <a:gd name="connsiteY1354" fmla="*/ 270363 h 6858000"/>
              <a:gd name="connsiteX1355" fmla="*/ 4899541 w 10868822"/>
              <a:gd name="connsiteY1355" fmla="*/ 281407 h 6858000"/>
              <a:gd name="connsiteX1356" fmla="*/ 4895238 w 10868822"/>
              <a:gd name="connsiteY1356" fmla="*/ 285816 h 6858000"/>
              <a:gd name="connsiteX1357" fmla="*/ 4886650 w 10868822"/>
              <a:gd name="connsiteY1357" fmla="*/ 294222 h 6858000"/>
              <a:gd name="connsiteX1358" fmla="*/ 4889575 w 10868822"/>
              <a:gd name="connsiteY1358" fmla="*/ 290476 h 6858000"/>
              <a:gd name="connsiteX1359" fmla="*/ 4916720 w 10868822"/>
              <a:gd name="connsiteY1359" fmla="*/ 256770 h 6858000"/>
              <a:gd name="connsiteX1360" fmla="*/ 4910027 w 10868822"/>
              <a:gd name="connsiteY1360" fmla="*/ 267087 h 6858000"/>
              <a:gd name="connsiteX1361" fmla="*/ 4907556 w 10868822"/>
              <a:gd name="connsiteY1361" fmla="*/ 269913 h 6858000"/>
              <a:gd name="connsiteX1362" fmla="*/ 4913912 w 10868822"/>
              <a:gd name="connsiteY1362" fmla="*/ 260798 h 6858000"/>
              <a:gd name="connsiteX1363" fmla="*/ 4916720 w 10868822"/>
              <a:gd name="connsiteY1363" fmla="*/ 256770 h 6858000"/>
              <a:gd name="connsiteX1364" fmla="*/ 4868930 w 10868822"/>
              <a:gd name="connsiteY1364" fmla="*/ 206925 h 6858000"/>
              <a:gd name="connsiteX1365" fmla="*/ 4867974 w 10868822"/>
              <a:gd name="connsiteY1365" fmla="*/ 209394 h 6858000"/>
              <a:gd name="connsiteX1366" fmla="*/ 4866754 w 10868822"/>
              <a:gd name="connsiteY1366" fmla="*/ 212545 h 6858000"/>
              <a:gd name="connsiteX1367" fmla="*/ 4856719 w 10868822"/>
              <a:gd name="connsiteY1367" fmla="*/ 221357 h 6858000"/>
              <a:gd name="connsiteX1368" fmla="*/ 4851738 w 10868822"/>
              <a:gd name="connsiteY1368" fmla="*/ 225300 h 6858000"/>
              <a:gd name="connsiteX1369" fmla="*/ 4866032 w 10868822"/>
              <a:gd name="connsiteY1369" fmla="*/ 210090 h 6858000"/>
              <a:gd name="connsiteX1370" fmla="*/ 4869566 w 10868822"/>
              <a:gd name="connsiteY1370" fmla="*/ 205283 h 6858000"/>
              <a:gd name="connsiteX1371" fmla="*/ 4870423 w 10868822"/>
              <a:gd name="connsiteY1371" fmla="*/ 205295 h 6858000"/>
              <a:gd name="connsiteX1372" fmla="*/ 4868930 w 10868822"/>
              <a:gd name="connsiteY1372" fmla="*/ 206925 h 6858000"/>
              <a:gd name="connsiteX1373" fmla="*/ 4343062 w 10868822"/>
              <a:gd name="connsiteY1373" fmla="*/ 199195 h 6858000"/>
              <a:gd name="connsiteX1374" fmla="*/ 4341025 w 10868822"/>
              <a:gd name="connsiteY1374" fmla="*/ 202632 h 6858000"/>
              <a:gd name="connsiteX1375" fmla="*/ 4339560 w 10868822"/>
              <a:gd name="connsiteY1375" fmla="*/ 202007 h 6858000"/>
              <a:gd name="connsiteX1376" fmla="*/ 4341587 w 10868822"/>
              <a:gd name="connsiteY1376" fmla="*/ 200306 h 6858000"/>
              <a:gd name="connsiteX1377" fmla="*/ 4883895 w 10868822"/>
              <a:gd name="connsiteY1377" fmla="*/ 197253 h 6858000"/>
              <a:gd name="connsiteX1378" fmla="*/ 4880834 w 10868822"/>
              <a:gd name="connsiteY1378" fmla="*/ 200001 h 6858000"/>
              <a:gd name="connsiteX1379" fmla="*/ 4882481 w 10868822"/>
              <a:gd name="connsiteY1379" fmla="*/ 197732 h 6858000"/>
              <a:gd name="connsiteX1380" fmla="*/ 4327551 w 10868822"/>
              <a:gd name="connsiteY1380" fmla="*/ 196880 h 6858000"/>
              <a:gd name="connsiteX1381" fmla="*/ 4339341 w 10868822"/>
              <a:gd name="connsiteY1381" fmla="*/ 201913 h 6858000"/>
              <a:gd name="connsiteX1382" fmla="*/ 4339560 w 10868822"/>
              <a:gd name="connsiteY1382" fmla="*/ 202007 h 6858000"/>
              <a:gd name="connsiteX1383" fmla="*/ 4323055 w 10868822"/>
              <a:gd name="connsiteY1383" fmla="*/ 215866 h 6858000"/>
              <a:gd name="connsiteX1384" fmla="*/ 4324549 w 10868822"/>
              <a:gd name="connsiteY1384" fmla="*/ 230440 h 6858000"/>
              <a:gd name="connsiteX1385" fmla="*/ 4314817 w 10868822"/>
              <a:gd name="connsiteY1385" fmla="*/ 229770 h 6858000"/>
              <a:gd name="connsiteX1386" fmla="*/ 4327551 w 10868822"/>
              <a:gd name="connsiteY1386" fmla="*/ 196880 h 6858000"/>
              <a:gd name="connsiteX1387" fmla="*/ 4899516 w 10868822"/>
              <a:gd name="connsiteY1387" fmla="*/ 183228 h 6858000"/>
              <a:gd name="connsiteX1388" fmla="*/ 4897830 w 10868822"/>
              <a:gd name="connsiteY1388" fmla="*/ 190348 h 6858000"/>
              <a:gd name="connsiteX1389" fmla="*/ 4897268 w 10868822"/>
              <a:gd name="connsiteY1389" fmla="*/ 192721 h 6858000"/>
              <a:gd name="connsiteX1390" fmla="*/ 4883895 w 10868822"/>
              <a:gd name="connsiteY1390" fmla="*/ 197253 h 6858000"/>
              <a:gd name="connsiteX1391" fmla="*/ 4901764 w 10868822"/>
              <a:gd name="connsiteY1391" fmla="*/ 173735 h 6858000"/>
              <a:gd name="connsiteX1392" fmla="*/ 4901483 w 10868822"/>
              <a:gd name="connsiteY1392" fmla="*/ 174922 h 6858000"/>
              <a:gd name="connsiteX1393" fmla="*/ 4900941 w 10868822"/>
              <a:gd name="connsiteY1393" fmla="*/ 177210 h 6858000"/>
              <a:gd name="connsiteX1394" fmla="*/ 9683291 w 10868822"/>
              <a:gd name="connsiteY1394" fmla="*/ 150223 h 6858000"/>
              <a:gd name="connsiteX1395" fmla="*/ 9682969 w 10868822"/>
              <a:gd name="connsiteY1395" fmla="*/ 152236 h 6858000"/>
              <a:gd name="connsiteX1396" fmla="*/ 9682326 w 10868822"/>
              <a:gd name="connsiteY1396" fmla="*/ 153724 h 6858000"/>
              <a:gd name="connsiteX1397" fmla="*/ 9682454 w 10868822"/>
              <a:gd name="connsiteY1397" fmla="*/ 153105 h 6858000"/>
              <a:gd name="connsiteX1398" fmla="*/ 9683291 w 10868822"/>
              <a:gd name="connsiteY1398" fmla="*/ 150223 h 6858000"/>
              <a:gd name="connsiteX1399" fmla="*/ 9679613 w 10868822"/>
              <a:gd name="connsiteY1399" fmla="*/ 88089 h 6858000"/>
              <a:gd name="connsiteX1400" fmla="*/ 9671375 w 10868822"/>
              <a:gd name="connsiteY1400" fmla="*/ 101993 h 6858000"/>
              <a:gd name="connsiteX1401" fmla="*/ 9671248 w 10868822"/>
              <a:gd name="connsiteY1401" fmla="*/ 95352 h 6858000"/>
              <a:gd name="connsiteX1402" fmla="*/ 9674471 w 10868822"/>
              <a:gd name="connsiteY1402" fmla="*/ 89313 h 6858000"/>
              <a:gd name="connsiteX1403" fmla="*/ 9675682 w 10868822"/>
              <a:gd name="connsiteY1403" fmla="*/ 89024 h 6858000"/>
              <a:gd name="connsiteX1404" fmla="*/ 9679613 w 10868822"/>
              <a:gd name="connsiteY1404" fmla="*/ 88089 h 6858000"/>
              <a:gd name="connsiteX1405" fmla="*/ 9676525 w 10868822"/>
              <a:gd name="connsiteY1405" fmla="*/ 85465 h 6858000"/>
              <a:gd name="connsiteX1406" fmla="*/ 9674471 w 10868822"/>
              <a:gd name="connsiteY1406" fmla="*/ 89313 h 6858000"/>
              <a:gd name="connsiteX1407" fmla="*/ 9668898 w 10868822"/>
              <a:gd name="connsiteY1407" fmla="*/ 90639 h 6858000"/>
              <a:gd name="connsiteX1408" fmla="*/ 9673800 w 10868822"/>
              <a:gd name="connsiteY1408" fmla="*/ 85880 h 6858000"/>
              <a:gd name="connsiteX1409" fmla="*/ 9676525 w 10868822"/>
              <a:gd name="connsiteY1409" fmla="*/ 85465 h 6858000"/>
              <a:gd name="connsiteX1410" fmla="*/ 4395093 w 10868822"/>
              <a:gd name="connsiteY1410" fmla="*/ 75700 h 6858000"/>
              <a:gd name="connsiteX1411" fmla="*/ 4395701 w 10868822"/>
              <a:gd name="connsiteY1411" fmla="*/ 76156 h 6858000"/>
              <a:gd name="connsiteX1412" fmla="*/ 4392238 w 10868822"/>
              <a:gd name="connsiteY1412" fmla="*/ 77727 h 6858000"/>
              <a:gd name="connsiteX1413" fmla="*/ 4391629 w 10868822"/>
              <a:gd name="connsiteY1413" fmla="*/ 78003 h 6858000"/>
              <a:gd name="connsiteX1414" fmla="*/ 4372495 w 10868822"/>
              <a:gd name="connsiteY1414" fmla="*/ 69734 h 6858000"/>
              <a:gd name="connsiteX1415" fmla="*/ 4368000 w 10868822"/>
              <a:gd name="connsiteY1415" fmla="*/ 88719 h 6858000"/>
              <a:gd name="connsiteX1416" fmla="*/ 4391629 w 10868822"/>
              <a:gd name="connsiteY1416" fmla="*/ 78003 h 6858000"/>
              <a:gd name="connsiteX1417" fmla="*/ 4390624 w 10868822"/>
              <a:gd name="connsiteY1417" fmla="*/ 78671 h 6858000"/>
              <a:gd name="connsiteX1418" fmla="*/ 4387463 w 10868822"/>
              <a:gd name="connsiteY1418" fmla="*/ 90060 h 6858000"/>
              <a:gd name="connsiteX1419" fmla="*/ 4415166 w 10868822"/>
              <a:gd name="connsiteY1419" fmla="*/ 77498 h 6858000"/>
              <a:gd name="connsiteX1420" fmla="*/ 4419067 w 10868822"/>
              <a:gd name="connsiteY1420" fmla="*/ 76033 h 6858000"/>
              <a:gd name="connsiteX1421" fmla="*/ 4419682 w 10868822"/>
              <a:gd name="connsiteY1421" fmla="*/ 77356 h 6858000"/>
              <a:gd name="connsiteX1422" fmla="*/ 4417862 w 10868822"/>
              <a:gd name="connsiteY1422" fmla="*/ 97035 h 6858000"/>
              <a:gd name="connsiteX1423" fmla="*/ 4411332 w 10868822"/>
              <a:gd name="connsiteY1423" fmla="*/ 118186 h 6858000"/>
              <a:gd name="connsiteX1424" fmla="*/ 4412094 w 10868822"/>
              <a:gd name="connsiteY1424" fmla="*/ 113314 h 6858000"/>
              <a:gd name="connsiteX1425" fmla="*/ 4394195 w 10868822"/>
              <a:gd name="connsiteY1425" fmla="*/ 124291 h 6858000"/>
              <a:gd name="connsiteX1426" fmla="*/ 4407669 w 10868822"/>
              <a:gd name="connsiteY1426" fmla="*/ 130043 h 6858000"/>
              <a:gd name="connsiteX1427" fmla="*/ 4411332 w 10868822"/>
              <a:gd name="connsiteY1427" fmla="*/ 118186 h 6858000"/>
              <a:gd name="connsiteX1428" fmla="*/ 4409485 w 10868822"/>
              <a:gd name="connsiteY1428" fmla="*/ 129961 h 6858000"/>
              <a:gd name="connsiteX1429" fmla="*/ 4400926 w 10868822"/>
              <a:gd name="connsiteY1429" fmla="*/ 158521 h 6858000"/>
              <a:gd name="connsiteX1430" fmla="*/ 4373223 w 10868822"/>
              <a:gd name="connsiteY1430" fmla="*/ 171084 h 6858000"/>
              <a:gd name="connsiteX1431" fmla="*/ 4344767 w 10868822"/>
              <a:gd name="connsiteY1431" fmla="*/ 207714 h 6858000"/>
              <a:gd name="connsiteX1432" fmla="*/ 4351824 w 10868822"/>
              <a:gd name="connsiteY1432" fmla="*/ 192598 h 6858000"/>
              <a:gd name="connsiteX1433" fmla="*/ 4343062 w 10868822"/>
              <a:gd name="connsiteY1433" fmla="*/ 199195 h 6858000"/>
              <a:gd name="connsiteX1434" fmla="*/ 4352352 w 10868822"/>
              <a:gd name="connsiteY1434" fmla="*/ 183514 h 6858000"/>
              <a:gd name="connsiteX1435" fmla="*/ 4357501 w 10868822"/>
              <a:gd name="connsiteY1435" fmla="*/ 174824 h 6858000"/>
              <a:gd name="connsiteX1436" fmla="*/ 4374730 w 10868822"/>
              <a:gd name="connsiteY1436" fmla="*/ 122949 h 6858000"/>
              <a:gd name="connsiteX1437" fmla="*/ 4361256 w 10868822"/>
              <a:gd name="connsiteY1437" fmla="*/ 117197 h 6858000"/>
              <a:gd name="connsiteX1438" fmla="*/ 4317078 w 10868822"/>
              <a:gd name="connsiteY1438" fmla="*/ 157568 h 6858000"/>
              <a:gd name="connsiteX1439" fmla="*/ 4306592 w 10868822"/>
              <a:gd name="connsiteY1439" fmla="*/ 180964 h 6858000"/>
              <a:gd name="connsiteX1440" fmla="*/ 4258672 w 10868822"/>
              <a:gd name="connsiteY1440" fmla="*/ 216253 h 6858000"/>
              <a:gd name="connsiteX1441" fmla="*/ 4227970 w 10868822"/>
              <a:gd name="connsiteY1441" fmla="*/ 262376 h 6858000"/>
              <a:gd name="connsiteX1442" fmla="*/ 4194276 w 10868822"/>
              <a:gd name="connsiteY1442" fmla="*/ 279350 h 6858000"/>
              <a:gd name="connsiteX1443" fmla="*/ 4161810 w 10868822"/>
              <a:gd name="connsiteY1443" fmla="*/ 307790 h 6858000"/>
              <a:gd name="connsiteX1444" fmla="*/ 4150052 w 10868822"/>
              <a:gd name="connsiteY1444" fmla="*/ 318089 h 6858000"/>
              <a:gd name="connsiteX1445" fmla="*/ 4151678 w 10868822"/>
              <a:gd name="connsiteY1445" fmla="*/ 315005 h 6858000"/>
              <a:gd name="connsiteX1446" fmla="*/ 4116393 w 10868822"/>
              <a:gd name="connsiteY1446" fmla="*/ 399403 h 6858000"/>
              <a:gd name="connsiteX1447" fmla="*/ 4120135 w 10868822"/>
              <a:gd name="connsiteY1447" fmla="*/ 404485 h 6858000"/>
              <a:gd name="connsiteX1448" fmla="*/ 4108155 w 10868822"/>
              <a:gd name="connsiteY1448" fmla="*/ 413307 h 6858000"/>
              <a:gd name="connsiteX1449" fmla="*/ 4109650 w 10868822"/>
              <a:gd name="connsiteY1449" fmla="*/ 427881 h 6858000"/>
              <a:gd name="connsiteX1450" fmla="*/ 4080453 w 10868822"/>
              <a:gd name="connsiteY1450" fmla="*/ 425870 h 6858000"/>
              <a:gd name="connsiteX1451" fmla="*/ 4074988 w 10868822"/>
              <a:gd name="connsiteY1451" fmla="*/ 435895 h 6858000"/>
              <a:gd name="connsiteX1452" fmla="*/ 4071450 w 10868822"/>
              <a:gd name="connsiteY1452" fmla="*/ 438734 h 6858000"/>
              <a:gd name="connsiteX1453" fmla="*/ 4070461 w 10868822"/>
              <a:gd name="connsiteY1453" fmla="*/ 437391 h 6858000"/>
              <a:gd name="connsiteX1454" fmla="*/ 4060988 w 10868822"/>
              <a:gd name="connsiteY1454" fmla="*/ 424528 h 6858000"/>
              <a:gd name="connsiteX1455" fmla="*/ 4087196 w 10868822"/>
              <a:gd name="connsiteY1455" fmla="*/ 397392 h 6858000"/>
              <a:gd name="connsiteX1456" fmla="*/ 4083454 w 10868822"/>
              <a:gd name="connsiteY1456" fmla="*/ 392310 h 6858000"/>
              <a:gd name="connsiteX1457" fmla="*/ 3943436 w 10868822"/>
              <a:gd name="connsiteY1457" fmla="*/ 503258 h 6858000"/>
              <a:gd name="connsiteX1458" fmla="*/ 3932950 w 10868822"/>
              <a:gd name="connsiteY1458" fmla="*/ 526654 h 6858000"/>
              <a:gd name="connsiteX1459" fmla="*/ 3952415 w 10868822"/>
              <a:gd name="connsiteY1459" fmla="*/ 527996 h 6858000"/>
              <a:gd name="connsiteX1460" fmla="*/ 3976375 w 10868822"/>
              <a:gd name="connsiteY1460" fmla="*/ 510351 h 6858000"/>
              <a:gd name="connsiteX1461" fmla="*/ 3971879 w 10868822"/>
              <a:gd name="connsiteY1461" fmla="*/ 529337 h 6858000"/>
              <a:gd name="connsiteX1462" fmla="*/ 3938187 w 10868822"/>
              <a:gd name="connsiteY1462" fmla="*/ 546311 h 6858000"/>
              <a:gd name="connsiteX1463" fmla="*/ 3935939 w 10868822"/>
              <a:gd name="connsiteY1463" fmla="*/ 555803 h 6858000"/>
              <a:gd name="connsiteX1464" fmla="*/ 3945671 w 10868822"/>
              <a:gd name="connsiteY1464" fmla="*/ 556474 h 6858000"/>
              <a:gd name="connsiteX1465" fmla="*/ 3956897 w 10868822"/>
              <a:gd name="connsiteY1465" fmla="*/ 571719 h 6858000"/>
              <a:gd name="connsiteX1466" fmla="*/ 3934432 w 10868822"/>
              <a:gd name="connsiteY1466" fmla="*/ 603938 h 6858000"/>
              <a:gd name="connsiteX1467" fmla="*/ 3906729 w 10868822"/>
              <a:gd name="connsiteY1467" fmla="*/ 616500 h 6858000"/>
              <a:gd name="connsiteX1468" fmla="*/ 3910473 w 10868822"/>
              <a:gd name="connsiteY1468" fmla="*/ 621582 h 6858000"/>
              <a:gd name="connsiteX1469" fmla="*/ 3885939 w 10868822"/>
              <a:gd name="connsiteY1469" fmla="*/ 634137 h 6858000"/>
              <a:gd name="connsiteX1470" fmla="*/ 3873155 w 10868822"/>
              <a:gd name="connsiteY1470" fmla="*/ 620606 h 6858000"/>
              <a:gd name="connsiteX1471" fmla="*/ 3875708 w 10868822"/>
              <a:gd name="connsiteY1471" fmla="*/ 613383 h 6858000"/>
              <a:gd name="connsiteX1472" fmla="*/ 3882028 w 10868822"/>
              <a:gd name="connsiteY1472" fmla="*/ 595503 h 6858000"/>
              <a:gd name="connsiteX1473" fmla="*/ 3868554 w 10868822"/>
              <a:gd name="connsiteY1473" fmla="*/ 589751 h 6858000"/>
              <a:gd name="connsiteX1474" fmla="*/ 3850584 w 10868822"/>
              <a:gd name="connsiteY1474" fmla="*/ 602985 h 6858000"/>
              <a:gd name="connsiteX1475" fmla="*/ 3846842 w 10868822"/>
              <a:gd name="connsiteY1475" fmla="*/ 597903 h 6858000"/>
              <a:gd name="connsiteX1476" fmla="*/ 3816892 w 10868822"/>
              <a:gd name="connsiteY1476" fmla="*/ 619958 h 6858000"/>
              <a:gd name="connsiteX1477" fmla="*/ 3810902 w 10868822"/>
              <a:gd name="connsiteY1477" fmla="*/ 624369 h 6858000"/>
              <a:gd name="connsiteX1478" fmla="*/ 3842346 w 10868822"/>
              <a:gd name="connsiteY1478" fmla="*/ 616889 h 6858000"/>
              <a:gd name="connsiteX1479" fmla="*/ 3837851 w 10868822"/>
              <a:gd name="connsiteY1479" fmla="*/ 635874 h 6858000"/>
              <a:gd name="connsiteX1480" fmla="*/ 3848695 w 10868822"/>
              <a:gd name="connsiteY1480" fmla="*/ 631194 h 6858000"/>
              <a:gd name="connsiteX1481" fmla="*/ 3837181 w 10868822"/>
              <a:gd name="connsiteY1481" fmla="*/ 638352 h 6858000"/>
              <a:gd name="connsiteX1482" fmla="*/ 3831149 w 10868822"/>
              <a:gd name="connsiteY1482" fmla="*/ 630890 h 6858000"/>
              <a:gd name="connsiteX1483" fmla="*/ 3832330 w 10868822"/>
              <a:gd name="connsiteY1483" fmla="*/ 633081 h 6858000"/>
              <a:gd name="connsiteX1484" fmla="*/ 3834492 w 10868822"/>
              <a:gd name="connsiteY1484" fmla="*/ 640023 h 6858000"/>
              <a:gd name="connsiteX1485" fmla="*/ 3819881 w 10868822"/>
              <a:gd name="connsiteY1485" fmla="*/ 649107 h 6858000"/>
              <a:gd name="connsiteX1486" fmla="*/ 3836457 w 10868822"/>
              <a:gd name="connsiteY1486" fmla="*/ 646330 h 6858000"/>
              <a:gd name="connsiteX1487" fmla="*/ 3834492 w 10868822"/>
              <a:gd name="connsiteY1487" fmla="*/ 640023 h 6858000"/>
              <a:gd name="connsiteX1488" fmla="*/ 3837181 w 10868822"/>
              <a:gd name="connsiteY1488" fmla="*/ 638352 h 6858000"/>
              <a:gd name="connsiteX1489" fmla="*/ 3839053 w 10868822"/>
              <a:gd name="connsiteY1489" fmla="*/ 640667 h 6858000"/>
              <a:gd name="connsiteX1490" fmla="*/ 3852194 w 10868822"/>
              <a:gd name="connsiteY1490" fmla="*/ 656140 h 6858000"/>
              <a:gd name="connsiteX1491" fmla="*/ 3846876 w 10868822"/>
              <a:gd name="connsiteY1491" fmla="*/ 664006 h 6858000"/>
              <a:gd name="connsiteX1492" fmla="*/ 3846076 w 10868822"/>
              <a:gd name="connsiteY1492" fmla="*/ 684679 h 6858000"/>
              <a:gd name="connsiteX1493" fmla="*/ 3843087 w 10868822"/>
              <a:gd name="connsiteY1493" fmla="*/ 655530 h 6858000"/>
              <a:gd name="connsiteX1494" fmla="*/ 3831107 w 10868822"/>
              <a:gd name="connsiteY1494" fmla="*/ 664352 h 6858000"/>
              <a:gd name="connsiteX1495" fmla="*/ 3817634 w 10868822"/>
              <a:gd name="connsiteY1495" fmla="*/ 658600 h 6858000"/>
              <a:gd name="connsiteX1496" fmla="*/ 3786929 w 10868822"/>
              <a:gd name="connsiteY1496" fmla="*/ 704723 h 6858000"/>
              <a:gd name="connsiteX1497" fmla="*/ 3765217 w 10868822"/>
              <a:gd name="connsiteY1497" fmla="*/ 712874 h 6858000"/>
              <a:gd name="connsiteX1498" fmla="*/ 3772702 w 10868822"/>
              <a:gd name="connsiteY1498" fmla="*/ 723037 h 6858000"/>
              <a:gd name="connsiteX1499" fmla="*/ 3756980 w 10868822"/>
              <a:gd name="connsiteY1499" fmla="*/ 726778 h 6858000"/>
              <a:gd name="connsiteX1500" fmla="*/ 3726276 w 10868822"/>
              <a:gd name="connsiteY1500" fmla="*/ 772901 h 6858000"/>
              <a:gd name="connsiteX1501" fmla="*/ 3724028 w 10868822"/>
              <a:gd name="connsiteY1501" fmla="*/ 782394 h 6858000"/>
              <a:gd name="connsiteX1502" fmla="*/ 3696326 w 10868822"/>
              <a:gd name="connsiteY1502" fmla="*/ 794956 h 6858000"/>
              <a:gd name="connsiteX1503" fmla="*/ 3715049 w 10868822"/>
              <a:gd name="connsiteY1503" fmla="*/ 757656 h 6858000"/>
              <a:gd name="connsiteX1504" fmla="*/ 3676120 w 10868822"/>
              <a:gd name="connsiteY1504" fmla="*/ 754973 h 6858000"/>
              <a:gd name="connsiteX1505" fmla="*/ 3613972 w 10868822"/>
              <a:gd name="connsiteY1505" fmla="*/ 808577 h 6858000"/>
              <a:gd name="connsiteX1506" fmla="*/ 3611724 w 10868822"/>
              <a:gd name="connsiteY1506" fmla="*/ 818070 h 6858000"/>
              <a:gd name="connsiteX1507" fmla="*/ 3615467 w 10868822"/>
              <a:gd name="connsiteY1507" fmla="*/ 823152 h 6858000"/>
              <a:gd name="connsiteX1508" fmla="*/ 3593824 w 10868822"/>
              <a:gd name="connsiteY1508" fmla="*/ 830027 h 6858000"/>
              <a:gd name="connsiteX1509" fmla="*/ 3586300 w 10868822"/>
              <a:gd name="connsiteY1509" fmla="*/ 832418 h 6858000"/>
              <a:gd name="connsiteX1510" fmla="*/ 3586350 w 10868822"/>
              <a:gd name="connsiteY1510" fmla="*/ 832225 h 6858000"/>
              <a:gd name="connsiteX1511" fmla="*/ 3578032 w 10868822"/>
              <a:gd name="connsiteY1511" fmla="*/ 835044 h 6858000"/>
              <a:gd name="connsiteX1512" fmla="*/ 3582711 w 10868822"/>
              <a:gd name="connsiteY1512" fmla="*/ 833557 h 6858000"/>
              <a:gd name="connsiteX1513" fmla="*/ 3586300 w 10868822"/>
              <a:gd name="connsiteY1513" fmla="*/ 832418 h 6858000"/>
              <a:gd name="connsiteX1514" fmla="*/ 3583732 w 10868822"/>
              <a:gd name="connsiteY1514" fmla="*/ 842097 h 6858000"/>
              <a:gd name="connsiteX1515" fmla="*/ 3577279 w 10868822"/>
              <a:gd name="connsiteY1515" fmla="*/ 859111 h 6858000"/>
              <a:gd name="connsiteX1516" fmla="*/ 3561556 w 10868822"/>
              <a:gd name="connsiteY1516" fmla="*/ 862851 h 6858000"/>
              <a:gd name="connsiteX1517" fmla="*/ 3533100 w 10868822"/>
              <a:gd name="connsiteY1517" fmla="*/ 899482 h 6858000"/>
              <a:gd name="connsiteX1518" fmla="*/ 3509141 w 10868822"/>
              <a:gd name="connsiteY1518" fmla="*/ 917126 h 6858000"/>
              <a:gd name="connsiteX1519" fmla="*/ 3502397 w 10868822"/>
              <a:gd name="connsiteY1519" fmla="*/ 945604 h 6858000"/>
              <a:gd name="connsiteX1520" fmla="*/ 3485180 w 10868822"/>
              <a:gd name="connsiteY1520" fmla="*/ 934770 h 6858000"/>
              <a:gd name="connsiteX1521" fmla="*/ 3478437 w 10868822"/>
              <a:gd name="connsiteY1521" fmla="*/ 963249 h 6858000"/>
              <a:gd name="connsiteX1522" fmla="*/ 3464209 w 10868822"/>
              <a:gd name="connsiteY1522" fmla="*/ 981564 h 6858000"/>
              <a:gd name="connsiteX1523" fmla="*/ 3467198 w 10868822"/>
              <a:gd name="connsiteY1523" fmla="*/ 1010712 h 6858000"/>
              <a:gd name="connsiteX1524" fmla="*/ 3427515 w 10868822"/>
              <a:gd name="connsiteY1524" fmla="*/ 1032097 h 6858000"/>
              <a:gd name="connsiteX1525" fmla="*/ 3420018 w 10868822"/>
              <a:gd name="connsiteY1525" fmla="*/ 1084643 h 6858000"/>
              <a:gd name="connsiteX1526" fmla="*/ 3405049 w 10868822"/>
              <a:gd name="connsiteY1526" fmla="*/ 1064316 h 6858000"/>
              <a:gd name="connsiteX1527" fmla="*/ 3379595 w 10868822"/>
              <a:gd name="connsiteY1527" fmla="*/ 1067386 h 6858000"/>
              <a:gd name="connsiteX1528" fmla="*/ 3376594 w 10868822"/>
              <a:gd name="connsiteY1528" fmla="*/ 1100946 h 6858000"/>
              <a:gd name="connsiteX1529" fmla="*/ 3360872 w 10868822"/>
              <a:gd name="connsiteY1529" fmla="*/ 1104687 h 6858000"/>
              <a:gd name="connsiteX1530" fmla="*/ 3375853 w 10868822"/>
              <a:gd name="connsiteY1530" fmla="*/ 1062305 h 6858000"/>
              <a:gd name="connsiteX1531" fmla="*/ 3351893 w 10868822"/>
              <a:gd name="connsiteY1531" fmla="*/ 1079949 h 6858000"/>
              <a:gd name="connsiteX1532" fmla="*/ 3368368 w 10868822"/>
              <a:gd name="connsiteY1532" fmla="*/ 1052141 h 6858000"/>
              <a:gd name="connsiteX1533" fmla="*/ 3354894 w 10868822"/>
              <a:gd name="connsiteY1533" fmla="*/ 1046389 h 6858000"/>
              <a:gd name="connsiteX1534" fmla="*/ 3352646 w 10868822"/>
              <a:gd name="connsiteY1534" fmla="*/ 1055882 h 6858000"/>
              <a:gd name="connsiteX1535" fmla="*/ 3347746 w 10868822"/>
              <a:gd name="connsiteY1535" fmla="*/ 1051776 h 6858000"/>
              <a:gd name="connsiteX1536" fmla="*/ 3353794 w 10868822"/>
              <a:gd name="connsiteY1536" fmla="*/ 1040423 h 6858000"/>
              <a:gd name="connsiteX1537" fmla="*/ 3355552 w 10868822"/>
              <a:gd name="connsiteY1537" fmla="*/ 1037898 h 6858000"/>
              <a:gd name="connsiteX1538" fmla="*/ 3353866 w 10868822"/>
              <a:gd name="connsiteY1538" fmla="*/ 1040289 h 6858000"/>
              <a:gd name="connsiteX1539" fmla="*/ 3353794 w 10868822"/>
              <a:gd name="connsiteY1539" fmla="*/ 1040423 h 6858000"/>
              <a:gd name="connsiteX1540" fmla="*/ 3353386 w 10868822"/>
              <a:gd name="connsiteY1540" fmla="*/ 1041009 h 6858000"/>
              <a:gd name="connsiteX1541" fmla="*/ 3328686 w 10868822"/>
              <a:gd name="connsiteY1541" fmla="*/ 1073526 h 6858000"/>
              <a:gd name="connsiteX1542" fmla="*/ 3347397 w 10868822"/>
              <a:gd name="connsiteY1542" fmla="*/ 1098935 h 6858000"/>
              <a:gd name="connsiteX1543" fmla="*/ 3353387 w 10868822"/>
              <a:gd name="connsiteY1543" fmla="*/ 1094523 h 6858000"/>
              <a:gd name="connsiteX1544" fmla="*/ 3333169 w 10868822"/>
              <a:gd name="connsiteY1544" fmla="*/ 1117250 h 6858000"/>
              <a:gd name="connsiteX1545" fmla="*/ 3334664 w 10868822"/>
              <a:gd name="connsiteY1545" fmla="*/ 1131824 h 6858000"/>
              <a:gd name="connsiteX1546" fmla="*/ 3298724 w 10868822"/>
              <a:gd name="connsiteY1546" fmla="*/ 1158291 h 6858000"/>
              <a:gd name="connsiteX1547" fmla="*/ 3306208 w 10868822"/>
              <a:gd name="connsiteY1547" fmla="*/ 1168454 h 6858000"/>
              <a:gd name="connsiteX1548" fmla="*/ 3288238 w 10868822"/>
              <a:gd name="connsiteY1548" fmla="*/ 1181687 h 6858000"/>
              <a:gd name="connsiteX1549" fmla="*/ 3274764 w 10868822"/>
              <a:gd name="connsiteY1549" fmla="*/ 1175935 h 6858000"/>
              <a:gd name="connsiteX1550" fmla="*/ 3262030 w 10868822"/>
              <a:gd name="connsiteY1550" fmla="*/ 1208825 h 6858000"/>
              <a:gd name="connsiteX1551" fmla="*/ 3199882 w 10868822"/>
              <a:gd name="connsiteY1551" fmla="*/ 1262428 h 6858000"/>
              <a:gd name="connsiteX1552" fmla="*/ 3208873 w 10868822"/>
              <a:gd name="connsiteY1552" fmla="*/ 1224457 h 6858000"/>
              <a:gd name="connsiteX1553" fmla="*/ 3195399 w 10868822"/>
              <a:gd name="connsiteY1553" fmla="*/ 1218705 h 6858000"/>
              <a:gd name="connsiteX1554" fmla="*/ 3225349 w 10868822"/>
              <a:gd name="connsiteY1554" fmla="*/ 1196650 h 6858000"/>
              <a:gd name="connsiteX1555" fmla="*/ 3227596 w 10868822"/>
              <a:gd name="connsiteY1555" fmla="*/ 1187157 h 6858000"/>
              <a:gd name="connsiteX1556" fmla="*/ 3221606 w 10868822"/>
              <a:gd name="connsiteY1556" fmla="*/ 1191568 h 6858000"/>
              <a:gd name="connsiteX1557" fmla="*/ 3206188 w 10868822"/>
              <a:gd name="connsiteY1557" fmla="*/ 1187300 h 6858000"/>
              <a:gd name="connsiteX1558" fmla="*/ 3210930 w 10868822"/>
              <a:gd name="connsiteY1558" fmla="*/ 1179225 h 6858000"/>
              <a:gd name="connsiteX1559" fmla="*/ 3209726 w 10868822"/>
              <a:gd name="connsiteY1559" fmla="*/ 1173866 h 6858000"/>
              <a:gd name="connsiteX1560" fmla="*/ 3204168 w 10868822"/>
              <a:gd name="connsiteY1560" fmla="*/ 1178568 h 6858000"/>
              <a:gd name="connsiteX1561" fmla="*/ 3203082 w 10868822"/>
              <a:gd name="connsiteY1561" fmla="*/ 1167981 h 6858000"/>
              <a:gd name="connsiteX1562" fmla="*/ 3202895 w 10868822"/>
              <a:gd name="connsiteY1562" fmla="*/ 1166159 h 6858000"/>
              <a:gd name="connsiteX1563" fmla="*/ 3212628 w 10868822"/>
              <a:gd name="connsiteY1563" fmla="*/ 1166830 h 6858000"/>
              <a:gd name="connsiteX1564" fmla="*/ 3248568 w 10868822"/>
              <a:gd name="connsiteY1564" fmla="*/ 1140363 h 6858000"/>
              <a:gd name="connsiteX1565" fmla="*/ 3243332 w 10868822"/>
              <a:gd name="connsiteY1565" fmla="*/ 1120707 h 6858000"/>
              <a:gd name="connsiteX1566" fmla="*/ 3309222 w 10868822"/>
              <a:gd name="connsiteY1566" fmla="*/ 1072185 h 6858000"/>
              <a:gd name="connsiteX1567" fmla="*/ 3373618 w 10868822"/>
              <a:gd name="connsiteY1567" fmla="*/ 1009089 h 6858000"/>
              <a:gd name="connsiteX1568" fmla="*/ 3421538 w 10868822"/>
              <a:gd name="connsiteY1568" fmla="*/ 973800 h 6858000"/>
              <a:gd name="connsiteX1569" fmla="*/ 3426034 w 10868822"/>
              <a:gd name="connsiteY1569" fmla="*/ 954814 h 6858000"/>
              <a:gd name="connsiteX1570" fmla="*/ 3518133 w 10868822"/>
              <a:gd name="connsiteY1570" fmla="*/ 879155 h 6858000"/>
              <a:gd name="connsiteX1571" fmla="*/ 3530865 w 10868822"/>
              <a:gd name="connsiteY1571" fmla="*/ 846266 h 6858000"/>
              <a:gd name="connsiteX1572" fmla="*/ 3521133 w 10868822"/>
              <a:gd name="connsiteY1572" fmla="*/ 845595 h 6858000"/>
              <a:gd name="connsiteX1573" fmla="*/ 3492677 w 10868822"/>
              <a:gd name="connsiteY1573" fmla="*/ 882225 h 6858000"/>
              <a:gd name="connsiteX1574" fmla="*/ 3477709 w 10868822"/>
              <a:gd name="connsiteY1574" fmla="*/ 861898 h 6858000"/>
              <a:gd name="connsiteX1575" fmla="*/ 3545093 w 10868822"/>
              <a:gd name="connsiteY1575" fmla="*/ 827951 h 6858000"/>
              <a:gd name="connsiteX1576" fmla="*/ 3566052 w 10868822"/>
              <a:gd name="connsiteY1576" fmla="*/ 843866 h 6858000"/>
              <a:gd name="connsiteX1577" fmla="*/ 3606489 w 10868822"/>
              <a:gd name="connsiteY1577" fmla="*/ 798414 h 6858000"/>
              <a:gd name="connsiteX1578" fmla="*/ 3642428 w 10868822"/>
              <a:gd name="connsiteY1578" fmla="*/ 771947 h 6858000"/>
              <a:gd name="connsiteX1579" fmla="*/ 3655162 w 10868822"/>
              <a:gd name="connsiteY1579" fmla="*/ 739058 h 6858000"/>
              <a:gd name="connsiteX1580" fmla="*/ 3690348 w 10868822"/>
              <a:gd name="connsiteY1580" fmla="*/ 736658 h 6858000"/>
              <a:gd name="connsiteX1581" fmla="*/ 3730784 w 10868822"/>
              <a:gd name="connsiteY1581" fmla="*/ 691206 h 6858000"/>
              <a:gd name="connsiteX1582" fmla="*/ 3739022 w 10868822"/>
              <a:gd name="connsiteY1582" fmla="*/ 677302 h 6858000"/>
              <a:gd name="connsiteX1583" fmla="*/ 3774962 w 10868822"/>
              <a:gd name="connsiteY1583" fmla="*/ 650836 h 6858000"/>
              <a:gd name="connsiteX1584" fmla="*/ 3777210 w 10868822"/>
              <a:gd name="connsiteY1584" fmla="*/ 641343 h 6858000"/>
              <a:gd name="connsiteX1585" fmla="*/ 3789190 w 10868822"/>
              <a:gd name="connsiteY1585" fmla="*/ 632521 h 6858000"/>
              <a:gd name="connsiteX1586" fmla="*/ 3796674 w 10868822"/>
              <a:gd name="connsiteY1586" fmla="*/ 642684 h 6858000"/>
              <a:gd name="connsiteX1587" fmla="*/ 3811656 w 10868822"/>
              <a:gd name="connsiteY1587" fmla="*/ 600302 h 6858000"/>
              <a:gd name="connsiteX1588" fmla="*/ 3825883 w 10868822"/>
              <a:gd name="connsiteY1588" fmla="*/ 581987 h 6858000"/>
              <a:gd name="connsiteX1589" fmla="*/ 3861070 w 10868822"/>
              <a:gd name="connsiteY1589" fmla="*/ 579588 h 6858000"/>
              <a:gd name="connsiteX1590" fmla="*/ 3887278 w 10868822"/>
              <a:gd name="connsiteY1590" fmla="*/ 552450 h 6858000"/>
              <a:gd name="connsiteX1591" fmla="*/ 3876051 w 10868822"/>
              <a:gd name="connsiteY1591" fmla="*/ 537205 h 6858000"/>
              <a:gd name="connsiteX1592" fmla="*/ 3891774 w 10868822"/>
              <a:gd name="connsiteY1592" fmla="*/ 533465 h 6858000"/>
              <a:gd name="connsiteX1593" fmla="*/ 3903754 w 10868822"/>
              <a:gd name="connsiteY1593" fmla="*/ 524643 h 6858000"/>
              <a:gd name="connsiteX1594" fmla="*/ 3906001 w 10868822"/>
              <a:gd name="connsiteY1594" fmla="*/ 515150 h 6858000"/>
              <a:gd name="connsiteX1595" fmla="*/ 3921723 w 10868822"/>
              <a:gd name="connsiteY1595" fmla="*/ 511410 h 6858000"/>
              <a:gd name="connsiteX1596" fmla="*/ 3974141 w 10868822"/>
              <a:gd name="connsiteY1596" fmla="*/ 457135 h 6858000"/>
              <a:gd name="connsiteX1597" fmla="*/ 3994357 w 10868822"/>
              <a:gd name="connsiteY1597" fmla="*/ 434409 h 6858000"/>
              <a:gd name="connsiteX1598" fmla="*/ 4040030 w 10868822"/>
              <a:gd name="connsiteY1598" fmla="*/ 408613 h 6858000"/>
              <a:gd name="connsiteX1599" fmla="*/ 4032545 w 10868822"/>
              <a:gd name="connsiteY1599" fmla="*/ 398450 h 6858000"/>
              <a:gd name="connsiteX1600" fmla="*/ 4038536 w 10868822"/>
              <a:gd name="connsiteY1600" fmla="*/ 394039 h 6858000"/>
              <a:gd name="connsiteX1601" fmla="*/ 4042278 w 10868822"/>
              <a:gd name="connsiteY1601" fmla="*/ 399120 h 6858000"/>
              <a:gd name="connsiteX1602" fmla="*/ 4052010 w 10868822"/>
              <a:gd name="connsiteY1602" fmla="*/ 399791 h 6858000"/>
              <a:gd name="connsiteX1603" fmla="*/ 4062816 w 10868822"/>
              <a:gd name="connsiteY1603" fmla="*/ 384293 h 6858000"/>
              <a:gd name="connsiteX1604" fmla="*/ 4072436 w 10868822"/>
              <a:gd name="connsiteY1604" fmla="*/ 379896 h 6858000"/>
              <a:gd name="connsiteX1605" fmla="*/ 4093940 w 10868822"/>
              <a:gd name="connsiteY1605" fmla="*/ 368913 h 6858000"/>
              <a:gd name="connsiteX1606" fmla="*/ 4081219 w 10868822"/>
              <a:gd name="connsiteY1606" fmla="*/ 339093 h 6858000"/>
              <a:gd name="connsiteX1607" fmla="*/ 4095447 w 10868822"/>
              <a:gd name="connsiteY1607" fmla="*/ 320779 h 6858000"/>
              <a:gd name="connsiteX1608" fmla="*/ 4178554 w 10868822"/>
              <a:gd name="connsiteY1608" fmla="*/ 283090 h 6858000"/>
              <a:gd name="connsiteX1609" fmla="*/ 4174811 w 10868822"/>
              <a:gd name="connsiteY1609" fmla="*/ 278009 h 6858000"/>
              <a:gd name="connsiteX1610" fmla="*/ 4159089 w 10868822"/>
              <a:gd name="connsiteY1610" fmla="*/ 281749 h 6858000"/>
              <a:gd name="connsiteX1611" fmla="*/ 4195783 w 10868822"/>
              <a:gd name="connsiteY1611" fmla="*/ 231215 h 6858000"/>
              <a:gd name="connsiteX1612" fmla="*/ 4211505 w 10868822"/>
              <a:gd name="connsiteY1612" fmla="*/ 227475 h 6858000"/>
              <a:gd name="connsiteX1613" fmla="*/ 4219743 w 10868822"/>
              <a:gd name="connsiteY1613" fmla="*/ 213571 h 6858000"/>
              <a:gd name="connsiteX1614" fmla="*/ 4251188 w 10868822"/>
              <a:gd name="connsiteY1614" fmla="*/ 206090 h 6858000"/>
              <a:gd name="connsiteX1615" fmla="*/ 4275901 w 10868822"/>
              <a:gd name="connsiteY1615" fmla="*/ 164378 h 6858000"/>
              <a:gd name="connsiteX1616" fmla="*/ 4309593 w 10868822"/>
              <a:gd name="connsiteY1616" fmla="*/ 147405 h 6858000"/>
              <a:gd name="connsiteX1617" fmla="*/ 4312316 w 10868822"/>
              <a:gd name="connsiteY1617" fmla="*/ 147941 h 6858000"/>
              <a:gd name="connsiteX1618" fmla="*/ 4312294 w 10868822"/>
              <a:gd name="connsiteY1618" fmla="*/ 151927 h 6858000"/>
              <a:gd name="connsiteX1619" fmla="*/ 4311946 w 10868822"/>
              <a:gd name="connsiteY1619" fmla="*/ 153173 h 6858000"/>
              <a:gd name="connsiteX1620" fmla="*/ 4312283 w 10868822"/>
              <a:gd name="connsiteY1620" fmla="*/ 153997 h 6858000"/>
              <a:gd name="connsiteX1621" fmla="*/ 4312294 w 10868822"/>
              <a:gd name="connsiteY1621" fmla="*/ 151927 h 6858000"/>
              <a:gd name="connsiteX1622" fmla="*/ 4320079 w 10868822"/>
              <a:gd name="connsiteY1622" fmla="*/ 124008 h 6858000"/>
              <a:gd name="connsiteX1623" fmla="*/ 4352277 w 10868822"/>
              <a:gd name="connsiteY1623" fmla="*/ 92460 h 6858000"/>
              <a:gd name="connsiteX1624" fmla="*/ 4372495 w 10868822"/>
              <a:gd name="connsiteY1624" fmla="*/ 69734 h 6858000"/>
              <a:gd name="connsiteX1625" fmla="*/ 9690852 w 10868822"/>
              <a:gd name="connsiteY1625" fmla="*/ 40626 h 6858000"/>
              <a:gd name="connsiteX1626" fmla="*/ 9698336 w 10868822"/>
              <a:gd name="connsiteY1626" fmla="*/ 50789 h 6858000"/>
              <a:gd name="connsiteX1627" fmla="*/ 9708068 w 10868822"/>
              <a:gd name="connsiteY1627" fmla="*/ 51460 h 6858000"/>
              <a:gd name="connsiteX1628" fmla="*/ 9691593 w 10868822"/>
              <a:gd name="connsiteY1628" fmla="*/ 79267 h 6858000"/>
              <a:gd name="connsiteX1629" fmla="*/ 9670634 w 10868822"/>
              <a:gd name="connsiteY1629" fmla="*/ 63352 h 6858000"/>
              <a:gd name="connsiteX1630" fmla="*/ 9665739 w 10868822"/>
              <a:gd name="connsiteY1630" fmla="*/ 62487 h 6858000"/>
              <a:gd name="connsiteX1631" fmla="*/ 9665803 w 10868822"/>
              <a:gd name="connsiteY1631" fmla="*/ 59164 h 6858000"/>
              <a:gd name="connsiteX1632" fmla="*/ 9671505 w 10868822"/>
              <a:gd name="connsiteY1632" fmla="*/ 46315 h 6858000"/>
              <a:gd name="connsiteX1633" fmla="*/ 9684207 w 10868822"/>
              <a:gd name="connsiteY1633" fmla="*/ 42580 h 6858000"/>
              <a:gd name="connsiteX1634" fmla="*/ 9690852 w 10868822"/>
              <a:gd name="connsiteY1634" fmla="*/ 40626 h 6858000"/>
              <a:gd name="connsiteX1635" fmla="*/ 9674236 w 10868822"/>
              <a:gd name="connsiteY1635" fmla="*/ 38350 h 6858000"/>
              <a:gd name="connsiteX1636" fmla="*/ 9672322 w 10868822"/>
              <a:gd name="connsiteY1636" fmla="*/ 44474 h 6858000"/>
              <a:gd name="connsiteX1637" fmla="*/ 9671505 w 10868822"/>
              <a:gd name="connsiteY1637" fmla="*/ 46315 h 6858000"/>
              <a:gd name="connsiteX1638" fmla="*/ 9669707 w 10868822"/>
              <a:gd name="connsiteY1638" fmla="*/ 46844 h 6858000"/>
              <a:gd name="connsiteX1639" fmla="*/ 9672323 w 10868822"/>
              <a:gd name="connsiteY1639" fmla="*/ 40555 h 6858000"/>
              <a:gd name="connsiteX1640" fmla="*/ 9674236 w 10868822"/>
              <a:gd name="connsiteY1640" fmla="*/ 38350 h 6858000"/>
              <a:gd name="connsiteX1641" fmla="*/ 9535136 w 10868822"/>
              <a:gd name="connsiteY1641" fmla="*/ 29896 h 6858000"/>
              <a:gd name="connsiteX1642" fmla="*/ 9529146 w 10868822"/>
              <a:gd name="connsiteY1642" fmla="*/ 34308 h 6858000"/>
              <a:gd name="connsiteX1643" fmla="*/ 9548611 w 10868822"/>
              <a:gd name="connsiteY1643" fmla="*/ 35649 h 6858000"/>
              <a:gd name="connsiteX1644" fmla="*/ 9536631 w 10868822"/>
              <a:gd name="connsiteY1644" fmla="*/ 44471 h 6858000"/>
              <a:gd name="connsiteX1645" fmla="*/ 9512671 w 10868822"/>
              <a:gd name="connsiteY1645" fmla="*/ 62115 h 6858000"/>
              <a:gd name="connsiteX1646" fmla="*/ 9499196 w 10868822"/>
              <a:gd name="connsiteY1646" fmla="*/ 56363 h 6858000"/>
              <a:gd name="connsiteX1647" fmla="*/ 9458020 w 10868822"/>
              <a:gd name="connsiteY1647" fmla="*/ 63174 h 6858000"/>
              <a:gd name="connsiteX1648" fmla="*/ 9470000 w 10868822"/>
              <a:gd name="connsiteY1648" fmla="*/ 54351 h 6858000"/>
              <a:gd name="connsiteX1649" fmla="*/ 9511176 w 10868822"/>
              <a:gd name="connsiteY1649" fmla="*/ 47541 h 6858000"/>
              <a:gd name="connsiteX1650" fmla="*/ 9513424 w 10868822"/>
              <a:gd name="connsiteY1650" fmla="*/ 38048 h 6858000"/>
              <a:gd name="connsiteX1651" fmla="*/ 9509682 w 10868822"/>
              <a:gd name="connsiteY1651" fmla="*/ 32966 h 6858000"/>
              <a:gd name="connsiteX1652" fmla="*/ 9523156 w 10868822"/>
              <a:gd name="connsiteY1652" fmla="*/ 38719 h 6858000"/>
              <a:gd name="connsiteX1653" fmla="*/ 9535136 w 10868822"/>
              <a:gd name="connsiteY1653" fmla="*/ 29896 h 6858000"/>
              <a:gd name="connsiteX1654" fmla="*/ 9683435 w 10868822"/>
              <a:gd name="connsiteY1654" fmla="*/ 13877 h 6858000"/>
              <a:gd name="connsiteX1655" fmla="*/ 9679625 w 10868822"/>
              <a:gd name="connsiteY1655" fmla="*/ 25381 h 6858000"/>
              <a:gd name="connsiteX1656" fmla="*/ 9673213 w 10868822"/>
              <a:gd name="connsiteY1656" fmla="*/ 20096 h 6858000"/>
              <a:gd name="connsiteX1657" fmla="*/ 9674181 w 10868822"/>
              <a:gd name="connsiteY1657" fmla="*/ 19531 h 6858000"/>
              <a:gd name="connsiteX1658" fmla="*/ 9681014 w 10868822"/>
              <a:gd name="connsiteY1658" fmla="*/ 14876 h 6858000"/>
              <a:gd name="connsiteX1659" fmla="*/ 9681873 w 10868822"/>
              <a:gd name="connsiteY1659" fmla="*/ 15888 h 6858000"/>
              <a:gd name="connsiteX1660" fmla="*/ 9684510 w 10868822"/>
              <a:gd name="connsiteY1660" fmla="*/ 12494 h 6858000"/>
              <a:gd name="connsiteX1661" fmla="*/ 9683435 w 10868822"/>
              <a:gd name="connsiteY1661" fmla="*/ 13877 h 6858000"/>
              <a:gd name="connsiteX1662" fmla="*/ 9683713 w 10868822"/>
              <a:gd name="connsiteY1662" fmla="*/ 13036 h 6858000"/>
              <a:gd name="connsiteX1663" fmla="*/ 9683278 w 10868822"/>
              <a:gd name="connsiteY1663" fmla="*/ 9955 h 6858000"/>
              <a:gd name="connsiteX1664" fmla="*/ 9684506 w 10868822"/>
              <a:gd name="connsiteY1664" fmla="*/ 10642 h 6858000"/>
              <a:gd name="connsiteX1665" fmla="*/ 9683713 w 10868822"/>
              <a:gd name="connsiteY1665" fmla="*/ 13036 h 6858000"/>
              <a:gd name="connsiteX1666" fmla="*/ 9681014 w 10868822"/>
              <a:gd name="connsiteY1666" fmla="*/ 14876 h 6858000"/>
              <a:gd name="connsiteX1667" fmla="*/ 9680786 w 10868822"/>
              <a:gd name="connsiteY1667" fmla="*/ 14607 h 6858000"/>
              <a:gd name="connsiteX1668" fmla="*/ 9683278 w 10868822"/>
              <a:gd name="connsiteY1668" fmla="*/ 9955 h 6858000"/>
              <a:gd name="connsiteX1669" fmla="*/ 9697849 w 10868822"/>
              <a:gd name="connsiteY1669" fmla="*/ 1245 h 6858000"/>
              <a:gd name="connsiteX1670" fmla="*/ 9693105 w 10868822"/>
              <a:gd name="connsiteY1670" fmla="*/ 6637 h 6858000"/>
              <a:gd name="connsiteX1671" fmla="*/ 9684510 w 10868822"/>
              <a:gd name="connsiteY1671" fmla="*/ 12494 h 6858000"/>
              <a:gd name="connsiteX1672" fmla="*/ 9685430 w 10868822"/>
              <a:gd name="connsiteY1672" fmla="*/ 11309 h 6858000"/>
              <a:gd name="connsiteX1673" fmla="*/ 9692670 w 10868822"/>
              <a:gd name="connsiteY1673" fmla="*/ 1989 h 6858000"/>
              <a:gd name="connsiteX1674" fmla="*/ 9693293 w 10868822"/>
              <a:gd name="connsiteY1674" fmla="*/ 1600 h 6858000"/>
              <a:gd name="connsiteX1675" fmla="*/ 9697849 w 10868822"/>
              <a:gd name="connsiteY1675" fmla="*/ 1245 h 6858000"/>
              <a:gd name="connsiteX1676" fmla="*/ 5138325 w 10868822"/>
              <a:gd name="connsiteY1676" fmla="*/ 0 h 6858000"/>
              <a:gd name="connsiteX1677" fmla="*/ 5170706 w 10868822"/>
              <a:gd name="connsiteY1677" fmla="*/ 0 h 6858000"/>
              <a:gd name="connsiteX1678" fmla="*/ 5166817 w 10868822"/>
              <a:gd name="connsiteY1678" fmla="*/ 3039 h 6858000"/>
              <a:gd name="connsiteX1679" fmla="*/ 5112909 w 10868822"/>
              <a:gd name="connsiteY1679" fmla="*/ 33921 h 6858000"/>
              <a:gd name="connsiteX1680" fmla="*/ 5109167 w 10868822"/>
              <a:gd name="connsiteY1680" fmla="*/ 28839 h 6858000"/>
              <a:gd name="connsiteX1681" fmla="*/ 5136869 w 10868822"/>
              <a:gd name="connsiteY1681" fmla="*/ 16277 h 6858000"/>
              <a:gd name="connsiteX1682" fmla="*/ 4836978 w 10868822"/>
              <a:gd name="connsiteY1682" fmla="*/ 0 h 6858000"/>
              <a:gd name="connsiteX1683" fmla="*/ 4995894 w 10868822"/>
              <a:gd name="connsiteY1683" fmla="*/ 0 h 6858000"/>
              <a:gd name="connsiteX1684" fmla="*/ 4964678 w 10868822"/>
              <a:gd name="connsiteY1684" fmla="*/ 33355 h 6858000"/>
              <a:gd name="connsiteX1685" fmla="*/ 4931726 w 10868822"/>
              <a:gd name="connsiteY1685" fmla="*/ 88971 h 6858000"/>
              <a:gd name="connsiteX1686" fmla="*/ 4893539 w 10868822"/>
              <a:gd name="connsiteY1686" fmla="*/ 124930 h 6858000"/>
              <a:gd name="connsiteX1687" fmla="*/ 4901023 w 10868822"/>
              <a:gd name="connsiteY1687" fmla="*/ 135093 h 6858000"/>
              <a:gd name="connsiteX1688" fmla="*/ 4895033 w 10868822"/>
              <a:gd name="connsiteY1688" fmla="*/ 139504 h 6858000"/>
              <a:gd name="connsiteX1689" fmla="*/ 4891291 w 10868822"/>
              <a:gd name="connsiteY1689" fmla="*/ 134422 h 6858000"/>
              <a:gd name="connsiteX1690" fmla="*/ 4880921 w 10868822"/>
              <a:gd name="connsiteY1690" fmla="*/ 133708 h 6858000"/>
              <a:gd name="connsiteX1691" fmla="*/ 4880951 w 10868822"/>
              <a:gd name="connsiteY1691" fmla="*/ 129791 h 6858000"/>
              <a:gd name="connsiteX1692" fmla="*/ 4880249 w 10868822"/>
              <a:gd name="connsiteY1692" fmla="*/ 128838 h 6858000"/>
              <a:gd name="connsiteX1693" fmla="*/ 4878683 w 10868822"/>
              <a:gd name="connsiteY1693" fmla="*/ 133554 h 6858000"/>
              <a:gd name="connsiteX1694" fmla="*/ 4874259 w 10868822"/>
              <a:gd name="connsiteY1694" fmla="*/ 133249 h 6858000"/>
              <a:gd name="connsiteX1695" fmla="*/ 4871826 w 10868822"/>
              <a:gd name="connsiteY1695" fmla="*/ 133081 h 6858000"/>
              <a:gd name="connsiteX1696" fmla="*/ 4869578 w 10868822"/>
              <a:gd name="connsiteY1696" fmla="*/ 142574 h 6858000"/>
              <a:gd name="connsiteX1697" fmla="*/ 4877019 w 10868822"/>
              <a:gd name="connsiteY1697" fmla="*/ 138564 h 6858000"/>
              <a:gd name="connsiteX1698" fmla="*/ 4878683 w 10868822"/>
              <a:gd name="connsiteY1698" fmla="*/ 133554 h 6858000"/>
              <a:gd name="connsiteX1699" fmla="*/ 4880921 w 10868822"/>
              <a:gd name="connsiteY1699" fmla="*/ 133708 h 6858000"/>
              <a:gd name="connsiteX1700" fmla="*/ 4880879 w 10868822"/>
              <a:gd name="connsiteY1700" fmla="*/ 139396 h 6858000"/>
              <a:gd name="connsiteX1701" fmla="*/ 4880805 w 10868822"/>
              <a:gd name="connsiteY1701" fmla="*/ 157819 h 6858000"/>
              <a:gd name="connsiteX1702" fmla="*/ 4868071 w 10868822"/>
              <a:gd name="connsiteY1702" fmla="*/ 190709 h 6858000"/>
              <a:gd name="connsiteX1703" fmla="*/ 4821646 w 10868822"/>
              <a:gd name="connsiteY1703" fmla="*/ 240572 h 6858000"/>
              <a:gd name="connsiteX1704" fmla="*/ 4783458 w 10868822"/>
              <a:gd name="connsiteY1704" fmla="*/ 276532 h 6858000"/>
              <a:gd name="connsiteX1705" fmla="*/ 4781210 w 10868822"/>
              <a:gd name="connsiteY1705" fmla="*/ 286024 h 6858000"/>
              <a:gd name="connsiteX1706" fmla="*/ 4844852 w 10868822"/>
              <a:gd name="connsiteY1706" fmla="*/ 246995 h 6858000"/>
              <a:gd name="connsiteX1707" fmla="*/ 4834367 w 10868822"/>
              <a:gd name="connsiteY1707" fmla="*/ 270391 h 6858000"/>
              <a:gd name="connsiteX1708" fmla="*/ 4865811 w 10868822"/>
              <a:gd name="connsiteY1708" fmla="*/ 262910 h 6858000"/>
              <a:gd name="connsiteX1709" fmla="*/ 4884534 w 10868822"/>
              <a:gd name="connsiteY1709" fmla="*/ 225610 h 6858000"/>
              <a:gd name="connsiteX1710" fmla="*/ 4856832 w 10868822"/>
              <a:gd name="connsiteY1710" fmla="*/ 238172 h 6858000"/>
              <a:gd name="connsiteX1711" fmla="*/ 4864194 w 10868822"/>
              <a:gd name="connsiteY1711" fmla="*/ 219158 h 6858000"/>
              <a:gd name="connsiteX1712" fmla="*/ 4866754 w 10868822"/>
              <a:gd name="connsiteY1712" fmla="*/ 212545 h 6858000"/>
              <a:gd name="connsiteX1713" fmla="*/ 4871633 w 10868822"/>
              <a:gd name="connsiteY1713" fmla="*/ 208261 h 6858000"/>
              <a:gd name="connsiteX1714" fmla="*/ 4880834 w 10868822"/>
              <a:gd name="connsiteY1714" fmla="*/ 200001 h 6858000"/>
              <a:gd name="connsiteX1715" fmla="*/ 4873308 w 10868822"/>
              <a:gd name="connsiteY1715" fmla="*/ 210365 h 6858000"/>
              <a:gd name="connsiteX1716" fmla="*/ 4896888 w 10868822"/>
              <a:gd name="connsiteY1716" fmla="*/ 220431 h 6858000"/>
              <a:gd name="connsiteX1717" fmla="*/ 4898048 w 10868822"/>
              <a:gd name="connsiteY1717" fmla="*/ 220926 h 6858000"/>
              <a:gd name="connsiteX1718" fmla="*/ 4896991 w 10868822"/>
              <a:gd name="connsiteY1718" fmla="*/ 222011 h 6858000"/>
              <a:gd name="connsiteX1719" fmla="*/ 4896899 w 10868822"/>
              <a:gd name="connsiteY1719" fmla="*/ 222015 h 6858000"/>
              <a:gd name="connsiteX1720" fmla="*/ 4892992 w 10868822"/>
              <a:gd name="connsiteY1720" fmla="*/ 226117 h 6858000"/>
              <a:gd name="connsiteX1721" fmla="*/ 4896991 w 10868822"/>
              <a:gd name="connsiteY1721" fmla="*/ 222011 h 6858000"/>
              <a:gd name="connsiteX1722" fmla="*/ 4900257 w 10868822"/>
              <a:gd name="connsiteY1722" fmla="*/ 221869 h 6858000"/>
              <a:gd name="connsiteX1723" fmla="*/ 4898048 w 10868822"/>
              <a:gd name="connsiteY1723" fmla="*/ 220926 h 6858000"/>
              <a:gd name="connsiteX1724" fmla="*/ 4900636 w 10868822"/>
              <a:gd name="connsiteY1724" fmla="*/ 218268 h 6858000"/>
              <a:gd name="connsiteX1725" fmla="*/ 4914485 w 10868822"/>
              <a:gd name="connsiteY1725" fmla="*/ 203554 h 6858000"/>
              <a:gd name="connsiteX1726" fmla="*/ 4910742 w 10868822"/>
              <a:gd name="connsiteY1726" fmla="*/ 198473 h 6858000"/>
              <a:gd name="connsiteX1727" fmla="*/ 4939939 w 10868822"/>
              <a:gd name="connsiteY1727" fmla="*/ 200484 h 6858000"/>
              <a:gd name="connsiteX1728" fmla="*/ 4885276 w 10868822"/>
              <a:gd name="connsiteY1728" fmla="*/ 264251 h 6858000"/>
              <a:gd name="connsiteX1729" fmla="*/ 4863563 w 10868822"/>
              <a:gd name="connsiteY1729" fmla="*/ 272403 h 6858000"/>
              <a:gd name="connsiteX1730" fmla="*/ 4815643 w 10868822"/>
              <a:gd name="connsiteY1730" fmla="*/ 307692 h 6858000"/>
              <a:gd name="connsiteX1731" fmla="*/ 4814889 w 10868822"/>
              <a:gd name="connsiteY1731" fmla="*/ 331759 h 6858000"/>
              <a:gd name="connsiteX1732" fmla="*/ 4812642 w 10868822"/>
              <a:gd name="connsiteY1732" fmla="*/ 341252 h 6858000"/>
              <a:gd name="connsiteX1733" fmla="*/ 4793177 w 10868822"/>
              <a:gd name="connsiteY1733" fmla="*/ 339911 h 6858000"/>
              <a:gd name="connsiteX1734" fmla="*/ 4772959 w 10868822"/>
              <a:gd name="connsiteY1734" fmla="*/ 362637 h 6858000"/>
              <a:gd name="connsiteX1735" fmla="*/ 4743763 w 10868822"/>
              <a:gd name="connsiteY1735" fmla="*/ 360625 h 6858000"/>
              <a:gd name="connsiteX1736" fmla="*/ 4735525 w 10868822"/>
              <a:gd name="connsiteY1736" fmla="*/ 374529 h 6858000"/>
              <a:gd name="connsiteX1737" fmla="*/ 4748999 w 10868822"/>
              <a:gd name="connsiteY1737" fmla="*/ 380281 h 6858000"/>
              <a:gd name="connsiteX1738" fmla="*/ 4728028 w 10868822"/>
              <a:gd name="connsiteY1738" fmla="*/ 427075 h 6858000"/>
              <a:gd name="connsiteX1739" fmla="*/ 4787928 w 10868822"/>
              <a:gd name="connsiteY1739" fmla="*/ 382964 h 6858000"/>
              <a:gd name="connsiteX1740" fmla="*/ 4810394 w 10868822"/>
              <a:gd name="connsiteY1740" fmla="*/ 350745 h 6858000"/>
              <a:gd name="connsiteX1741" fmla="*/ 4816384 w 10868822"/>
              <a:gd name="connsiteY1741" fmla="*/ 346333 h 6858000"/>
              <a:gd name="connsiteX1742" fmla="*/ 4823868 w 10868822"/>
              <a:gd name="connsiteY1742" fmla="*/ 356497 h 6858000"/>
              <a:gd name="connsiteX1743" fmla="*/ 4867293 w 10868822"/>
              <a:gd name="connsiteY1743" fmla="*/ 340194 h 6858000"/>
              <a:gd name="connsiteX1744" fmla="*/ 4919709 w 10868822"/>
              <a:gd name="connsiteY1744" fmla="*/ 285919 h 6858000"/>
              <a:gd name="connsiteX1745" fmla="*/ 4918214 w 10868822"/>
              <a:gd name="connsiteY1745" fmla="*/ 271345 h 6858000"/>
              <a:gd name="connsiteX1746" fmla="*/ 4894254 w 10868822"/>
              <a:gd name="connsiteY1746" fmla="*/ 288989 h 6858000"/>
              <a:gd name="connsiteX1747" fmla="*/ 4899541 w 10868822"/>
              <a:gd name="connsiteY1747" fmla="*/ 281407 h 6858000"/>
              <a:gd name="connsiteX1748" fmla="*/ 4920322 w 10868822"/>
              <a:gd name="connsiteY1748" fmla="*/ 260118 h 6858000"/>
              <a:gd name="connsiteX1749" fmla="*/ 4966888 w 10868822"/>
              <a:gd name="connsiteY1749" fmla="*/ 211989 h 6858000"/>
              <a:gd name="connsiteX1750" fmla="*/ 4982610 w 10868822"/>
              <a:gd name="connsiteY1750" fmla="*/ 208248 h 6858000"/>
              <a:gd name="connsiteX1751" fmla="*/ 4990848 w 10868822"/>
              <a:gd name="connsiteY1751" fmla="*/ 194345 h 6858000"/>
              <a:gd name="connsiteX1752" fmla="*/ 5061234 w 10868822"/>
              <a:gd name="connsiteY1752" fmla="*/ 126837 h 6858000"/>
              <a:gd name="connsiteX1753" fmla="*/ 5070966 w 10868822"/>
              <a:gd name="connsiteY1753" fmla="*/ 127507 h 6858000"/>
              <a:gd name="connsiteX1754" fmla="*/ 5089690 w 10868822"/>
              <a:gd name="connsiteY1754" fmla="*/ 90207 h 6858000"/>
              <a:gd name="connsiteX1755" fmla="*/ 5105412 w 10868822"/>
              <a:gd name="connsiteY1755" fmla="*/ 86466 h 6858000"/>
              <a:gd name="connsiteX1756" fmla="*/ 5164718 w 10868822"/>
              <a:gd name="connsiteY1756" fmla="*/ 29200 h 6858000"/>
              <a:gd name="connsiteX1757" fmla="*/ 5194958 w 10868822"/>
              <a:gd name="connsiteY1757" fmla="*/ 0 h 6858000"/>
              <a:gd name="connsiteX1758" fmla="*/ 9373895 w 10868822"/>
              <a:gd name="connsiteY1758" fmla="*/ 0 h 6858000"/>
              <a:gd name="connsiteX1759" fmla="*/ 9371610 w 10868822"/>
              <a:gd name="connsiteY1759" fmla="*/ 3856 h 6858000"/>
              <a:gd name="connsiteX1760" fmla="*/ 9357709 w 10868822"/>
              <a:gd name="connsiteY1760" fmla="*/ 27319 h 6858000"/>
              <a:gd name="connsiteX1761" fmla="*/ 9365193 w 10868822"/>
              <a:gd name="connsiteY1761" fmla="*/ 37482 h 6858000"/>
              <a:gd name="connsiteX1762" fmla="*/ 9349471 w 10868822"/>
              <a:gd name="connsiteY1762" fmla="*/ 41223 h 6858000"/>
              <a:gd name="connsiteX1763" fmla="*/ 9322510 w 10868822"/>
              <a:gd name="connsiteY1763" fmla="*/ 92427 h 6858000"/>
              <a:gd name="connsiteX1764" fmla="*/ 9370430 w 10868822"/>
              <a:gd name="connsiteY1764" fmla="*/ 57139 h 6858000"/>
              <a:gd name="connsiteX1765" fmla="*/ 9368182 w 10868822"/>
              <a:gd name="connsiteY1765" fmla="*/ 66631 h 6858000"/>
              <a:gd name="connsiteX1766" fmla="*/ 9341974 w 10868822"/>
              <a:gd name="connsiteY1766" fmla="*/ 93768 h 6858000"/>
              <a:gd name="connsiteX1767" fmla="*/ 9312024 w 10868822"/>
              <a:gd name="connsiteY1767" fmla="*/ 115824 h 6858000"/>
              <a:gd name="connsiteX1768" fmla="*/ 9261102 w 10868822"/>
              <a:gd name="connsiteY1768" fmla="*/ 184673 h 6858000"/>
              <a:gd name="connsiteX1769" fmla="*/ 9230399 w 10868822"/>
              <a:gd name="connsiteY1769" fmla="*/ 230796 h 6858000"/>
              <a:gd name="connsiteX1770" fmla="*/ 9225903 w 10868822"/>
              <a:gd name="connsiteY1770" fmla="*/ 249781 h 6858000"/>
              <a:gd name="connsiteX1771" fmla="*/ 9250604 w 10868822"/>
              <a:gd name="connsiteY1771" fmla="*/ 270778 h 6858000"/>
              <a:gd name="connsiteX1772" fmla="*/ 9232634 w 10868822"/>
              <a:gd name="connsiteY1772" fmla="*/ 284011 h 6858000"/>
              <a:gd name="connsiteX1773" fmla="*/ 9231140 w 10868822"/>
              <a:gd name="connsiteY1773" fmla="*/ 269437 h 6858000"/>
              <a:gd name="connsiteX1774" fmla="*/ 9215417 w 10868822"/>
              <a:gd name="connsiteY1774" fmla="*/ 273178 h 6858000"/>
              <a:gd name="connsiteX1775" fmla="*/ 9201189 w 10868822"/>
              <a:gd name="connsiteY1775" fmla="*/ 291493 h 6858000"/>
              <a:gd name="connsiteX1776" fmla="*/ 9204742 w 10868822"/>
              <a:gd name="connsiteY1776" fmla="*/ 310430 h 6858000"/>
              <a:gd name="connsiteX1777" fmla="*/ 9202175 w 10868822"/>
              <a:gd name="connsiteY1777" fmla="*/ 314684 h 6858000"/>
              <a:gd name="connsiteX1778" fmla="*/ 9200436 w 10868822"/>
              <a:gd name="connsiteY1778" fmla="*/ 315560 h 6858000"/>
              <a:gd name="connsiteX1779" fmla="*/ 9213910 w 10868822"/>
              <a:gd name="connsiteY1779" fmla="*/ 321312 h 6858000"/>
              <a:gd name="connsiteX1780" fmla="*/ 9176476 w 10868822"/>
              <a:gd name="connsiteY1780" fmla="*/ 333204 h 6858000"/>
              <a:gd name="connsiteX1781" fmla="*/ 9156258 w 10868822"/>
              <a:gd name="connsiteY1781" fmla="*/ 355930 h 6858000"/>
              <a:gd name="connsiteX1782" fmla="*/ 9187703 w 10868822"/>
              <a:gd name="connsiteY1782" fmla="*/ 348449 h 6858000"/>
              <a:gd name="connsiteX1783" fmla="*/ 9251345 w 10868822"/>
              <a:gd name="connsiteY1783" fmla="*/ 309420 h 6858000"/>
              <a:gd name="connsiteX1784" fmla="*/ 9288779 w 10868822"/>
              <a:gd name="connsiteY1784" fmla="*/ 297528 h 6858000"/>
              <a:gd name="connsiteX1785" fmla="*/ 9338947 w 10868822"/>
              <a:gd name="connsiteY1785" fmla="*/ 252746 h 6858000"/>
              <a:gd name="connsiteX1786" fmla="*/ 9364402 w 10868822"/>
              <a:gd name="connsiteY1786" fmla="*/ 249676 h 6858000"/>
              <a:gd name="connsiteX1787" fmla="*/ 9362908 w 10868822"/>
              <a:gd name="connsiteY1787" fmla="*/ 235102 h 6858000"/>
              <a:gd name="connsiteX1788" fmla="*/ 9366650 w 10868822"/>
              <a:gd name="connsiteY1788" fmla="*/ 240183 h 6858000"/>
              <a:gd name="connsiteX1789" fmla="*/ 9384620 w 10868822"/>
              <a:gd name="connsiteY1789" fmla="*/ 226950 h 6858000"/>
              <a:gd name="connsiteX1790" fmla="*/ 9380124 w 10868822"/>
              <a:gd name="connsiteY1790" fmla="*/ 245936 h 6858000"/>
              <a:gd name="connsiteX1791" fmla="*/ 9435529 w 10868822"/>
              <a:gd name="connsiteY1791" fmla="*/ 220810 h 6858000"/>
              <a:gd name="connsiteX1792" fmla="*/ 9474470 w 10868822"/>
              <a:gd name="connsiteY1792" fmla="*/ 160784 h 6858000"/>
              <a:gd name="connsiteX1793" fmla="*/ 9493934 w 10868822"/>
              <a:gd name="connsiteY1793" fmla="*/ 162125 h 6858000"/>
              <a:gd name="connsiteX1794" fmla="*/ 9500678 w 10868822"/>
              <a:gd name="connsiteY1794" fmla="*/ 133646 h 6858000"/>
              <a:gd name="connsiteX1795" fmla="*/ 9530628 w 10868822"/>
              <a:gd name="connsiteY1795" fmla="*/ 111591 h 6858000"/>
              <a:gd name="connsiteX1796" fmla="*/ 9548611 w 10868822"/>
              <a:gd name="connsiteY1796" fmla="*/ 35649 h 6858000"/>
              <a:gd name="connsiteX1797" fmla="*/ 9582026 w 10868822"/>
              <a:gd name="connsiteY1797" fmla="*/ 4184 h 6858000"/>
              <a:gd name="connsiteX1798" fmla="*/ 9586469 w 10868822"/>
              <a:gd name="connsiteY1798" fmla="*/ 0 h 6858000"/>
              <a:gd name="connsiteX1799" fmla="*/ 9694216 w 10868822"/>
              <a:gd name="connsiteY1799" fmla="*/ 0 h 6858000"/>
              <a:gd name="connsiteX1800" fmla="*/ 9693878 w 10868822"/>
              <a:gd name="connsiteY1800" fmla="*/ 434 h 6858000"/>
              <a:gd name="connsiteX1801" fmla="*/ 9692670 w 10868822"/>
              <a:gd name="connsiteY1801" fmla="*/ 1989 h 6858000"/>
              <a:gd name="connsiteX1802" fmla="*/ 9675791 w 10868822"/>
              <a:gd name="connsiteY1802" fmla="*/ 12529 h 6858000"/>
              <a:gd name="connsiteX1803" fmla="*/ 9672602 w 10868822"/>
              <a:gd name="connsiteY1803" fmla="*/ 19593 h 6858000"/>
              <a:gd name="connsiteX1804" fmla="*/ 9673213 w 10868822"/>
              <a:gd name="connsiteY1804" fmla="*/ 20096 h 6858000"/>
              <a:gd name="connsiteX1805" fmla="*/ 9636201 w 10868822"/>
              <a:gd name="connsiteY1805" fmla="*/ 41684 h 6858000"/>
              <a:gd name="connsiteX1806" fmla="*/ 9637695 w 10868822"/>
              <a:gd name="connsiteY1806" fmla="*/ 56258 h 6858000"/>
              <a:gd name="connsiteX1807" fmla="*/ 9668427 w 10868822"/>
              <a:gd name="connsiteY1807" fmla="*/ 47221 h 6858000"/>
              <a:gd name="connsiteX1808" fmla="*/ 9669707 w 10868822"/>
              <a:gd name="connsiteY1808" fmla="*/ 46844 h 6858000"/>
              <a:gd name="connsiteX1809" fmla="*/ 9665863 w 10868822"/>
              <a:gd name="connsiteY1809" fmla="*/ 56089 h 6858000"/>
              <a:gd name="connsiteX1810" fmla="*/ 9665803 w 10868822"/>
              <a:gd name="connsiteY1810" fmla="*/ 59164 h 6858000"/>
              <a:gd name="connsiteX1811" fmla="*/ 9664370 w 10868822"/>
              <a:gd name="connsiteY1811" fmla="*/ 62393 h 6858000"/>
              <a:gd name="connsiteX1812" fmla="*/ 9648168 w 10868822"/>
              <a:gd name="connsiteY1812" fmla="*/ 95571 h 6858000"/>
              <a:gd name="connsiteX1813" fmla="*/ 9666347 w 10868822"/>
              <a:gd name="connsiteY1813" fmla="*/ 91246 h 6858000"/>
              <a:gd name="connsiteX1814" fmla="*/ 9668898 w 10868822"/>
              <a:gd name="connsiteY1814" fmla="*/ 90639 h 6858000"/>
              <a:gd name="connsiteX1815" fmla="*/ 9665245 w 10868822"/>
              <a:gd name="connsiteY1815" fmla="*/ 94184 h 6858000"/>
              <a:gd name="connsiteX1816" fmla="*/ 9649663 w 10868822"/>
              <a:gd name="connsiteY1816" fmla="*/ 110145 h 6858000"/>
              <a:gd name="connsiteX1817" fmla="*/ 9669127 w 10868822"/>
              <a:gd name="connsiteY1817" fmla="*/ 111486 h 6858000"/>
              <a:gd name="connsiteX1818" fmla="*/ 9696829 w 10868822"/>
              <a:gd name="connsiteY1818" fmla="*/ 98923 h 6858000"/>
              <a:gd name="connsiteX1819" fmla="*/ 9693828 w 10868822"/>
              <a:gd name="connsiteY1819" fmla="*/ 132483 h 6858000"/>
              <a:gd name="connsiteX1820" fmla="*/ 9679600 w 10868822"/>
              <a:gd name="connsiteY1820" fmla="*/ 150798 h 6858000"/>
              <a:gd name="connsiteX1821" fmla="*/ 9673610 w 10868822"/>
              <a:gd name="connsiteY1821" fmla="*/ 155209 h 6858000"/>
              <a:gd name="connsiteX1822" fmla="*/ 9679551 w 10868822"/>
              <a:gd name="connsiteY1822" fmla="*/ 160141 h 6858000"/>
              <a:gd name="connsiteX1823" fmla="*/ 9682326 w 10868822"/>
              <a:gd name="connsiteY1823" fmla="*/ 153724 h 6858000"/>
              <a:gd name="connsiteX1824" fmla="*/ 9680282 w 10868822"/>
              <a:gd name="connsiteY1824" fmla="*/ 163583 h 6858000"/>
              <a:gd name="connsiteX1825" fmla="*/ 9676599 w 10868822"/>
              <a:gd name="connsiteY1825" fmla="*/ 184358 h 6858000"/>
              <a:gd name="connsiteX1826" fmla="*/ 9650391 w 10868822"/>
              <a:gd name="connsiteY1826" fmla="*/ 211495 h 6858000"/>
              <a:gd name="connsiteX1827" fmla="*/ 9628679 w 10868822"/>
              <a:gd name="connsiteY1827" fmla="*/ 219647 h 6858000"/>
              <a:gd name="connsiteX1828" fmla="*/ 9608461 w 10868822"/>
              <a:gd name="connsiteY1828" fmla="*/ 242373 h 6858000"/>
              <a:gd name="connsiteX1829" fmla="*/ 9576263 w 10868822"/>
              <a:gd name="connsiteY1829" fmla="*/ 273922 h 6858000"/>
              <a:gd name="connsiteX1830" fmla="*/ 9570273 w 10868822"/>
              <a:gd name="connsiteY1830" fmla="*/ 278333 h 6858000"/>
              <a:gd name="connsiteX1831" fmla="*/ 9561281 w 10868822"/>
              <a:gd name="connsiteY1831" fmla="*/ 316304 h 6858000"/>
              <a:gd name="connsiteX1832" fmla="*/ 9580746 w 10868822"/>
              <a:gd name="connsiteY1832" fmla="*/ 317645 h 6858000"/>
              <a:gd name="connsiteX1833" fmla="*/ 9603212 w 10868822"/>
              <a:gd name="connsiteY1833" fmla="*/ 285426 h 6858000"/>
              <a:gd name="connsiteX1834" fmla="*/ 9614438 w 10868822"/>
              <a:gd name="connsiteY1834" fmla="*/ 300671 h 6858000"/>
              <a:gd name="connsiteX1835" fmla="*/ 9590478 w 10868822"/>
              <a:gd name="connsiteY1835" fmla="*/ 318315 h 6858000"/>
              <a:gd name="connsiteX1836" fmla="*/ 9594220 w 10868822"/>
              <a:gd name="connsiteY1836" fmla="*/ 323397 h 6858000"/>
              <a:gd name="connsiteX1837" fmla="*/ 9591972 w 10868822"/>
              <a:gd name="connsiteY1837" fmla="*/ 332890 h 6858000"/>
              <a:gd name="connsiteX1838" fmla="*/ 9542558 w 10868822"/>
              <a:gd name="connsiteY1838" fmla="*/ 353604 h 6858000"/>
              <a:gd name="connsiteX1839" fmla="*/ 9550042 w 10868822"/>
              <a:gd name="connsiteY1839" fmla="*/ 363768 h 6858000"/>
              <a:gd name="connsiteX1840" fmla="*/ 9544052 w 10868822"/>
              <a:gd name="connsiteY1840" fmla="*/ 368179 h 6858000"/>
              <a:gd name="connsiteX1841" fmla="*/ 9478903 w 10868822"/>
              <a:gd name="connsiteY1841" fmla="*/ 455343 h 6858000"/>
              <a:gd name="connsiteX1842" fmla="*/ 9466923 w 10868822"/>
              <a:gd name="connsiteY1842" fmla="*/ 464165 h 6858000"/>
              <a:gd name="connsiteX1843" fmla="*/ 9468417 w 10868822"/>
              <a:gd name="connsiteY1843" fmla="*/ 478739 h 6858000"/>
              <a:gd name="connsiteX1844" fmla="*/ 9538049 w 10868822"/>
              <a:gd name="connsiteY1844" fmla="*/ 435299 h 6858000"/>
              <a:gd name="connsiteX1845" fmla="*/ 9523822 w 10868822"/>
              <a:gd name="connsiteY1845" fmla="*/ 453614 h 6858000"/>
              <a:gd name="connsiteX1846" fmla="*/ 9551524 w 10868822"/>
              <a:gd name="connsiteY1846" fmla="*/ 441051 h 6858000"/>
              <a:gd name="connsiteX1847" fmla="*/ 9547028 w 10868822"/>
              <a:gd name="connsiteY1847" fmla="*/ 460037 h 6858000"/>
              <a:gd name="connsiteX1848" fmla="*/ 9504344 w 10868822"/>
              <a:gd name="connsiteY1848" fmla="*/ 514981 h 6858000"/>
              <a:gd name="connsiteX1849" fmla="*/ 9517442 w 10868822"/>
              <a:gd name="connsiteY1849" fmla="*/ 532767 h 6858000"/>
              <a:gd name="connsiteX1850" fmla="*/ 9518152 w 10868822"/>
              <a:gd name="connsiteY1850" fmla="*/ 533731 h 6858000"/>
              <a:gd name="connsiteX1851" fmla="*/ 9513323 w 10868822"/>
              <a:gd name="connsiteY1851" fmla="*/ 539719 h 6858000"/>
              <a:gd name="connsiteX1852" fmla="*/ 9523055 w 10868822"/>
              <a:gd name="connsiteY1852" fmla="*/ 540390 h 6858000"/>
              <a:gd name="connsiteX1853" fmla="*/ 9609176 w 10868822"/>
              <a:gd name="connsiteY1853" fmla="*/ 406433 h 6858000"/>
              <a:gd name="connsiteX1854" fmla="*/ 9607494 w 10868822"/>
              <a:gd name="connsiteY1854" fmla="*/ 382945 h 6858000"/>
              <a:gd name="connsiteX1855" fmla="*/ 9609930 w 10868822"/>
              <a:gd name="connsiteY1855" fmla="*/ 382365 h 6858000"/>
              <a:gd name="connsiteX1856" fmla="*/ 9614353 w 10868822"/>
              <a:gd name="connsiteY1856" fmla="*/ 372495 h 6858000"/>
              <a:gd name="connsiteX1857" fmla="*/ 9617037 w 10868822"/>
              <a:gd name="connsiteY1857" fmla="*/ 366508 h 6858000"/>
              <a:gd name="connsiteX1858" fmla="*/ 9630148 w 10868822"/>
              <a:gd name="connsiteY1858" fmla="*/ 359639 h 6858000"/>
              <a:gd name="connsiteX1859" fmla="*/ 9620416 w 10868822"/>
              <a:gd name="connsiteY1859" fmla="*/ 358969 h 6858000"/>
              <a:gd name="connsiteX1860" fmla="*/ 9617037 w 10868822"/>
              <a:gd name="connsiteY1860" fmla="*/ 366508 h 6858000"/>
              <a:gd name="connsiteX1861" fmla="*/ 9611710 w 10868822"/>
              <a:gd name="connsiteY1861" fmla="*/ 369298 h 6858000"/>
              <a:gd name="connsiteX1862" fmla="*/ 9607310 w 10868822"/>
              <a:gd name="connsiteY1862" fmla="*/ 380376 h 6858000"/>
              <a:gd name="connsiteX1863" fmla="*/ 9607494 w 10868822"/>
              <a:gd name="connsiteY1863" fmla="*/ 382945 h 6858000"/>
              <a:gd name="connsiteX1864" fmla="*/ 9591751 w 10868822"/>
              <a:gd name="connsiteY1864" fmla="*/ 386691 h 6858000"/>
              <a:gd name="connsiteX1865" fmla="*/ 9578485 w 10868822"/>
              <a:gd name="connsiteY1865" fmla="*/ 389847 h 6858000"/>
              <a:gd name="connsiteX1866" fmla="*/ 9576237 w 10868822"/>
              <a:gd name="connsiteY1866" fmla="*/ 399339 h 6858000"/>
              <a:gd name="connsiteX1867" fmla="*/ 9572612 w 10868822"/>
              <a:gd name="connsiteY1867" fmla="*/ 395396 h 6858000"/>
              <a:gd name="connsiteX1868" fmla="*/ 9569196 w 10868822"/>
              <a:gd name="connsiteY1868" fmla="*/ 388606 h 6858000"/>
              <a:gd name="connsiteX1869" fmla="*/ 9577646 w 10868822"/>
              <a:gd name="connsiteY1869" fmla="*/ 377729 h 6858000"/>
              <a:gd name="connsiteX1870" fmla="*/ 9582981 w 10868822"/>
              <a:gd name="connsiteY1870" fmla="*/ 370861 h 6858000"/>
              <a:gd name="connsiteX1871" fmla="*/ 9594961 w 10868822"/>
              <a:gd name="connsiteY1871" fmla="*/ 362039 h 6858000"/>
              <a:gd name="connsiteX1872" fmla="*/ 9575497 w 10868822"/>
              <a:gd name="connsiteY1872" fmla="*/ 360698 h 6858000"/>
              <a:gd name="connsiteX1873" fmla="*/ 9600951 w 10868822"/>
              <a:gd name="connsiteY1873" fmla="*/ 357628 h 6858000"/>
              <a:gd name="connsiteX1874" fmla="*/ 9638299 w 10868822"/>
              <a:gd name="connsiteY1874" fmla="*/ 309551 h 6858000"/>
              <a:gd name="connsiteX1875" fmla="*/ 9642174 w 10868822"/>
              <a:gd name="connsiteY1875" fmla="*/ 304563 h 6858000"/>
              <a:gd name="connsiteX1876" fmla="*/ 9641387 w 10868822"/>
              <a:gd name="connsiteY1876" fmla="*/ 312176 h 6858000"/>
              <a:gd name="connsiteX1877" fmla="*/ 9657109 w 10868822"/>
              <a:gd name="connsiteY1877" fmla="*/ 308435 h 6858000"/>
              <a:gd name="connsiteX1878" fmla="*/ 9657862 w 10868822"/>
              <a:gd name="connsiteY1878" fmla="*/ 284368 h 6858000"/>
              <a:gd name="connsiteX1879" fmla="*/ 9648130 w 10868822"/>
              <a:gd name="connsiteY1879" fmla="*/ 283697 h 6858000"/>
              <a:gd name="connsiteX1880" fmla="*/ 9652626 w 10868822"/>
              <a:gd name="connsiteY1880" fmla="*/ 264712 h 6858000"/>
              <a:gd name="connsiteX1881" fmla="*/ 9676586 w 10868822"/>
              <a:gd name="connsiteY1881" fmla="*/ 247067 h 6858000"/>
              <a:gd name="connsiteX1882" fmla="*/ 9672844 w 10868822"/>
              <a:gd name="connsiteY1882" fmla="*/ 241986 h 6858000"/>
              <a:gd name="connsiteX1883" fmla="*/ 9682576 w 10868822"/>
              <a:gd name="connsiteY1883" fmla="*/ 242656 h 6858000"/>
              <a:gd name="connsiteX1884" fmla="*/ 9705042 w 10868822"/>
              <a:gd name="connsiteY1884" fmla="*/ 210437 h 6858000"/>
              <a:gd name="connsiteX1885" fmla="*/ 9701300 w 10868822"/>
              <a:gd name="connsiteY1885" fmla="*/ 205356 h 6858000"/>
              <a:gd name="connsiteX1886" fmla="*/ 9713280 w 10868822"/>
              <a:gd name="connsiteY1886" fmla="*/ 196533 h 6858000"/>
              <a:gd name="connsiteX1887" fmla="*/ 9760459 w 10868822"/>
              <a:gd name="connsiteY1887" fmla="*/ 122603 h 6858000"/>
              <a:gd name="connsiteX1888" fmla="*/ 9778429 w 10868822"/>
              <a:gd name="connsiteY1888" fmla="*/ 109370 h 6858000"/>
              <a:gd name="connsiteX1889" fmla="*/ 9792657 w 10868822"/>
              <a:gd name="connsiteY1889" fmla="*/ 91055 h 6858000"/>
              <a:gd name="connsiteX1890" fmla="*/ 9767943 w 10868822"/>
              <a:gd name="connsiteY1890" fmla="*/ 132766 h 6858000"/>
              <a:gd name="connsiteX1891" fmla="*/ 9815864 w 10868822"/>
              <a:gd name="connsiteY1891" fmla="*/ 97477 h 6858000"/>
              <a:gd name="connsiteX1892" fmla="*/ 9800895 w 10868822"/>
              <a:gd name="connsiteY1892" fmla="*/ 77151 h 6858000"/>
              <a:gd name="connsiteX1893" fmla="*/ 9840577 w 10868822"/>
              <a:gd name="connsiteY1893" fmla="*/ 55766 h 6858000"/>
              <a:gd name="connsiteX1894" fmla="*/ 9829351 w 10868822"/>
              <a:gd name="connsiteY1894" fmla="*/ 40521 h 6858000"/>
              <a:gd name="connsiteX1895" fmla="*/ 9809133 w 10868822"/>
              <a:gd name="connsiteY1895" fmla="*/ 63247 h 6858000"/>
              <a:gd name="connsiteX1896" fmla="*/ 9839836 w 10868822"/>
              <a:gd name="connsiteY1896" fmla="*/ 17124 h 6858000"/>
              <a:gd name="connsiteX1897" fmla="*/ 9814382 w 10868822"/>
              <a:gd name="connsiteY1897" fmla="*/ 20194 h 6858000"/>
              <a:gd name="connsiteX1898" fmla="*/ 9809886 w 10868822"/>
              <a:gd name="connsiteY1898" fmla="*/ 39180 h 6858000"/>
              <a:gd name="connsiteX1899" fmla="*/ 9785926 w 10868822"/>
              <a:gd name="connsiteY1899" fmla="*/ 56824 h 6858000"/>
              <a:gd name="connsiteX1900" fmla="*/ 9804650 w 10868822"/>
              <a:gd name="connsiteY1900" fmla="*/ 19524 h 6858000"/>
              <a:gd name="connsiteX1901" fmla="*/ 9803156 w 10868822"/>
              <a:gd name="connsiteY1901" fmla="*/ 4949 h 6858000"/>
              <a:gd name="connsiteX1902" fmla="*/ 9769463 w 10868822"/>
              <a:gd name="connsiteY1902" fmla="*/ 21923 h 6858000"/>
              <a:gd name="connsiteX1903" fmla="*/ 9732769 w 10868822"/>
              <a:gd name="connsiteY1903" fmla="*/ 72457 h 6858000"/>
              <a:gd name="connsiteX1904" fmla="*/ 9765536 w 10868822"/>
              <a:gd name="connsiteY1904" fmla="*/ 7181 h 6858000"/>
              <a:gd name="connsiteX1905" fmla="*/ 9769140 w 10868822"/>
              <a:gd name="connsiteY1905" fmla="*/ 0 h 6858000"/>
              <a:gd name="connsiteX1906" fmla="*/ 10229942 w 10868822"/>
              <a:gd name="connsiteY1906" fmla="*/ 0 h 6858000"/>
              <a:gd name="connsiteX1907" fmla="*/ 10226173 w 10868822"/>
              <a:gd name="connsiteY1907" fmla="*/ 4851 h 6858000"/>
              <a:gd name="connsiteX1908" fmla="*/ 10208166 w 10868822"/>
              <a:gd name="connsiteY1908" fmla="*/ 28031 h 6858000"/>
              <a:gd name="connsiteX1909" fmla="*/ 10203670 w 10868822"/>
              <a:gd name="connsiteY1909" fmla="*/ 47017 h 6858000"/>
              <a:gd name="connsiteX1910" fmla="*/ 10207412 w 10868822"/>
              <a:gd name="connsiteY1910" fmla="*/ 52099 h 6858000"/>
              <a:gd name="connsiteX1911" fmla="*/ 10188689 w 10868822"/>
              <a:gd name="connsiteY1911" fmla="*/ 89399 h 6858000"/>
              <a:gd name="connsiteX1912" fmla="*/ 10163235 w 10868822"/>
              <a:gd name="connsiteY1912" fmla="*/ 92469 h 6858000"/>
              <a:gd name="connsiteX1913" fmla="*/ 10157245 w 10868822"/>
              <a:gd name="connsiteY1913" fmla="*/ 96880 h 6858000"/>
              <a:gd name="connsiteX1914" fmla="*/ 10168471 w 10868822"/>
              <a:gd name="connsiteY1914" fmla="*/ 112125 h 6858000"/>
              <a:gd name="connsiteX1915" fmla="*/ 10134025 w 10868822"/>
              <a:gd name="connsiteY1915" fmla="*/ 153166 h 6858000"/>
              <a:gd name="connsiteX1916" fmla="*/ 10149747 w 10868822"/>
              <a:gd name="connsiteY1916" fmla="*/ 149426 h 6858000"/>
              <a:gd name="connsiteX1917" fmla="*/ 10119797 w 10868822"/>
              <a:gd name="connsiteY1917" fmla="*/ 171481 h 6858000"/>
              <a:gd name="connsiteX1918" fmla="*/ 10090600 w 10868822"/>
              <a:gd name="connsiteY1918" fmla="*/ 169469 h 6858000"/>
              <a:gd name="connsiteX1919" fmla="*/ 10088353 w 10868822"/>
              <a:gd name="connsiteY1919" fmla="*/ 178962 h 6858000"/>
              <a:gd name="connsiteX1920" fmla="*/ 10053166 w 10868822"/>
              <a:gd name="connsiteY1920" fmla="*/ 181362 h 6858000"/>
              <a:gd name="connsiteX1921" fmla="*/ 10054660 w 10868822"/>
              <a:gd name="connsiteY1921" fmla="*/ 195936 h 6858000"/>
              <a:gd name="connsiteX1922" fmla="*/ 10074125 w 10868822"/>
              <a:gd name="connsiteY1922" fmla="*/ 197277 h 6858000"/>
              <a:gd name="connsiteX1923" fmla="*/ 10067382 w 10868822"/>
              <a:gd name="connsiteY1923" fmla="*/ 225756 h 6858000"/>
              <a:gd name="connsiteX1924" fmla="*/ 10040433 w 10868822"/>
              <a:gd name="connsiteY1924" fmla="*/ 214251 h 6858000"/>
              <a:gd name="connsiteX1925" fmla="*/ 10038185 w 10868822"/>
              <a:gd name="connsiteY1925" fmla="*/ 223744 h 6858000"/>
              <a:gd name="connsiteX1926" fmla="*/ 10006740 w 10868822"/>
              <a:gd name="connsiteY1926" fmla="*/ 231225 h 6858000"/>
              <a:gd name="connsiteX1927" fmla="*/ 9996254 w 10868822"/>
              <a:gd name="connsiteY1927" fmla="*/ 254621 h 6858000"/>
              <a:gd name="connsiteX1928" fmla="*/ 10033689 w 10868822"/>
              <a:gd name="connsiteY1928" fmla="*/ 242729 h 6858000"/>
              <a:gd name="connsiteX1929" fmla="*/ 10078234 w 10868822"/>
              <a:gd name="connsiteY1929" fmla="*/ 237357 h 6858000"/>
              <a:gd name="connsiteX1930" fmla="*/ 10084597 w 10868822"/>
              <a:gd name="connsiteY1930" fmla="*/ 236590 h 6858000"/>
              <a:gd name="connsiteX1931" fmla="*/ 10079544 w 10868822"/>
              <a:gd name="connsiteY1931" fmla="*/ 240311 h 6858000"/>
              <a:gd name="connsiteX1932" fmla="*/ 10084598 w 10868822"/>
              <a:gd name="connsiteY1932" fmla="*/ 236590 h 6858000"/>
              <a:gd name="connsiteX1933" fmla="*/ 10084597 w 10868822"/>
              <a:gd name="connsiteY1933" fmla="*/ 236590 h 6858000"/>
              <a:gd name="connsiteX1934" fmla="*/ 10090588 w 10868822"/>
              <a:gd name="connsiteY1934" fmla="*/ 232178 h 6858000"/>
              <a:gd name="connsiteX1935" fmla="*/ 10088340 w 10868822"/>
              <a:gd name="connsiteY1935" fmla="*/ 241671 h 6858000"/>
              <a:gd name="connsiteX1936" fmla="*/ 10048658 w 10868822"/>
              <a:gd name="connsiteY1936" fmla="*/ 263056 h 6858000"/>
              <a:gd name="connsiteX1937" fmla="*/ 10008975 w 10868822"/>
              <a:gd name="connsiteY1937" fmla="*/ 284441 h 6858000"/>
              <a:gd name="connsiteX1938" fmla="*/ 10002985 w 10868822"/>
              <a:gd name="connsiteY1938" fmla="*/ 288852 h 6858000"/>
              <a:gd name="connsiteX1939" fmla="*/ 10010470 w 10868822"/>
              <a:gd name="connsiteY1939" fmla="*/ 299015 h 6858000"/>
              <a:gd name="connsiteX1940" fmla="*/ 10000738 w 10868822"/>
              <a:gd name="connsiteY1940" fmla="*/ 298345 h 6858000"/>
              <a:gd name="connsiteX1941" fmla="*/ 9986510 w 10868822"/>
              <a:gd name="connsiteY1941" fmla="*/ 316660 h 6858000"/>
              <a:gd name="connsiteX1942" fmla="*/ 10001478 w 10868822"/>
              <a:gd name="connsiteY1942" fmla="*/ 336987 h 6858000"/>
              <a:gd name="connsiteX1943" fmla="*/ 10005221 w 10868822"/>
              <a:gd name="connsiteY1943" fmla="*/ 342068 h 6858000"/>
              <a:gd name="connsiteX1944" fmla="*/ 10030675 w 10868822"/>
              <a:gd name="connsiteY1944" fmla="*/ 338998 h 6858000"/>
              <a:gd name="connsiteX1945" fmla="*/ 10025439 w 10868822"/>
              <a:gd name="connsiteY1945" fmla="*/ 319342 h 6858000"/>
              <a:gd name="connsiteX1946" fmla="*/ 10059131 w 10868822"/>
              <a:gd name="connsiteY1946" fmla="*/ 302368 h 6858000"/>
              <a:gd name="connsiteX1947" fmla="*/ 10064368 w 10868822"/>
              <a:gd name="connsiteY1947" fmla="*/ 322024 h 6858000"/>
              <a:gd name="connsiteX1948" fmla="*/ 9998477 w 10868822"/>
              <a:gd name="connsiteY1948" fmla="*/ 370547 h 6858000"/>
              <a:gd name="connsiteX1949" fmla="*/ 10000725 w 10868822"/>
              <a:gd name="connsiteY1949" fmla="*/ 361054 h 6858000"/>
              <a:gd name="connsiteX1950" fmla="*/ 9994735 w 10868822"/>
              <a:gd name="connsiteY1950" fmla="*/ 365465 h 6858000"/>
              <a:gd name="connsiteX1951" fmla="*/ 9982755 w 10868822"/>
              <a:gd name="connsiteY1951" fmla="*/ 374287 h 6858000"/>
              <a:gd name="connsiteX1952" fmla="*/ 9993241 w 10868822"/>
              <a:gd name="connsiteY1952" fmla="*/ 350890 h 6858000"/>
              <a:gd name="connsiteX1953" fmla="*/ 9963290 w 10868822"/>
              <a:gd name="connsiteY1953" fmla="*/ 372946 h 6858000"/>
              <a:gd name="connsiteX1954" fmla="*/ 9968527 w 10868822"/>
              <a:gd name="connsiteY1954" fmla="*/ 392602 h 6858000"/>
              <a:gd name="connsiteX1955" fmla="*/ 9910121 w 10868822"/>
              <a:gd name="connsiteY1955" fmla="*/ 451288 h 6858000"/>
              <a:gd name="connsiteX1956" fmla="*/ 9893645 w 10868822"/>
              <a:gd name="connsiteY1956" fmla="*/ 479095 h 6858000"/>
              <a:gd name="connsiteX1957" fmla="*/ 9865190 w 10868822"/>
              <a:gd name="connsiteY1957" fmla="*/ 515725 h 6858000"/>
              <a:gd name="connsiteX1958" fmla="*/ 9847875 w 10868822"/>
              <a:gd name="connsiteY1958" fmla="*/ 528476 h 6858000"/>
              <a:gd name="connsiteX1959" fmla="*/ 9844505 w 10868822"/>
              <a:gd name="connsiteY1959" fmla="*/ 530957 h 6858000"/>
              <a:gd name="connsiteX1960" fmla="*/ 9844038 w 10868822"/>
              <a:gd name="connsiteY1960" fmla="*/ 529342 h 6858000"/>
              <a:gd name="connsiteX1961" fmla="*/ 9835239 w 10868822"/>
              <a:gd name="connsiteY1961" fmla="*/ 537781 h 6858000"/>
              <a:gd name="connsiteX1962" fmla="*/ 9838983 w 10868822"/>
              <a:gd name="connsiteY1962" fmla="*/ 535024 h 6858000"/>
              <a:gd name="connsiteX1963" fmla="*/ 9844505 w 10868822"/>
              <a:gd name="connsiteY1963" fmla="*/ 530957 h 6858000"/>
              <a:gd name="connsiteX1964" fmla="*/ 9844505 w 10868822"/>
              <a:gd name="connsiteY1964" fmla="*/ 530958 h 6858000"/>
              <a:gd name="connsiteX1965" fmla="*/ 9827002 w 10868822"/>
              <a:gd name="connsiteY1965" fmla="*/ 551685 h 6858000"/>
              <a:gd name="connsiteX1966" fmla="*/ 9825508 w 10868822"/>
              <a:gd name="connsiteY1966" fmla="*/ 537110 h 6858000"/>
              <a:gd name="connsiteX1967" fmla="*/ 9791815 w 10868822"/>
              <a:gd name="connsiteY1967" fmla="*/ 554084 h 6858000"/>
              <a:gd name="connsiteX1968" fmla="*/ 9787417 w 10868822"/>
              <a:gd name="connsiteY1968" fmla="*/ 554384 h 6858000"/>
              <a:gd name="connsiteX1969" fmla="*/ 9785974 w 10868822"/>
              <a:gd name="connsiteY1969" fmla="*/ 558111 h 6858000"/>
              <a:gd name="connsiteX1970" fmla="*/ 9784331 w 10868822"/>
              <a:gd name="connsiteY1970" fmla="*/ 543921 h 6858000"/>
              <a:gd name="connsiteX1971" fmla="*/ 9755875 w 10868822"/>
              <a:gd name="connsiteY1971" fmla="*/ 580551 h 6858000"/>
              <a:gd name="connsiteX1972" fmla="*/ 9761111 w 10868822"/>
              <a:gd name="connsiteY1972" fmla="*/ 600207 h 6858000"/>
              <a:gd name="connsiteX1973" fmla="*/ 9803042 w 10868822"/>
              <a:gd name="connsiteY1973" fmla="*/ 569329 h 6858000"/>
              <a:gd name="connsiteX1974" fmla="*/ 9857693 w 10868822"/>
              <a:gd name="connsiteY1974" fmla="*/ 568271 h 6858000"/>
              <a:gd name="connsiteX1975" fmla="*/ 9869673 w 10868822"/>
              <a:gd name="connsiteY1975" fmla="*/ 559449 h 6858000"/>
              <a:gd name="connsiteX1976" fmla="*/ 9866684 w 10868822"/>
              <a:gd name="connsiteY1976" fmla="*/ 530300 h 6858000"/>
              <a:gd name="connsiteX1977" fmla="*/ 9907861 w 10868822"/>
              <a:gd name="connsiteY1977" fmla="*/ 523489 h 6858000"/>
              <a:gd name="connsiteX1978" fmla="*/ 9920594 w 10868822"/>
              <a:gd name="connsiteY1978" fmla="*/ 490600 h 6858000"/>
              <a:gd name="connsiteX1979" fmla="*/ 9925737 w 10868822"/>
              <a:gd name="connsiteY1979" fmla="*/ 489376 h 6858000"/>
              <a:gd name="connsiteX1980" fmla="*/ 9931473 w 10868822"/>
              <a:gd name="connsiteY1980" fmla="*/ 492631 h 6858000"/>
              <a:gd name="connsiteX1981" fmla="*/ 9960276 w 10868822"/>
              <a:gd name="connsiteY1981" fmla="*/ 469215 h 6858000"/>
              <a:gd name="connsiteX1982" fmla="*/ 9945308 w 10868822"/>
              <a:gd name="connsiteY1982" fmla="*/ 448888 h 6858000"/>
              <a:gd name="connsiteX1983" fmla="*/ 9964772 w 10868822"/>
              <a:gd name="connsiteY1983" fmla="*/ 450229 h 6858000"/>
              <a:gd name="connsiteX1984" fmla="*/ 9969268 w 10868822"/>
              <a:gd name="connsiteY1984" fmla="*/ 431244 h 6858000"/>
              <a:gd name="connsiteX1985" fmla="*/ 9964032 w 10868822"/>
              <a:gd name="connsiteY1985" fmla="*/ 411588 h 6858000"/>
              <a:gd name="connsiteX1986" fmla="*/ 9982001 w 10868822"/>
              <a:gd name="connsiteY1986" fmla="*/ 398354 h 6858000"/>
              <a:gd name="connsiteX1987" fmla="*/ 9977506 w 10868822"/>
              <a:gd name="connsiteY1987" fmla="*/ 417340 h 6858000"/>
              <a:gd name="connsiteX1988" fmla="*/ 9980102 w 10868822"/>
              <a:gd name="connsiteY1988" fmla="*/ 422041 h 6858000"/>
              <a:gd name="connsiteX1989" fmla="*/ 9976188 w 10868822"/>
              <a:gd name="connsiteY1989" fmla="*/ 428296 h 6858000"/>
              <a:gd name="connsiteX1990" fmla="*/ 9974345 w 10868822"/>
              <a:gd name="connsiteY1990" fmla="*/ 430689 h 6858000"/>
              <a:gd name="connsiteX1991" fmla="*/ 9974134 w 10868822"/>
              <a:gd name="connsiteY1991" fmla="*/ 431579 h 6858000"/>
              <a:gd name="connsiteX1992" fmla="*/ 9976188 w 10868822"/>
              <a:gd name="connsiteY1992" fmla="*/ 428296 h 6858000"/>
              <a:gd name="connsiteX1993" fmla="*/ 9981374 w 10868822"/>
              <a:gd name="connsiteY1993" fmla="*/ 421564 h 6858000"/>
              <a:gd name="connsiteX1994" fmla="*/ 9995476 w 10868822"/>
              <a:gd name="connsiteY1994" fmla="*/ 404107 h 6858000"/>
              <a:gd name="connsiteX1995" fmla="*/ 9986484 w 10868822"/>
              <a:gd name="connsiteY1995" fmla="*/ 442078 h 6858000"/>
              <a:gd name="connsiteX1996" fmla="*/ 9992474 w 10868822"/>
              <a:gd name="connsiteY1996" fmla="*/ 437666 h 6858000"/>
              <a:gd name="connsiteX1997" fmla="*/ 9967761 w 10868822"/>
              <a:gd name="connsiteY1997" fmla="*/ 479378 h 6858000"/>
              <a:gd name="connsiteX1998" fmla="*/ 9955027 w 10868822"/>
              <a:gd name="connsiteY1998" fmla="*/ 512268 h 6858000"/>
              <a:gd name="connsiteX1999" fmla="*/ 9948675 w 10868822"/>
              <a:gd name="connsiteY1999" fmla="*/ 516732 h 6858000"/>
              <a:gd name="connsiteX2000" fmla="*/ 9956820 w 10868822"/>
              <a:gd name="connsiteY2000" fmla="*/ 498824 h 6858000"/>
              <a:gd name="connsiteX2001" fmla="*/ 9938179 w 10868822"/>
              <a:gd name="connsiteY2001" fmla="*/ 524109 h 6858000"/>
              <a:gd name="connsiteX2002" fmla="*/ 9948675 w 10868822"/>
              <a:gd name="connsiteY2002" fmla="*/ 516732 h 6858000"/>
              <a:gd name="connsiteX2003" fmla="*/ 9944206 w 10868822"/>
              <a:gd name="connsiteY2003" fmla="*/ 526558 h 6858000"/>
              <a:gd name="connsiteX2004" fmla="*/ 9913838 w 10868822"/>
              <a:gd name="connsiteY2004" fmla="*/ 581787 h 6858000"/>
              <a:gd name="connsiteX2005" fmla="*/ 9889878 w 10868822"/>
              <a:gd name="connsiteY2005" fmla="*/ 599431 h 6858000"/>
              <a:gd name="connsiteX2006" fmla="*/ 9889588 w 10868822"/>
              <a:gd name="connsiteY2006" fmla="*/ 600656 h 6858000"/>
              <a:gd name="connsiteX2007" fmla="*/ 9877898 w 10868822"/>
              <a:gd name="connsiteY2007" fmla="*/ 608254 h 6858000"/>
              <a:gd name="connsiteX2008" fmla="*/ 9889124 w 10868822"/>
              <a:gd name="connsiteY2008" fmla="*/ 623499 h 6858000"/>
              <a:gd name="connsiteX2009" fmla="*/ 9860669 w 10868822"/>
              <a:gd name="connsiteY2009" fmla="*/ 660129 h 6858000"/>
              <a:gd name="connsiteX2010" fmla="*/ 9844193 w 10868822"/>
              <a:gd name="connsiteY2010" fmla="*/ 687936 h 6858000"/>
              <a:gd name="connsiteX2011" fmla="*/ 9847182 w 10868822"/>
              <a:gd name="connsiteY2011" fmla="*/ 717085 h 6858000"/>
              <a:gd name="connsiteX2012" fmla="*/ 9827717 w 10868822"/>
              <a:gd name="connsiteY2012" fmla="*/ 715744 h 6858000"/>
              <a:gd name="connsiteX2013" fmla="*/ 9788123 w 10868822"/>
              <a:gd name="connsiteY2013" fmla="*/ 762536 h 6858000"/>
              <a:gd name="connsiteX2014" fmla="*/ 9773858 w 10868822"/>
              <a:gd name="connsiteY2014" fmla="*/ 760653 h 6858000"/>
              <a:gd name="connsiteX2015" fmla="*/ 9777609 w 10868822"/>
              <a:gd name="connsiteY2015" fmla="*/ 753746 h 6858000"/>
              <a:gd name="connsiteX2016" fmla="*/ 9774095 w 10868822"/>
              <a:gd name="connsiteY2016" fmla="*/ 755370 h 6858000"/>
              <a:gd name="connsiteX2017" fmla="*/ 9769645 w 10868822"/>
              <a:gd name="connsiteY2017" fmla="*/ 760097 h 6858000"/>
              <a:gd name="connsiteX2018" fmla="*/ 9767817 w 10868822"/>
              <a:gd name="connsiteY2018" fmla="*/ 759855 h 6858000"/>
              <a:gd name="connsiteX2019" fmla="*/ 9769391 w 10868822"/>
              <a:gd name="connsiteY2019" fmla="*/ 760367 h 6858000"/>
              <a:gd name="connsiteX2020" fmla="*/ 9769645 w 10868822"/>
              <a:gd name="connsiteY2020" fmla="*/ 760097 h 6858000"/>
              <a:gd name="connsiteX2021" fmla="*/ 9773858 w 10868822"/>
              <a:gd name="connsiteY2021" fmla="*/ 760653 h 6858000"/>
              <a:gd name="connsiteX2022" fmla="*/ 9772883 w 10868822"/>
              <a:gd name="connsiteY2022" fmla="*/ 762447 h 6858000"/>
              <a:gd name="connsiteX2023" fmla="*/ 9763321 w 10868822"/>
              <a:gd name="connsiteY2023" fmla="*/ 778841 h 6858000"/>
              <a:gd name="connsiteX2024" fmla="*/ 9753589 w 10868822"/>
              <a:gd name="connsiteY2024" fmla="*/ 778170 h 6858000"/>
              <a:gd name="connsiteX2025" fmla="*/ 9734865 w 10868822"/>
              <a:gd name="connsiteY2025" fmla="*/ 815471 h 6858000"/>
              <a:gd name="connsiteX2026" fmla="*/ 9764816 w 10868822"/>
              <a:gd name="connsiteY2026" fmla="*/ 793415 h 6858000"/>
              <a:gd name="connsiteX2027" fmla="*/ 9791023 w 10868822"/>
              <a:gd name="connsiteY2027" fmla="*/ 766278 h 6858000"/>
              <a:gd name="connsiteX2028" fmla="*/ 9780538 w 10868822"/>
              <a:gd name="connsiteY2028" fmla="*/ 789674 h 6858000"/>
              <a:gd name="connsiteX2029" fmla="*/ 9790270 w 10868822"/>
              <a:gd name="connsiteY2029" fmla="*/ 790345 h 6858000"/>
              <a:gd name="connsiteX2030" fmla="*/ 9787269 w 10868822"/>
              <a:gd name="connsiteY2030" fmla="*/ 823905 h 6858000"/>
              <a:gd name="connsiteX2031" fmla="*/ 9783527 w 10868822"/>
              <a:gd name="connsiteY2031" fmla="*/ 818824 h 6858000"/>
              <a:gd name="connsiteX2032" fmla="*/ 9777302 w 10868822"/>
              <a:gd name="connsiteY2032" fmla="*/ 826836 h 6858000"/>
              <a:gd name="connsiteX2033" fmla="*/ 9771827 w 10868822"/>
              <a:gd name="connsiteY2033" fmla="*/ 826459 h 6858000"/>
              <a:gd name="connsiteX2034" fmla="*/ 9741596 w 10868822"/>
              <a:gd name="connsiteY2034" fmla="*/ 849701 h 6858000"/>
              <a:gd name="connsiteX2035" fmla="*/ 9762555 w 10868822"/>
              <a:gd name="connsiteY2035" fmla="*/ 865617 h 6858000"/>
              <a:gd name="connsiteX2036" fmla="*/ 9734099 w 10868822"/>
              <a:gd name="connsiteY2036" fmla="*/ 902247 h 6858000"/>
              <a:gd name="connsiteX2037" fmla="*/ 9734396 w 10868822"/>
              <a:gd name="connsiteY2037" fmla="*/ 901361 h 6858000"/>
              <a:gd name="connsiteX2038" fmla="*/ 9740208 w 10868822"/>
              <a:gd name="connsiteY2038" fmla="*/ 891136 h 6858000"/>
              <a:gd name="connsiteX2039" fmla="*/ 9735949 w 10868822"/>
              <a:gd name="connsiteY2039" fmla="*/ 896721 h 6858000"/>
              <a:gd name="connsiteX2040" fmla="*/ 9734396 w 10868822"/>
              <a:gd name="connsiteY2040" fmla="*/ 901361 h 6858000"/>
              <a:gd name="connsiteX2041" fmla="*/ 9732277 w 10868822"/>
              <a:gd name="connsiteY2041" fmla="*/ 905089 h 6858000"/>
              <a:gd name="connsiteX2042" fmla="*/ 9717624 w 10868822"/>
              <a:gd name="connsiteY2042" fmla="*/ 930054 h 6858000"/>
              <a:gd name="connsiteX2043" fmla="*/ 9705644 w 10868822"/>
              <a:gd name="connsiteY2043" fmla="*/ 938877 h 6858000"/>
              <a:gd name="connsiteX2044" fmla="*/ 9700394 w 10868822"/>
              <a:gd name="connsiteY2044" fmla="*/ 981929 h 6858000"/>
              <a:gd name="connsiteX2045" fmla="*/ 9704136 w 10868822"/>
              <a:gd name="connsiteY2045" fmla="*/ 987011 h 6858000"/>
              <a:gd name="connsiteX2046" fmla="*/ 9714030 w 10868822"/>
              <a:gd name="connsiteY2046" fmla="*/ 979726 h 6858000"/>
              <a:gd name="connsiteX2047" fmla="*/ 9713869 w 10868822"/>
              <a:gd name="connsiteY2047" fmla="*/ 987682 h 6858000"/>
              <a:gd name="connsiteX2048" fmla="*/ 9740077 w 10868822"/>
              <a:gd name="connsiteY2048" fmla="*/ 960544 h 6858000"/>
              <a:gd name="connsiteX2049" fmla="*/ 9750563 w 10868822"/>
              <a:gd name="connsiteY2049" fmla="*/ 937148 h 6858000"/>
              <a:gd name="connsiteX2050" fmla="*/ 9756552 w 10868822"/>
              <a:gd name="connsiteY2050" fmla="*/ 932737 h 6858000"/>
              <a:gd name="connsiteX2051" fmla="*/ 9766285 w 10868822"/>
              <a:gd name="connsiteY2051" fmla="*/ 933407 h 6858000"/>
              <a:gd name="connsiteX2052" fmla="*/ 9747561 w 10868822"/>
              <a:gd name="connsiteY2052" fmla="*/ 970708 h 6858000"/>
              <a:gd name="connsiteX2053" fmla="*/ 9709373 w 10868822"/>
              <a:gd name="connsiteY2053" fmla="*/ 1006667 h 6858000"/>
              <a:gd name="connsiteX2054" fmla="*/ 9696640 w 10868822"/>
              <a:gd name="connsiteY2054" fmla="*/ 1039557 h 6858000"/>
              <a:gd name="connsiteX2055" fmla="*/ 9676422 w 10868822"/>
              <a:gd name="connsiteY2055" fmla="*/ 1062283 h 6858000"/>
              <a:gd name="connsiteX2056" fmla="*/ 9674174 w 10868822"/>
              <a:gd name="connsiteY2056" fmla="*/ 1071776 h 6858000"/>
              <a:gd name="connsiteX2057" fmla="*/ 9689896 w 10868822"/>
              <a:gd name="connsiteY2057" fmla="*/ 1068035 h 6858000"/>
              <a:gd name="connsiteX2058" fmla="*/ 9672667 w 10868822"/>
              <a:gd name="connsiteY2058" fmla="*/ 1119910 h 6858000"/>
              <a:gd name="connsiteX2059" fmla="*/ 9658480 w 10868822"/>
              <a:gd name="connsiteY2059" fmla="*/ 1130357 h 6858000"/>
              <a:gd name="connsiteX2060" fmla="*/ 9659940 w 10868822"/>
              <a:gd name="connsiteY2060" fmla="*/ 1121445 h 6858000"/>
              <a:gd name="connsiteX2061" fmla="*/ 9644722 w 10868822"/>
              <a:gd name="connsiteY2061" fmla="*/ 1145326 h 6858000"/>
              <a:gd name="connsiteX2062" fmla="*/ 9643566 w 10868822"/>
              <a:gd name="connsiteY2062" fmla="*/ 1147643 h 6858000"/>
              <a:gd name="connsiteX2063" fmla="*/ 9642996 w 10868822"/>
              <a:gd name="connsiteY2063" fmla="*/ 1148617 h 6858000"/>
              <a:gd name="connsiteX2064" fmla="*/ 9643037 w 10868822"/>
              <a:gd name="connsiteY2064" fmla="*/ 1148703 h 6858000"/>
              <a:gd name="connsiteX2065" fmla="*/ 9629983 w 10868822"/>
              <a:gd name="connsiteY2065" fmla="*/ 1174855 h 6858000"/>
              <a:gd name="connsiteX2066" fmla="*/ 9645705 w 10868822"/>
              <a:gd name="connsiteY2066" fmla="*/ 1171114 h 6858000"/>
              <a:gd name="connsiteX2067" fmla="*/ 9649228 w 10868822"/>
              <a:gd name="connsiteY2067" fmla="*/ 1161785 h 6858000"/>
              <a:gd name="connsiteX2068" fmla="*/ 9643037 w 10868822"/>
              <a:gd name="connsiteY2068" fmla="*/ 1148703 h 6858000"/>
              <a:gd name="connsiteX2069" fmla="*/ 9643566 w 10868822"/>
              <a:gd name="connsiteY2069" fmla="*/ 1147643 h 6858000"/>
              <a:gd name="connsiteX2070" fmla="*/ 9650660 w 10868822"/>
              <a:gd name="connsiteY2070" fmla="*/ 1135503 h 6858000"/>
              <a:gd name="connsiteX2071" fmla="*/ 9655323 w 10868822"/>
              <a:gd name="connsiteY2071" fmla="*/ 1133994 h 6858000"/>
              <a:gd name="connsiteX2072" fmla="*/ 9657971 w 10868822"/>
              <a:gd name="connsiteY2072" fmla="*/ 1137590 h 6858000"/>
              <a:gd name="connsiteX2073" fmla="*/ 9658439 w 10868822"/>
              <a:gd name="connsiteY2073" fmla="*/ 1138225 h 6858000"/>
              <a:gd name="connsiteX2074" fmla="*/ 9658244 w 10868822"/>
              <a:gd name="connsiteY2074" fmla="*/ 1133048 h 6858000"/>
              <a:gd name="connsiteX2075" fmla="*/ 9667095 w 10868822"/>
              <a:gd name="connsiteY2075" fmla="*/ 1130182 h 6858000"/>
              <a:gd name="connsiteX2076" fmla="*/ 9695873 w 10868822"/>
              <a:gd name="connsiteY2076" fmla="*/ 1126333 h 6858000"/>
              <a:gd name="connsiteX2077" fmla="*/ 9708605 w 10868822"/>
              <a:gd name="connsiteY2077" fmla="*/ 1101282 h 6858000"/>
              <a:gd name="connsiteX2078" fmla="*/ 9733283 w 10868822"/>
              <a:gd name="connsiteY2078" fmla="*/ 1068351 h 6858000"/>
              <a:gd name="connsiteX2079" fmla="*/ 9738557 w 10868822"/>
              <a:gd name="connsiteY2079" fmla="*/ 1071388 h 6858000"/>
              <a:gd name="connsiteX2080" fmla="*/ 9743053 w 10868822"/>
              <a:gd name="connsiteY2080" fmla="*/ 1052402 h 6858000"/>
              <a:gd name="connsiteX2081" fmla="*/ 9773756 w 10868822"/>
              <a:gd name="connsiteY2081" fmla="*/ 1006280 h 6858000"/>
              <a:gd name="connsiteX2082" fmla="*/ 9778252 w 10868822"/>
              <a:gd name="connsiteY2082" fmla="*/ 987294 h 6858000"/>
              <a:gd name="connsiteX2083" fmla="*/ 9785736 w 10868822"/>
              <a:gd name="connsiteY2083" fmla="*/ 997457 h 6858000"/>
              <a:gd name="connsiteX2084" fmla="*/ 9811191 w 10868822"/>
              <a:gd name="connsiteY2084" fmla="*/ 994387 h 6858000"/>
              <a:gd name="connsiteX2085" fmla="*/ 9822417 w 10868822"/>
              <a:gd name="connsiteY2085" fmla="*/ 1009632 h 6858000"/>
              <a:gd name="connsiteX2086" fmla="*/ 9885306 w 10868822"/>
              <a:gd name="connsiteY2086" fmla="*/ 994670 h 6858000"/>
              <a:gd name="connsiteX2087" fmla="*/ 9897286 w 10868822"/>
              <a:gd name="connsiteY2087" fmla="*/ 985848 h 6858000"/>
              <a:gd name="connsiteX2088" fmla="*/ 9880070 w 10868822"/>
              <a:gd name="connsiteY2088" fmla="*/ 975014 h 6858000"/>
              <a:gd name="connsiteX2089" fmla="*/ 9910020 w 10868822"/>
              <a:gd name="connsiteY2089" fmla="*/ 952959 h 6858000"/>
              <a:gd name="connsiteX2090" fmla="*/ 9913009 w 10868822"/>
              <a:gd name="connsiteY2090" fmla="*/ 982107 h 6858000"/>
              <a:gd name="connsiteX2091" fmla="*/ 9921987 w 10868822"/>
              <a:gd name="connsiteY2091" fmla="*/ 1006845 h 6858000"/>
              <a:gd name="connsiteX2092" fmla="*/ 9951937 w 10868822"/>
              <a:gd name="connsiteY2092" fmla="*/ 984790 h 6858000"/>
              <a:gd name="connsiteX2093" fmla="*/ 9932473 w 10868822"/>
              <a:gd name="connsiteY2093" fmla="*/ 983449 h 6858000"/>
              <a:gd name="connsiteX2094" fmla="*/ 9922000 w 10868822"/>
              <a:gd name="connsiteY2094" fmla="*/ 944136 h 6858000"/>
              <a:gd name="connsiteX2095" fmla="*/ 9967672 w 10868822"/>
              <a:gd name="connsiteY2095" fmla="*/ 918340 h 6858000"/>
              <a:gd name="connsiteX2096" fmla="*/ 9969167 w 10868822"/>
              <a:gd name="connsiteY2096" fmla="*/ 932915 h 6858000"/>
              <a:gd name="connsiteX2097" fmla="*/ 9950443 w 10868822"/>
              <a:gd name="connsiteY2097" fmla="*/ 970215 h 6858000"/>
              <a:gd name="connsiteX2098" fmla="*/ 9948195 w 10868822"/>
              <a:gd name="connsiteY2098" fmla="*/ 979708 h 6858000"/>
              <a:gd name="connsiteX2099" fmla="*/ 9961670 w 10868822"/>
              <a:gd name="connsiteY2099" fmla="*/ 985460 h 6858000"/>
              <a:gd name="connsiteX2100" fmla="*/ 9990125 w 10868822"/>
              <a:gd name="connsiteY2100" fmla="*/ 948830 h 6858000"/>
              <a:gd name="connsiteX2101" fmla="*/ 9967660 w 10868822"/>
              <a:gd name="connsiteY2101" fmla="*/ 981049 h 6858000"/>
              <a:gd name="connsiteX2102" fmla="*/ 9993114 w 10868822"/>
              <a:gd name="connsiteY2102" fmla="*/ 977979 h 6858000"/>
              <a:gd name="connsiteX2103" fmla="*/ 9970648 w 10868822"/>
              <a:gd name="connsiteY2103" fmla="*/ 1010198 h 6858000"/>
              <a:gd name="connsiteX2104" fmla="*/ 9962410 w 10868822"/>
              <a:gd name="connsiteY2104" fmla="*/ 1024102 h 6858000"/>
              <a:gd name="connsiteX2105" fmla="*/ 10002093 w 10868822"/>
              <a:gd name="connsiteY2105" fmla="*/ 1002717 h 6858000"/>
              <a:gd name="connsiteX2106" fmla="*/ 9973637 w 10868822"/>
              <a:gd name="connsiteY2106" fmla="*/ 1039347 h 6858000"/>
              <a:gd name="connsiteX2107" fmla="*/ 9954914 w 10868822"/>
              <a:gd name="connsiteY2107" fmla="*/ 1076648 h 6858000"/>
              <a:gd name="connsiteX2108" fmla="*/ 9942933 w 10868822"/>
              <a:gd name="connsiteY2108" fmla="*/ 1085470 h 6858000"/>
              <a:gd name="connsiteX2109" fmla="*/ 9937338 w 10868822"/>
              <a:gd name="connsiteY2109" fmla="*/ 1097954 h 6858000"/>
              <a:gd name="connsiteX2110" fmla="*/ 9937188 w 10868822"/>
              <a:gd name="connsiteY2110" fmla="*/ 1097661 h 6858000"/>
              <a:gd name="connsiteX2111" fmla="*/ 9936661 w 10868822"/>
              <a:gd name="connsiteY2111" fmla="*/ 1098906 h 6858000"/>
              <a:gd name="connsiteX2112" fmla="*/ 9936705 w 10868822"/>
              <a:gd name="connsiteY2112" fmla="*/ 1099367 h 6858000"/>
              <a:gd name="connsiteX2113" fmla="*/ 9933758 w 10868822"/>
              <a:gd name="connsiteY2113" fmla="*/ 1105942 h 6858000"/>
              <a:gd name="connsiteX2114" fmla="*/ 9932448 w 10868822"/>
              <a:gd name="connsiteY2114" fmla="*/ 1108866 h 6858000"/>
              <a:gd name="connsiteX2115" fmla="*/ 9937396 w 10868822"/>
              <a:gd name="connsiteY2115" fmla="*/ 1106569 h 6858000"/>
              <a:gd name="connsiteX2116" fmla="*/ 9936705 w 10868822"/>
              <a:gd name="connsiteY2116" fmla="*/ 1099367 h 6858000"/>
              <a:gd name="connsiteX2117" fmla="*/ 9936871 w 10868822"/>
              <a:gd name="connsiteY2117" fmla="*/ 1098996 h 6858000"/>
              <a:gd name="connsiteX2118" fmla="*/ 9937338 w 10868822"/>
              <a:gd name="connsiteY2118" fmla="*/ 1097954 h 6858000"/>
              <a:gd name="connsiteX2119" fmla="*/ 9945922 w 10868822"/>
              <a:gd name="connsiteY2119" fmla="*/ 1114619 h 6858000"/>
              <a:gd name="connsiteX2120" fmla="*/ 9912971 w 10868822"/>
              <a:gd name="connsiteY2120" fmla="*/ 1170234 h 6858000"/>
              <a:gd name="connsiteX2121" fmla="*/ 9875536 w 10868822"/>
              <a:gd name="connsiteY2121" fmla="*/ 1182126 h 6858000"/>
              <a:gd name="connsiteX2122" fmla="*/ 9839596 w 10868822"/>
              <a:gd name="connsiteY2122" fmla="*/ 1208593 h 6858000"/>
              <a:gd name="connsiteX2123" fmla="*/ 9841090 w 10868822"/>
              <a:gd name="connsiteY2123" fmla="*/ 1223167 h 6858000"/>
              <a:gd name="connsiteX2124" fmla="*/ 9823120 w 10868822"/>
              <a:gd name="connsiteY2124" fmla="*/ 1236401 h 6858000"/>
              <a:gd name="connsiteX2125" fmla="*/ 9840337 w 10868822"/>
              <a:gd name="connsiteY2125" fmla="*/ 1247235 h 6858000"/>
              <a:gd name="connsiteX2126" fmla="*/ 9853811 w 10868822"/>
              <a:gd name="connsiteY2126" fmla="*/ 1252987 h 6858000"/>
              <a:gd name="connsiteX2127" fmla="*/ 9883761 w 10868822"/>
              <a:gd name="connsiteY2127" fmla="*/ 1230931 h 6858000"/>
              <a:gd name="connsiteX2128" fmla="*/ 9880019 w 10868822"/>
              <a:gd name="connsiteY2128" fmla="*/ 1225850 h 6858000"/>
              <a:gd name="connsiteX2129" fmla="*/ 9891999 w 10868822"/>
              <a:gd name="connsiteY2129" fmla="*/ 1217027 h 6858000"/>
              <a:gd name="connsiteX2130" fmla="*/ 9894247 w 10868822"/>
              <a:gd name="connsiteY2130" fmla="*/ 1207535 h 6858000"/>
              <a:gd name="connsiteX2131" fmla="*/ 9922703 w 10868822"/>
              <a:gd name="connsiteY2131" fmla="*/ 1170905 h 6858000"/>
              <a:gd name="connsiteX2132" fmla="*/ 9932435 w 10868822"/>
              <a:gd name="connsiteY2132" fmla="*/ 1171575 h 6858000"/>
              <a:gd name="connsiteX2133" fmla="*/ 9911464 w 10868822"/>
              <a:gd name="connsiteY2133" fmla="*/ 1218369 h 6858000"/>
              <a:gd name="connsiteX2134" fmla="*/ 9939166 w 10868822"/>
              <a:gd name="connsiteY2134" fmla="*/ 1205806 h 6858000"/>
              <a:gd name="connsiteX2135" fmla="*/ 9947404 w 10868822"/>
              <a:gd name="connsiteY2135" fmla="*/ 1191902 h 6858000"/>
              <a:gd name="connsiteX2136" fmla="*/ 9972859 w 10868822"/>
              <a:gd name="connsiteY2136" fmla="*/ 1188832 h 6858000"/>
              <a:gd name="connsiteX2137" fmla="*/ 9984838 w 10868822"/>
              <a:gd name="connsiteY2137" fmla="*/ 1180010 h 6858000"/>
              <a:gd name="connsiteX2138" fmla="*/ 9979602 w 10868822"/>
              <a:gd name="connsiteY2138" fmla="*/ 1160354 h 6858000"/>
              <a:gd name="connsiteX2139" fmla="*/ 9999820 w 10868822"/>
              <a:gd name="connsiteY2139" fmla="*/ 1137628 h 6858000"/>
              <a:gd name="connsiteX2140" fmla="*/ 9990088 w 10868822"/>
              <a:gd name="connsiteY2140" fmla="*/ 1136957 h 6858000"/>
              <a:gd name="connsiteX2141" fmla="*/ 10021532 w 10868822"/>
              <a:gd name="connsiteY2141" fmla="*/ 1129476 h 6858000"/>
              <a:gd name="connsiteX2142" fmla="*/ 10023780 w 10868822"/>
              <a:gd name="connsiteY2142" fmla="*/ 1119983 h 6858000"/>
              <a:gd name="connsiteX2143" fmla="*/ 10064956 w 10868822"/>
              <a:gd name="connsiteY2143" fmla="*/ 1113173 h 6858000"/>
              <a:gd name="connsiteX2144" fmla="*/ 10057472 w 10868822"/>
              <a:gd name="connsiteY2144" fmla="*/ 1103009 h 6858000"/>
              <a:gd name="connsiteX2145" fmla="*/ 10094907 w 10868822"/>
              <a:gd name="connsiteY2145" fmla="*/ 1091117 h 6858000"/>
              <a:gd name="connsiteX2146" fmla="*/ 10112123 w 10868822"/>
              <a:gd name="connsiteY2146" fmla="*/ 1101951 h 6858000"/>
              <a:gd name="connsiteX2147" fmla="*/ 10163786 w 10868822"/>
              <a:gd name="connsiteY2147" fmla="*/ 1071744 h 6858000"/>
              <a:gd name="connsiteX2148" fmla="*/ 10178013 w 10868822"/>
              <a:gd name="connsiteY2148" fmla="*/ 1053429 h 6858000"/>
              <a:gd name="connsiteX2149" fmla="*/ 10189994 w 10868822"/>
              <a:gd name="connsiteY2149" fmla="*/ 1044607 h 6858000"/>
              <a:gd name="connsiteX2150" fmla="*/ 10159290 w 10868822"/>
              <a:gd name="connsiteY2150" fmla="*/ 1090729 h 6858000"/>
              <a:gd name="connsiteX2151" fmla="*/ 10166774 w 10868822"/>
              <a:gd name="connsiteY2151" fmla="*/ 1100893 h 6858000"/>
              <a:gd name="connsiteX2152" fmla="*/ 10154041 w 10868822"/>
              <a:gd name="connsiteY2152" fmla="*/ 1133782 h 6858000"/>
              <a:gd name="connsiteX2153" fmla="*/ 10197465 w 10868822"/>
              <a:gd name="connsiteY2153" fmla="*/ 1117479 h 6858000"/>
              <a:gd name="connsiteX2154" fmla="*/ 10167515 w 10868822"/>
              <a:gd name="connsiteY2154" fmla="*/ 1139535 h 6858000"/>
              <a:gd name="connsiteX2155" fmla="*/ 10144309 w 10868822"/>
              <a:gd name="connsiteY2155" fmla="*/ 1133112 h 6858000"/>
              <a:gd name="connsiteX2156" fmla="*/ 10139813 w 10868822"/>
              <a:gd name="connsiteY2156" fmla="*/ 1152097 h 6858000"/>
              <a:gd name="connsiteX2157" fmla="*/ 10108368 w 10868822"/>
              <a:gd name="connsiteY2157" fmla="*/ 1159578 h 6858000"/>
              <a:gd name="connsiteX2158" fmla="*/ 10107615 w 10868822"/>
              <a:gd name="connsiteY2158" fmla="*/ 1183646 h 6858000"/>
              <a:gd name="connsiteX2159" fmla="*/ 10077665 w 10868822"/>
              <a:gd name="connsiteY2159" fmla="*/ 1205701 h 6858000"/>
              <a:gd name="connsiteX2160" fmla="*/ 10067932 w 10868822"/>
              <a:gd name="connsiteY2160" fmla="*/ 1205030 h 6858000"/>
              <a:gd name="connsiteX2161" fmla="*/ 10057447 w 10868822"/>
              <a:gd name="connsiteY2161" fmla="*/ 1228427 h 6858000"/>
              <a:gd name="connsiteX2162" fmla="*/ 10066426 w 10868822"/>
              <a:gd name="connsiteY2162" fmla="*/ 1253165 h 6858000"/>
              <a:gd name="connsiteX2163" fmla="*/ 10090386 w 10868822"/>
              <a:gd name="connsiteY2163" fmla="*/ 1235521 h 6858000"/>
              <a:gd name="connsiteX2164" fmla="*/ 10097870 w 10868822"/>
              <a:gd name="connsiteY2164" fmla="*/ 1245684 h 6858000"/>
              <a:gd name="connsiteX2165" fmla="*/ 10068661 w 10868822"/>
              <a:gd name="connsiteY2165" fmla="*/ 1306381 h 6858000"/>
              <a:gd name="connsiteX2166" fmla="*/ 10046948 w 10868822"/>
              <a:gd name="connsiteY2166" fmla="*/ 1314533 h 6858000"/>
              <a:gd name="connsiteX2167" fmla="*/ 10035710 w 10868822"/>
              <a:gd name="connsiteY2167" fmla="*/ 1361996 h 6858000"/>
              <a:gd name="connsiteX2168" fmla="*/ 10056668 w 10868822"/>
              <a:gd name="connsiteY2168" fmla="*/ 1377912 h 6858000"/>
              <a:gd name="connsiteX2169" fmla="*/ 10040192 w 10868822"/>
              <a:gd name="connsiteY2169" fmla="*/ 1405720 h 6858000"/>
              <a:gd name="connsiteX2170" fmla="*/ 10028966 w 10868822"/>
              <a:gd name="connsiteY2170" fmla="*/ 1390475 h 6858000"/>
              <a:gd name="connsiteX2171" fmla="*/ 10034956 w 10868822"/>
              <a:gd name="connsiteY2171" fmla="*/ 1386064 h 6858000"/>
              <a:gd name="connsiteX2172" fmla="*/ 10031214 w 10868822"/>
              <a:gd name="connsiteY2172" fmla="*/ 1380982 h 6858000"/>
              <a:gd name="connsiteX2173" fmla="*/ 10015491 w 10868822"/>
              <a:gd name="connsiteY2173" fmla="*/ 1384723 h 6858000"/>
              <a:gd name="connsiteX2174" fmla="*/ 10008748 w 10868822"/>
              <a:gd name="connsiteY2174" fmla="*/ 1413201 h 6858000"/>
              <a:gd name="connsiteX2175" fmla="*/ 9999016 w 10868822"/>
              <a:gd name="connsiteY2175" fmla="*/ 1412530 h 6858000"/>
              <a:gd name="connsiteX2176" fmla="*/ 10013997 w 10868822"/>
              <a:gd name="connsiteY2176" fmla="*/ 1370148 h 6858000"/>
              <a:gd name="connsiteX2177" fmla="*/ 10025977 w 10868822"/>
              <a:gd name="connsiteY2177" fmla="*/ 1361326 h 6858000"/>
              <a:gd name="connsiteX2178" fmla="*/ 10029876 w 10868822"/>
              <a:gd name="connsiteY2178" fmla="*/ 1344862 h 6858000"/>
              <a:gd name="connsiteX2179" fmla="*/ 10029953 w 10868822"/>
              <a:gd name="connsiteY2179" fmla="*/ 1344535 h 6858000"/>
              <a:gd name="connsiteX2180" fmla="*/ 10030660 w 10868822"/>
              <a:gd name="connsiteY2180" fmla="*/ 1344162 h 6858000"/>
              <a:gd name="connsiteX2181" fmla="*/ 10030491 w 10868822"/>
              <a:gd name="connsiteY2181" fmla="*/ 1342264 h 6858000"/>
              <a:gd name="connsiteX2182" fmla="*/ 10031878 w 10868822"/>
              <a:gd name="connsiteY2182" fmla="*/ 1336407 h 6858000"/>
              <a:gd name="connsiteX2183" fmla="*/ 10032721 w 10868822"/>
              <a:gd name="connsiteY2183" fmla="*/ 1332848 h 6858000"/>
              <a:gd name="connsiteX2184" fmla="*/ 10030006 w 10868822"/>
              <a:gd name="connsiteY2184" fmla="*/ 1336806 h 6858000"/>
              <a:gd name="connsiteX2185" fmla="*/ 10030491 w 10868822"/>
              <a:gd name="connsiteY2185" fmla="*/ 1342264 h 6858000"/>
              <a:gd name="connsiteX2186" fmla="*/ 10029953 w 10868822"/>
              <a:gd name="connsiteY2186" fmla="*/ 1344535 h 6858000"/>
              <a:gd name="connsiteX2187" fmla="*/ 10025980 w 10868822"/>
              <a:gd name="connsiteY2187" fmla="*/ 1346629 h 6858000"/>
              <a:gd name="connsiteX2188" fmla="*/ 10007266 w 10868822"/>
              <a:gd name="connsiteY2188" fmla="*/ 1335918 h 6858000"/>
              <a:gd name="connsiteX2189" fmla="*/ 10003524 w 10868822"/>
              <a:gd name="connsiteY2189" fmla="*/ 1330836 h 6858000"/>
              <a:gd name="connsiteX2190" fmla="*/ 10015504 w 10868822"/>
              <a:gd name="connsiteY2190" fmla="*/ 1322014 h 6858000"/>
              <a:gd name="connsiteX2191" fmla="*/ 10010267 w 10868822"/>
              <a:gd name="connsiteY2191" fmla="*/ 1302358 h 6858000"/>
              <a:gd name="connsiteX2192" fmla="*/ 9984813 w 10868822"/>
              <a:gd name="connsiteY2192" fmla="*/ 1305428 h 6858000"/>
              <a:gd name="connsiteX2193" fmla="*/ 9999041 w 10868822"/>
              <a:gd name="connsiteY2193" fmla="*/ 1287113 h 6858000"/>
              <a:gd name="connsiteX2194" fmla="*/ 9987061 w 10868822"/>
              <a:gd name="connsiteY2194" fmla="*/ 1295935 h 6858000"/>
              <a:gd name="connsiteX2195" fmla="*/ 9954109 w 10868822"/>
              <a:gd name="connsiteY2195" fmla="*/ 1351550 h 6858000"/>
              <a:gd name="connsiteX2196" fmla="*/ 9951108 w 10868822"/>
              <a:gd name="connsiteY2196" fmla="*/ 1385110 h 6858000"/>
              <a:gd name="connsiteX2197" fmla="*/ 9941376 w 10868822"/>
              <a:gd name="connsiteY2197" fmla="*/ 1384440 h 6858000"/>
              <a:gd name="connsiteX2198" fmla="*/ 9944377 w 10868822"/>
              <a:gd name="connsiteY2198" fmla="*/ 1350880 h 6858000"/>
              <a:gd name="connsiteX2199" fmla="*/ 9918923 w 10868822"/>
              <a:gd name="connsiteY2199" fmla="*/ 1353950 h 6858000"/>
              <a:gd name="connsiteX2200" fmla="*/ 9898705 w 10868822"/>
              <a:gd name="connsiteY2200" fmla="*/ 1376676 h 6858000"/>
              <a:gd name="connsiteX2201" fmla="*/ 9895587 w 10868822"/>
              <a:gd name="connsiteY2201" fmla="*/ 1372441 h 6858000"/>
              <a:gd name="connsiteX2202" fmla="*/ 9896471 w 10868822"/>
              <a:gd name="connsiteY2202" fmla="*/ 1373055 h 6858000"/>
              <a:gd name="connsiteX2203" fmla="*/ 9883736 w 10868822"/>
              <a:gd name="connsiteY2203" fmla="*/ 1356349 h 6858000"/>
              <a:gd name="connsiteX2204" fmla="*/ 9890051 w 10868822"/>
              <a:gd name="connsiteY2204" fmla="*/ 1364924 h 6858000"/>
              <a:gd name="connsiteX2205" fmla="*/ 9895587 w 10868822"/>
              <a:gd name="connsiteY2205" fmla="*/ 1372441 h 6858000"/>
              <a:gd name="connsiteX2206" fmla="*/ 9888506 w 10868822"/>
              <a:gd name="connsiteY2206" fmla="*/ 1367531 h 6858000"/>
              <a:gd name="connsiteX2207" fmla="*/ 9870249 w 10868822"/>
              <a:gd name="connsiteY2207" fmla="*/ 1413306 h 6858000"/>
              <a:gd name="connsiteX2208" fmla="*/ 9857516 w 10868822"/>
              <a:gd name="connsiteY2208" fmla="*/ 1446195 h 6858000"/>
              <a:gd name="connsiteX2209" fmla="*/ 9835803 w 10868822"/>
              <a:gd name="connsiteY2209" fmla="*/ 1454347 h 6858000"/>
              <a:gd name="connsiteX2210" fmla="*/ 9811090 w 10868822"/>
              <a:gd name="connsiteY2210" fmla="*/ 1496058 h 6858000"/>
              <a:gd name="connsiteX2211" fmla="*/ 9826812 w 10868822"/>
              <a:gd name="connsiteY2211" fmla="*/ 1492318 h 6858000"/>
              <a:gd name="connsiteX2212" fmla="*/ 9855268 w 10868822"/>
              <a:gd name="connsiteY2212" fmla="*/ 1455688 h 6858000"/>
              <a:gd name="connsiteX2213" fmla="*/ 9851999 w 10868822"/>
              <a:gd name="connsiteY2213" fmla="*/ 1481240 h 6858000"/>
              <a:gd name="connsiteX2214" fmla="*/ 9852531 w 10868822"/>
              <a:gd name="connsiteY2214" fmla="*/ 1480790 h 6858000"/>
              <a:gd name="connsiteX2215" fmla="*/ 9852361 w 10868822"/>
              <a:gd name="connsiteY2215" fmla="*/ 1486239 h 6858000"/>
              <a:gd name="connsiteX2216" fmla="*/ 9852266 w 10868822"/>
              <a:gd name="connsiteY2216" fmla="*/ 1489248 h 6858000"/>
              <a:gd name="connsiteX2217" fmla="*/ 9838792 w 10868822"/>
              <a:gd name="connsiteY2217" fmla="*/ 1483496 h 6858000"/>
              <a:gd name="connsiteX2218" fmla="*/ 9828307 w 10868822"/>
              <a:gd name="connsiteY2218" fmla="*/ 1506892 h 6858000"/>
              <a:gd name="connsiteX2219" fmla="*/ 9775890 w 10868822"/>
              <a:gd name="connsiteY2219" fmla="*/ 1561167 h 6858000"/>
              <a:gd name="connsiteX2220" fmla="*/ 9783375 w 10868822"/>
              <a:gd name="connsiteY2220" fmla="*/ 1571330 h 6858000"/>
              <a:gd name="connsiteX2221" fmla="*/ 9761663 w 10868822"/>
              <a:gd name="connsiteY2221" fmla="*/ 1579482 h 6858000"/>
              <a:gd name="connsiteX2222" fmla="*/ 9752671 w 10868822"/>
              <a:gd name="connsiteY2222" fmla="*/ 1617453 h 6858000"/>
              <a:gd name="connsiteX2223" fmla="*/ 9790106 w 10868822"/>
              <a:gd name="connsiteY2223" fmla="*/ 1605561 h 6858000"/>
              <a:gd name="connsiteX2224" fmla="*/ 9822304 w 10868822"/>
              <a:gd name="connsiteY2224" fmla="*/ 1574012 h 6858000"/>
              <a:gd name="connsiteX2225" fmla="*/ 9818561 w 10868822"/>
              <a:gd name="connsiteY2225" fmla="*/ 1568931 h 6858000"/>
              <a:gd name="connsiteX2226" fmla="*/ 9815534 w 10868822"/>
              <a:gd name="connsiteY2226" fmla="*/ 1557567 h 6858000"/>
              <a:gd name="connsiteX2227" fmla="*/ 9829047 w 10868822"/>
              <a:gd name="connsiteY2227" fmla="*/ 1545534 h 6858000"/>
              <a:gd name="connsiteX2228" fmla="*/ 9830541 w 10868822"/>
              <a:gd name="connsiteY2228" fmla="*/ 1560108 h 6858000"/>
              <a:gd name="connsiteX2229" fmla="*/ 9882204 w 10868822"/>
              <a:gd name="connsiteY2229" fmla="*/ 1529901 h 6858000"/>
              <a:gd name="connsiteX2230" fmla="*/ 9894184 w 10868822"/>
              <a:gd name="connsiteY2230" fmla="*/ 1521079 h 6858000"/>
              <a:gd name="connsiteX2231" fmla="*/ 9892690 w 10868822"/>
              <a:gd name="connsiteY2231" fmla="*/ 1506505 h 6858000"/>
              <a:gd name="connsiteX2232" fmla="*/ 9981046 w 10868822"/>
              <a:gd name="connsiteY2232" fmla="*/ 1425764 h 6858000"/>
              <a:gd name="connsiteX2233" fmla="*/ 10004252 w 10868822"/>
              <a:gd name="connsiteY2233" fmla="*/ 1432187 h 6858000"/>
              <a:gd name="connsiteX2234" fmla="*/ 10012490 w 10868822"/>
              <a:gd name="connsiteY2234" fmla="*/ 1418283 h 6858000"/>
              <a:gd name="connsiteX2235" fmla="*/ 10016232 w 10868822"/>
              <a:gd name="connsiteY2235" fmla="*/ 1423364 h 6858000"/>
              <a:gd name="connsiteX2236" fmla="*/ 10053667 w 10868822"/>
              <a:gd name="connsiteY2236" fmla="*/ 1411472 h 6858000"/>
              <a:gd name="connsiteX2237" fmla="*/ 10089607 w 10868822"/>
              <a:gd name="connsiteY2237" fmla="*/ 1385006 h 6858000"/>
              <a:gd name="connsiteX2238" fmla="*/ 10072390 w 10868822"/>
              <a:gd name="connsiteY2238" fmla="*/ 1374172 h 6858000"/>
              <a:gd name="connsiteX2239" fmla="*/ 10121805 w 10868822"/>
              <a:gd name="connsiteY2239" fmla="*/ 1353457 h 6858000"/>
              <a:gd name="connsiteX2240" fmla="*/ 10137527 w 10868822"/>
              <a:gd name="connsiteY2240" fmla="*/ 1349717 h 6858000"/>
              <a:gd name="connsiteX2241" fmla="*/ 10128536 w 10868822"/>
              <a:gd name="connsiteY2241" fmla="*/ 1387688 h 6858000"/>
              <a:gd name="connsiteX2242" fmla="*/ 10144258 w 10868822"/>
              <a:gd name="connsiteY2242" fmla="*/ 1383947 h 6858000"/>
              <a:gd name="connsiteX2243" fmla="*/ 10152496 w 10868822"/>
              <a:gd name="connsiteY2243" fmla="*/ 1370043 h 6858000"/>
              <a:gd name="connsiteX2244" fmla="*/ 10143517 w 10868822"/>
              <a:gd name="connsiteY2244" fmla="*/ 1345306 h 6858000"/>
              <a:gd name="connsiteX2245" fmla="*/ 10093362 w 10868822"/>
              <a:gd name="connsiteY2245" fmla="*/ 1327378 h 6858000"/>
              <a:gd name="connsiteX2246" fmla="*/ 10144271 w 10868822"/>
              <a:gd name="connsiteY2246" fmla="*/ 1321238 h 6858000"/>
              <a:gd name="connsiteX2247" fmla="*/ 10142776 w 10868822"/>
              <a:gd name="connsiteY2247" fmla="*/ 1306664 h 6858000"/>
              <a:gd name="connsiteX2248" fmla="*/ 10156251 w 10868822"/>
              <a:gd name="connsiteY2248" fmla="*/ 1312416 h 6858000"/>
              <a:gd name="connsiteX2249" fmla="*/ 10166736 w 10868822"/>
              <a:gd name="connsiteY2249" fmla="*/ 1289019 h 6858000"/>
              <a:gd name="connsiteX2250" fmla="*/ 10210161 w 10868822"/>
              <a:gd name="connsiteY2250" fmla="*/ 1272716 h 6858000"/>
              <a:gd name="connsiteX2251" fmla="*/ 10222894 w 10868822"/>
              <a:gd name="connsiteY2251" fmla="*/ 1239827 h 6858000"/>
              <a:gd name="connsiteX2252" fmla="*/ 10238617 w 10868822"/>
              <a:gd name="connsiteY2252" fmla="*/ 1236086 h 6858000"/>
              <a:gd name="connsiteX2253" fmla="*/ 10243112 w 10868822"/>
              <a:gd name="connsiteY2253" fmla="*/ 1217101 h 6858000"/>
              <a:gd name="connsiteX2254" fmla="*/ 10266319 w 10868822"/>
              <a:gd name="connsiteY2254" fmla="*/ 1223523 h 6858000"/>
              <a:gd name="connsiteX2255" fmla="*/ 10273803 w 10868822"/>
              <a:gd name="connsiteY2255" fmla="*/ 1233687 h 6858000"/>
              <a:gd name="connsiteX2256" fmla="*/ 10243853 w 10868822"/>
              <a:gd name="connsiteY2256" fmla="*/ 1255742 h 6858000"/>
              <a:gd name="connsiteX2257" fmla="*/ 10253585 w 10868822"/>
              <a:gd name="connsiteY2257" fmla="*/ 1256413 h 6858000"/>
              <a:gd name="connsiteX2258" fmla="*/ 10244594 w 10868822"/>
              <a:gd name="connsiteY2258" fmla="*/ 1294384 h 6858000"/>
              <a:gd name="connsiteX2259" fmla="*/ 10283523 w 10868822"/>
              <a:gd name="connsiteY2259" fmla="*/ 1297066 h 6858000"/>
              <a:gd name="connsiteX2260" fmla="*/ 10291007 w 10868822"/>
              <a:gd name="connsiteY2260" fmla="*/ 1307230 h 6858000"/>
              <a:gd name="connsiteX2261" fmla="*/ 10328442 w 10868822"/>
              <a:gd name="connsiteY2261" fmla="*/ 1295338 h 6858000"/>
              <a:gd name="connsiteX2262" fmla="*/ 10317956 w 10868822"/>
              <a:gd name="connsiteY2262" fmla="*/ 1318734 h 6858000"/>
              <a:gd name="connsiteX2263" fmla="*/ 10347437 w 10868822"/>
              <a:gd name="connsiteY2263" fmla="*/ 1303882 h 6858000"/>
              <a:gd name="connsiteX2264" fmla="*/ 10348579 w 10868822"/>
              <a:gd name="connsiteY2264" fmla="*/ 1303307 h 6858000"/>
              <a:gd name="connsiteX2265" fmla="*/ 10341933 w 10868822"/>
              <a:gd name="connsiteY2265" fmla="*/ 1317089 h 6858000"/>
              <a:gd name="connsiteX2266" fmla="*/ 10324687 w 10868822"/>
              <a:gd name="connsiteY2266" fmla="*/ 1352965 h 6858000"/>
              <a:gd name="connsiteX2267" fmla="*/ 10338161 w 10868822"/>
              <a:gd name="connsiteY2267" fmla="*/ 1358717 h 6858000"/>
              <a:gd name="connsiteX2268" fmla="*/ 10352389 w 10868822"/>
              <a:gd name="connsiteY2268" fmla="*/ 1340402 h 6858000"/>
              <a:gd name="connsiteX2269" fmla="*/ 10371854 w 10868822"/>
              <a:gd name="connsiteY2269" fmla="*/ 1341743 h 6858000"/>
              <a:gd name="connsiteX2270" fmla="*/ 10445982 w 10868822"/>
              <a:gd name="connsiteY2270" fmla="*/ 1279317 h 6858000"/>
              <a:gd name="connsiteX2271" fmla="*/ 10409288 w 10868822"/>
              <a:gd name="connsiteY2271" fmla="*/ 1329851 h 6858000"/>
              <a:gd name="connsiteX2272" fmla="*/ 10410782 w 10868822"/>
              <a:gd name="connsiteY2272" fmla="*/ 1344425 h 6858000"/>
              <a:gd name="connsiteX2273" fmla="*/ 10381586 w 10868822"/>
              <a:gd name="connsiteY2273" fmla="*/ 1342414 h 6858000"/>
              <a:gd name="connsiteX2274" fmla="*/ 10331418 w 10868822"/>
              <a:gd name="connsiteY2274" fmla="*/ 1387195 h 6858000"/>
              <a:gd name="connsiteX2275" fmla="*/ 10348634 w 10868822"/>
              <a:gd name="connsiteY2275" fmla="*/ 1398029 h 6858000"/>
              <a:gd name="connsiteX2276" fmla="*/ 10370347 w 10868822"/>
              <a:gd name="connsiteY2276" fmla="*/ 1389878 h 6858000"/>
              <a:gd name="connsiteX2277" fmla="*/ 10356119 w 10868822"/>
              <a:gd name="connsiteY2277" fmla="*/ 1408193 h 6858000"/>
              <a:gd name="connsiteX2278" fmla="*/ 10377077 w 10868822"/>
              <a:gd name="connsiteY2278" fmla="*/ 1424108 h 6858000"/>
              <a:gd name="connsiteX2279" fmla="*/ 10401038 w 10868822"/>
              <a:gd name="connsiteY2279" fmla="*/ 1406464 h 6858000"/>
              <a:gd name="connsiteX2280" fmla="*/ 10412264 w 10868822"/>
              <a:gd name="connsiteY2280" fmla="*/ 1421709 h 6858000"/>
              <a:gd name="connsiteX2281" fmla="*/ 10411511 w 10868822"/>
              <a:gd name="connsiteY2281" fmla="*/ 1445776 h 6858000"/>
              <a:gd name="connsiteX2282" fmla="*/ 10429197 w 10868822"/>
              <a:gd name="connsiteY2282" fmla="*/ 1436245 h 6858000"/>
              <a:gd name="connsiteX2283" fmla="*/ 10421279 w 10868822"/>
              <a:gd name="connsiteY2283" fmla="*/ 1449680 h 6858000"/>
              <a:gd name="connsiteX2284" fmla="*/ 10408509 w 10868822"/>
              <a:gd name="connsiteY2284" fmla="*/ 1479336 h 6858000"/>
              <a:gd name="connsiteX2285" fmla="*/ 10370321 w 10868822"/>
              <a:gd name="connsiteY2285" fmla="*/ 1515295 h 6858000"/>
              <a:gd name="connsiteX2286" fmla="*/ 10322401 w 10868822"/>
              <a:gd name="connsiteY2286" fmla="*/ 1550584 h 6858000"/>
              <a:gd name="connsiteX2287" fmla="*/ 10326143 w 10868822"/>
              <a:gd name="connsiteY2287" fmla="*/ 1555666 h 6858000"/>
              <a:gd name="connsiteX2288" fmla="*/ 10302183 w 10868822"/>
              <a:gd name="connsiteY2288" fmla="*/ 1573310 h 6858000"/>
              <a:gd name="connsiteX2289" fmla="*/ 10299617 w 10868822"/>
              <a:gd name="connsiteY2289" fmla="*/ 1584148 h 6858000"/>
              <a:gd name="connsiteX2290" fmla="*/ 10292401 w 10868822"/>
              <a:gd name="connsiteY2290" fmla="*/ 1595776 h 6858000"/>
              <a:gd name="connsiteX2291" fmla="*/ 10275222 w 10868822"/>
              <a:gd name="connsiteY2291" fmla="*/ 1624515 h 6858000"/>
              <a:gd name="connsiteX2292" fmla="*/ 10290944 w 10868822"/>
              <a:gd name="connsiteY2292" fmla="*/ 1620774 h 6858000"/>
              <a:gd name="connsiteX2293" fmla="*/ 10243024 w 10868822"/>
              <a:gd name="connsiteY2293" fmla="*/ 1656063 h 6858000"/>
              <a:gd name="connsiteX2294" fmla="*/ 10231335 w 10868822"/>
              <a:gd name="connsiteY2294" fmla="*/ 1669201 h 6858000"/>
              <a:gd name="connsiteX2295" fmla="*/ 10225754 w 10868822"/>
              <a:gd name="connsiteY2295" fmla="*/ 1675475 h 6858000"/>
              <a:gd name="connsiteX2296" fmla="*/ 10225895 w 10868822"/>
              <a:gd name="connsiteY2296" fmla="*/ 1673575 h 6858000"/>
              <a:gd name="connsiteX2297" fmla="*/ 10204836 w 10868822"/>
              <a:gd name="connsiteY2297" fmla="*/ 1692022 h 6858000"/>
              <a:gd name="connsiteX2298" fmla="*/ 10212320 w 10868822"/>
              <a:gd name="connsiteY2298" fmla="*/ 1702186 h 6858000"/>
              <a:gd name="connsiteX2299" fmla="*/ 10269973 w 10868822"/>
              <a:gd name="connsiteY2299" fmla="*/ 1667567 h 6858000"/>
              <a:gd name="connsiteX2300" fmla="*/ 10284200 w 10868822"/>
              <a:gd name="connsiteY2300" fmla="*/ 1649252 h 6858000"/>
              <a:gd name="connsiteX2301" fmla="*/ 10309655 w 10868822"/>
              <a:gd name="connsiteY2301" fmla="*/ 1646182 h 6858000"/>
              <a:gd name="connsiteX2302" fmla="*/ 10332121 w 10868822"/>
              <a:gd name="connsiteY2302" fmla="*/ 1613964 h 6858000"/>
              <a:gd name="connsiteX2303" fmla="*/ 10375545 w 10868822"/>
              <a:gd name="connsiteY2303" fmla="*/ 1597660 h 6858000"/>
              <a:gd name="connsiteX2304" fmla="*/ 10370482 w 10868822"/>
              <a:gd name="connsiteY2304" fmla="*/ 1590000 h 6858000"/>
              <a:gd name="connsiteX2305" fmla="*/ 10366881 w 10868822"/>
              <a:gd name="connsiteY2305" fmla="*/ 1593614 h 6858000"/>
              <a:gd name="connsiteX2306" fmla="*/ 10370870 w 10868822"/>
              <a:gd name="connsiteY2306" fmla="*/ 1588567 h 6858000"/>
              <a:gd name="connsiteX2307" fmla="*/ 10388279 w 10868822"/>
              <a:gd name="connsiteY2307" fmla="*/ 1564771 h 6858000"/>
              <a:gd name="connsiteX2308" fmla="*/ 10431703 w 10868822"/>
              <a:gd name="connsiteY2308" fmla="*/ 1548468 h 6858000"/>
              <a:gd name="connsiteX2309" fmla="*/ 10431807 w 10868822"/>
              <a:gd name="connsiteY2309" fmla="*/ 1546322 h 6858000"/>
              <a:gd name="connsiteX2310" fmla="*/ 10454910 w 10868822"/>
              <a:gd name="connsiteY2310" fmla="*/ 1554891 h 6858000"/>
              <a:gd name="connsiteX2311" fmla="*/ 10496840 w 10868822"/>
              <a:gd name="connsiteY2311" fmla="*/ 1524013 h 6858000"/>
              <a:gd name="connsiteX2312" fmla="*/ 10518552 w 10868822"/>
              <a:gd name="connsiteY2312" fmla="*/ 1515861 h 6858000"/>
              <a:gd name="connsiteX2313" fmla="*/ 10538770 w 10868822"/>
              <a:gd name="connsiteY2313" fmla="*/ 1493135 h 6858000"/>
              <a:gd name="connsiteX2314" fmla="*/ 10522294 w 10868822"/>
              <a:gd name="connsiteY2314" fmla="*/ 1520943 h 6858000"/>
              <a:gd name="connsiteX2315" fmla="*/ 10400246 w 10868822"/>
              <a:gd name="connsiteY2315" fmla="*/ 1618658 h 6858000"/>
              <a:gd name="connsiteX2316" fmla="*/ 10324624 w 10868822"/>
              <a:gd name="connsiteY2316" fmla="*/ 1666509 h 6858000"/>
              <a:gd name="connsiteX2317" fmla="*/ 10310396 w 10868822"/>
              <a:gd name="connsiteY2317" fmla="*/ 1684824 h 6858000"/>
              <a:gd name="connsiteX2318" fmla="*/ 10357562 w 10868822"/>
              <a:gd name="connsiteY2318" fmla="*/ 1673602 h 6858000"/>
              <a:gd name="connsiteX2319" fmla="*/ 10363552 w 10868822"/>
              <a:gd name="connsiteY2319" fmla="*/ 1669191 h 6858000"/>
              <a:gd name="connsiteX2320" fmla="*/ 10371037 w 10868822"/>
              <a:gd name="connsiteY2320" fmla="*/ 1679355 h 6858000"/>
              <a:gd name="connsiteX2321" fmla="*/ 10327612 w 10868822"/>
              <a:gd name="connsiteY2321" fmla="*/ 1695658 h 6858000"/>
              <a:gd name="connsiteX2322" fmla="*/ 10332849 w 10868822"/>
              <a:gd name="connsiteY2322" fmla="*/ 1715314 h 6858000"/>
              <a:gd name="connsiteX2323" fmla="*/ 10317127 w 10868822"/>
              <a:gd name="connsiteY2323" fmla="*/ 1719055 h 6858000"/>
              <a:gd name="connsiteX2324" fmla="*/ 10308135 w 10868822"/>
              <a:gd name="connsiteY2324" fmla="*/ 1757026 h 6858000"/>
              <a:gd name="connsiteX2325" fmla="*/ 10287917 w 10868822"/>
              <a:gd name="connsiteY2325" fmla="*/ 1779752 h 6858000"/>
              <a:gd name="connsiteX2326" fmla="*/ 10326846 w 10868822"/>
              <a:gd name="connsiteY2326" fmla="*/ 1782434 h 6858000"/>
              <a:gd name="connsiteX2327" fmla="*/ 10268440 w 10868822"/>
              <a:gd name="connsiteY2327" fmla="*/ 1841120 h 6858000"/>
              <a:gd name="connsiteX2328" fmla="*/ 10275925 w 10868822"/>
              <a:gd name="connsiteY2328" fmla="*/ 1851283 h 6858000"/>
              <a:gd name="connsiteX2329" fmla="*/ 10311865 w 10868822"/>
              <a:gd name="connsiteY2329" fmla="*/ 1824816 h 6858000"/>
              <a:gd name="connsiteX2330" fmla="*/ 10327587 w 10868822"/>
              <a:gd name="connsiteY2330" fmla="*/ 1821076 h 6858000"/>
              <a:gd name="connsiteX2331" fmla="*/ 10353795 w 10868822"/>
              <a:gd name="connsiteY2331" fmla="*/ 1793939 h 6858000"/>
              <a:gd name="connsiteX2332" fmla="*/ 10380756 w 10868822"/>
              <a:gd name="connsiteY2332" fmla="*/ 1742734 h 6858000"/>
              <a:gd name="connsiteX2333" fmla="*/ 10354549 w 10868822"/>
              <a:gd name="connsiteY2333" fmla="*/ 1769871 h 6858000"/>
              <a:gd name="connsiteX2334" fmla="*/ 10338826 w 10868822"/>
              <a:gd name="connsiteY2334" fmla="*/ 1773612 h 6858000"/>
              <a:gd name="connsiteX2335" fmla="*/ 10347064 w 10868822"/>
              <a:gd name="connsiteY2335" fmla="*/ 1759708 h 6858000"/>
              <a:gd name="connsiteX2336" fmla="*/ 10406964 w 10868822"/>
              <a:gd name="connsiteY2336" fmla="*/ 1715597 h 6858000"/>
              <a:gd name="connsiteX2337" fmla="*/ 10451142 w 10868822"/>
              <a:gd name="connsiteY2337" fmla="*/ 1675227 h 6858000"/>
              <a:gd name="connsiteX2338" fmla="*/ 10478845 w 10868822"/>
              <a:gd name="connsiteY2338" fmla="*/ 1662664 h 6858000"/>
              <a:gd name="connsiteX2339" fmla="*/ 10486329 w 10868822"/>
              <a:gd name="connsiteY2339" fmla="*/ 1672827 h 6858000"/>
              <a:gd name="connsiteX2340" fmla="*/ 10505793 w 10868822"/>
              <a:gd name="connsiteY2340" fmla="*/ 1674168 h 6858000"/>
              <a:gd name="connsiteX2341" fmla="*/ 10517033 w 10868822"/>
              <a:gd name="connsiteY2341" fmla="*/ 1626704 h 6858000"/>
              <a:gd name="connsiteX2342" fmla="*/ 10544735 w 10868822"/>
              <a:gd name="connsiteY2342" fmla="*/ 1614142 h 6858000"/>
              <a:gd name="connsiteX2343" fmla="*/ 10546983 w 10868822"/>
              <a:gd name="connsiteY2343" fmla="*/ 1604649 h 6858000"/>
              <a:gd name="connsiteX2344" fmla="*/ 10582169 w 10868822"/>
              <a:gd name="connsiteY2344" fmla="*/ 1602250 h 6858000"/>
              <a:gd name="connsiteX2345" fmla="*/ 10644317 w 10868822"/>
              <a:gd name="connsiteY2345" fmla="*/ 1548646 h 6858000"/>
              <a:gd name="connsiteX2346" fmla="*/ 10669772 w 10868822"/>
              <a:gd name="connsiteY2346" fmla="*/ 1545576 h 6858000"/>
              <a:gd name="connsiteX2347" fmla="*/ 10687742 w 10868822"/>
              <a:gd name="connsiteY2347" fmla="*/ 1532342 h 6858000"/>
              <a:gd name="connsiteX2348" fmla="*/ 10682505 w 10868822"/>
              <a:gd name="connsiteY2348" fmla="*/ 1512686 h 6858000"/>
              <a:gd name="connsiteX2349" fmla="*/ 10700475 w 10868822"/>
              <a:gd name="connsiteY2349" fmla="*/ 1499453 h 6858000"/>
              <a:gd name="connsiteX2350" fmla="*/ 10698228 w 10868822"/>
              <a:gd name="connsiteY2350" fmla="*/ 1508946 h 6858000"/>
              <a:gd name="connsiteX2351" fmla="*/ 10707960 w 10868822"/>
              <a:gd name="connsiteY2351" fmla="*/ 1509616 h 6858000"/>
              <a:gd name="connsiteX2352" fmla="*/ 10715444 w 10868822"/>
              <a:gd name="connsiteY2352" fmla="*/ 1519780 h 6858000"/>
              <a:gd name="connsiteX2353" fmla="*/ 10691484 w 10868822"/>
              <a:gd name="connsiteY2353" fmla="*/ 1537424 h 6858000"/>
              <a:gd name="connsiteX2354" fmla="*/ 10675008 w 10868822"/>
              <a:gd name="connsiteY2354" fmla="*/ 1565232 h 6858000"/>
              <a:gd name="connsiteX2355" fmla="*/ 10695967 w 10868822"/>
              <a:gd name="connsiteY2355" fmla="*/ 1581147 h 6858000"/>
              <a:gd name="connsiteX2356" fmla="*/ 10636067 w 10868822"/>
              <a:gd name="connsiteY2356" fmla="*/ 1625258 h 6858000"/>
              <a:gd name="connsiteX2357" fmla="*/ 10623333 w 10868822"/>
              <a:gd name="connsiteY2357" fmla="*/ 1658148 h 6858000"/>
              <a:gd name="connsiteX2358" fmla="*/ 10597126 w 10868822"/>
              <a:gd name="connsiteY2358" fmla="*/ 1685285 h 6858000"/>
              <a:gd name="connsiteX2359" fmla="*/ 10558937 w 10868822"/>
              <a:gd name="connsiteY2359" fmla="*/ 1721244 h 6858000"/>
              <a:gd name="connsiteX2360" fmla="*/ 10554442 w 10868822"/>
              <a:gd name="connsiteY2360" fmla="*/ 1740230 h 6858000"/>
              <a:gd name="connsiteX2361" fmla="*/ 10544710 w 10868822"/>
              <a:gd name="connsiteY2361" fmla="*/ 1739559 h 6858000"/>
              <a:gd name="connsiteX2362" fmla="*/ 10545054 w 10868822"/>
              <a:gd name="connsiteY2362" fmla="*/ 1737557 h 6858000"/>
              <a:gd name="connsiteX2363" fmla="*/ 10547343 w 10868822"/>
              <a:gd name="connsiteY2363" fmla="*/ 1734314 h 6858000"/>
              <a:gd name="connsiteX2364" fmla="*/ 10545119 w 10868822"/>
              <a:gd name="connsiteY2364" fmla="*/ 1737176 h 6858000"/>
              <a:gd name="connsiteX2365" fmla="*/ 10545054 w 10868822"/>
              <a:gd name="connsiteY2365" fmla="*/ 1737557 h 6858000"/>
              <a:gd name="connsiteX2366" fmla="*/ 10541382 w 10868822"/>
              <a:gd name="connsiteY2366" fmla="*/ 1742760 h 6858000"/>
              <a:gd name="connsiteX2367" fmla="*/ 10530482 w 10868822"/>
              <a:gd name="connsiteY2367" fmla="*/ 1757874 h 6858000"/>
              <a:gd name="connsiteX2368" fmla="*/ 10534978 w 10868822"/>
              <a:gd name="connsiteY2368" fmla="*/ 1738889 h 6858000"/>
              <a:gd name="connsiteX2369" fmla="*/ 10525245 w 10868822"/>
              <a:gd name="connsiteY2369" fmla="*/ 1738218 h 6858000"/>
              <a:gd name="connsiteX2370" fmla="*/ 10535731 w 10868822"/>
              <a:gd name="connsiteY2370" fmla="*/ 1714822 h 6858000"/>
              <a:gd name="connsiteX2371" fmla="*/ 10554454 w 10868822"/>
              <a:gd name="connsiteY2371" fmla="*/ 1677521 h 6858000"/>
              <a:gd name="connsiteX2372" fmla="*/ 10524504 w 10868822"/>
              <a:gd name="connsiteY2372" fmla="*/ 1699577 h 6858000"/>
              <a:gd name="connsiteX2373" fmla="*/ 10432406 w 10868822"/>
              <a:gd name="connsiteY2373" fmla="*/ 1775236 h 6858000"/>
              <a:gd name="connsiteX2374" fmla="*/ 10416684 w 10868822"/>
              <a:gd name="connsiteY2374" fmla="*/ 1778977 h 6858000"/>
              <a:gd name="connsiteX2375" fmla="*/ 10408446 w 10868822"/>
              <a:gd name="connsiteY2375" fmla="*/ 1792880 h 6858000"/>
              <a:gd name="connsiteX2376" fmla="*/ 10379250 w 10868822"/>
              <a:gd name="connsiteY2376" fmla="*/ 1790869 h 6858000"/>
              <a:gd name="connsiteX2377" fmla="*/ 10364833 w 10868822"/>
              <a:gd name="connsiteY2377" fmla="*/ 1815200 h 6858000"/>
              <a:gd name="connsiteX2378" fmla="*/ 10363535 w 10868822"/>
              <a:gd name="connsiteY2378" fmla="*/ 1817391 h 6858000"/>
              <a:gd name="connsiteX2379" fmla="*/ 10359805 w 10868822"/>
              <a:gd name="connsiteY2379" fmla="*/ 1820648 h 6858000"/>
              <a:gd name="connsiteX2380" fmla="*/ 10345827 w 10868822"/>
              <a:gd name="connsiteY2380" fmla="*/ 1835785 h 6858000"/>
              <a:gd name="connsiteX2381" fmla="*/ 10343939 w 10868822"/>
              <a:gd name="connsiteY2381" fmla="*/ 1829363 h 6858000"/>
              <a:gd name="connsiteX2382" fmla="*/ 10336566 w 10868822"/>
              <a:gd name="connsiteY2382" fmla="*/ 1845814 h 6858000"/>
              <a:gd name="connsiteX2383" fmla="*/ 10345827 w 10868822"/>
              <a:gd name="connsiteY2383" fmla="*/ 1835785 h 6858000"/>
              <a:gd name="connsiteX2384" fmla="*/ 10347068 w 10868822"/>
              <a:gd name="connsiteY2384" fmla="*/ 1840008 h 6858000"/>
              <a:gd name="connsiteX2385" fmla="*/ 10347792 w 10868822"/>
              <a:gd name="connsiteY2385" fmla="*/ 1861059 h 6858000"/>
              <a:gd name="connsiteX2386" fmla="*/ 10373247 w 10868822"/>
              <a:gd name="connsiteY2386" fmla="*/ 1857989 h 6858000"/>
              <a:gd name="connsiteX2387" fmla="*/ 10412929 w 10868822"/>
              <a:gd name="connsiteY2387" fmla="*/ 1836604 h 6858000"/>
              <a:gd name="connsiteX2388" fmla="*/ 10447375 w 10868822"/>
              <a:gd name="connsiteY2388" fmla="*/ 1795563 h 6858000"/>
              <a:gd name="connsiteX2389" fmla="*/ 10451117 w 10868822"/>
              <a:gd name="connsiteY2389" fmla="*/ 1800644 h 6858000"/>
              <a:gd name="connsiteX2390" fmla="*/ 10439137 w 10868822"/>
              <a:gd name="connsiteY2390" fmla="*/ 1809467 h 6858000"/>
              <a:gd name="connsiteX2391" fmla="*/ 10487798 w 10868822"/>
              <a:gd name="connsiteY2391" fmla="*/ 1812819 h 6858000"/>
              <a:gd name="connsiteX2392" fmla="*/ 10531976 w 10868822"/>
              <a:gd name="connsiteY2392" fmla="*/ 1772449 h 6858000"/>
              <a:gd name="connsiteX2393" fmla="*/ 10531050 w 10868822"/>
              <a:gd name="connsiteY2393" fmla="*/ 1776358 h 6858000"/>
              <a:gd name="connsiteX2394" fmla="*/ 10526454 w 10868822"/>
              <a:gd name="connsiteY2394" fmla="*/ 1777495 h 6858000"/>
              <a:gd name="connsiteX2395" fmla="*/ 10527480 w 10868822"/>
              <a:gd name="connsiteY2395" fmla="*/ 1791434 h 6858000"/>
              <a:gd name="connsiteX2396" fmla="*/ 10528042 w 10868822"/>
              <a:gd name="connsiteY2396" fmla="*/ 1789061 h 6858000"/>
              <a:gd name="connsiteX2397" fmla="*/ 10531050 w 10868822"/>
              <a:gd name="connsiteY2397" fmla="*/ 1776358 h 6858000"/>
              <a:gd name="connsiteX2398" fmla="*/ 10536222 w 10868822"/>
              <a:gd name="connsiteY2398" fmla="*/ 1775078 h 6858000"/>
              <a:gd name="connsiteX2399" fmla="*/ 10550687 w 10868822"/>
              <a:gd name="connsiteY2399" fmla="*/ 1797857 h 6858000"/>
              <a:gd name="connsiteX2400" fmla="*/ 10542597 w 10868822"/>
              <a:gd name="connsiteY2400" fmla="*/ 1801916 h 6858000"/>
              <a:gd name="connsiteX2401" fmla="*/ 10539679 w 10868822"/>
              <a:gd name="connsiteY2401" fmla="*/ 1799718 h 6858000"/>
              <a:gd name="connsiteX2402" fmla="*/ 10542688 w 10868822"/>
              <a:gd name="connsiteY2402" fmla="*/ 1790523 h 6858000"/>
              <a:gd name="connsiteX2403" fmla="*/ 10539597 w 10868822"/>
              <a:gd name="connsiteY2403" fmla="*/ 1799656 h 6858000"/>
              <a:gd name="connsiteX2404" fmla="*/ 10539679 w 10868822"/>
              <a:gd name="connsiteY2404" fmla="*/ 1799718 h 6858000"/>
              <a:gd name="connsiteX2405" fmla="*/ 10538281 w 10868822"/>
              <a:gd name="connsiteY2405" fmla="*/ 1803993 h 6858000"/>
              <a:gd name="connsiteX2406" fmla="*/ 10528221 w 10868822"/>
              <a:gd name="connsiteY2406" fmla="*/ 1830076 h 6858000"/>
              <a:gd name="connsiteX2407" fmla="*/ 10565656 w 10868822"/>
              <a:gd name="connsiteY2407" fmla="*/ 1818184 h 6858000"/>
              <a:gd name="connsiteX2408" fmla="*/ 10603844 w 10868822"/>
              <a:gd name="connsiteY2408" fmla="*/ 1782225 h 6858000"/>
              <a:gd name="connsiteX2409" fmla="*/ 10635288 w 10868822"/>
              <a:gd name="connsiteY2409" fmla="*/ 1774743 h 6858000"/>
              <a:gd name="connsiteX2410" fmla="*/ 10737119 w 10868822"/>
              <a:gd name="connsiteY2410" fmla="*/ 1699755 h 6858000"/>
              <a:gd name="connsiteX2411" fmla="*/ 10750593 w 10868822"/>
              <a:gd name="connsiteY2411" fmla="*/ 1705507 h 6858000"/>
              <a:gd name="connsiteX2412" fmla="*/ 10770811 w 10868822"/>
              <a:gd name="connsiteY2412" fmla="*/ 1682781 h 6858000"/>
              <a:gd name="connsiteX2413" fmla="*/ 10754335 w 10868822"/>
              <a:gd name="connsiteY2413" fmla="*/ 1710589 h 6858000"/>
              <a:gd name="connsiteX2414" fmla="*/ 10740861 w 10868822"/>
              <a:gd name="connsiteY2414" fmla="*/ 1704836 h 6858000"/>
              <a:gd name="connsiteX2415" fmla="*/ 10742355 w 10868822"/>
              <a:gd name="connsiteY2415" fmla="*/ 1719411 h 6858000"/>
              <a:gd name="connsiteX2416" fmla="*/ 10779790 w 10868822"/>
              <a:gd name="connsiteY2416" fmla="*/ 1707519 h 6858000"/>
              <a:gd name="connsiteX2417" fmla="*/ 10811988 w 10868822"/>
              <a:gd name="connsiteY2417" fmla="*/ 1675970 h 6858000"/>
              <a:gd name="connsiteX2418" fmla="*/ 10823968 w 10868822"/>
              <a:gd name="connsiteY2418" fmla="*/ 1667148 h 6858000"/>
              <a:gd name="connsiteX2419" fmla="*/ 10781378 w 10868822"/>
              <a:gd name="connsiteY2419" fmla="*/ 1719085 h 6858000"/>
              <a:gd name="connsiteX2420" fmla="*/ 10779629 w 10868822"/>
              <a:gd name="connsiteY2420" fmla="*/ 1721218 h 6858000"/>
              <a:gd name="connsiteX2421" fmla="*/ 10779763 w 10868822"/>
              <a:gd name="connsiteY2421" fmla="*/ 1721009 h 6858000"/>
              <a:gd name="connsiteX2422" fmla="*/ 10751334 w 10868822"/>
              <a:gd name="connsiteY2422" fmla="*/ 1744149 h 6858000"/>
              <a:gd name="connsiteX2423" fmla="*/ 10614317 w 10868822"/>
              <a:gd name="connsiteY2423" fmla="*/ 1821537 h 6858000"/>
              <a:gd name="connsiteX2424" fmla="*/ 10612069 w 10868822"/>
              <a:gd name="connsiteY2424" fmla="*/ 1831030 h 6858000"/>
              <a:gd name="connsiteX2425" fmla="*/ 10556664 w 10868822"/>
              <a:gd name="connsiteY2425" fmla="*/ 1856155 h 6858000"/>
              <a:gd name="connsiteX2426" fmla="*/ 10522219 w 10868822"/>
              <a:gd name="connsiteY2426" fmla="*/ 1897196 h 6858000"/>
              <a:gd name="connsiteX2427" fmla="*/ 10527813 w 10868822"/>
              <a:gd name="connsiteY2427" fmla="*/ 1897582 h 6858000"/>
              <a:gd name="connsiteX2428" fmla="*/ 10527406 w 10868822"/>
              <a:gd name="connsiteY2428" fmla="*/ 1900785 h 6858000"/>
              <a:gd name="connsiteX2429" fmla="*/ 10527455 w 10868822"/>
              <a:gd name="connsiteY2429" fmla="*/ 1916852 h 6858000"/>
              <a:gd name="connsiteX2430" fmla="*/ 10513981 w 10868822"/>
              <a:gd name="connsiteY2430" fmla="*/ 1911100 h 6858000"/>
              <a:gd name="connsiteX2431" fmla="*/ 10507991 w 10868822"/>
              <a:gd name="connsiteY2431" fmla="*/ 1915511 h 6858000"/>
              <a:gd name="connsiteX2432" fmla="*/ 10501247 w 10868822"/>
              <a:gd name="connsiteY2432" fmla="*/ 1943989 h 6858000"/>
              <a:gd name="connsiteX2433" fmla="*/ 10476546 w 10868822"/>
              <a:gd name="connsiteY2433" fmla="*/ 1922992 h 6858000"/>
              <a:gd name="connsiteX2434" fmla="*/ 10469803 w 10868822"/>
              <a:gd name="connsiteY2434" fmla="*/ 1951470 h 6858000"/>
              <a:gd name="connsiteX2435" fmla="*/ 10429367 w 10868822"/>
              <a:gd name="connsiteY2435" fmla="*/ 1996923 h 6858000"/>
              <a:gd name="connsiteX2436" fmla="*/ 10430875 w 10868822"/>
              <a:gd name="connsiteY2436" fmla="*/ 2000343 h 6858000"/>
              <a:gd name="connsiteX2437" fmla="*/ 10427598 w 10868822"/>
              <a:gd name="connsiteY2437" fmla="*/ 2004950 h 6858000"/>
              <a:gd name="connsiteX2438" fmla="*/ 10424967 w 10868822"/>
              <a:gd name="connsiteY2438" fmla="*/ 2005061 h 6858000"/>
              <a:gd name="connsiteX2439" fmla="*/ 10417387 w 10868822"/>
              <a:gd name="connsiteY2439" fmla="*/ 2005745 h 6858000"/>
              <a:gd name="connsiteX2440" fmla="*/ 10422624 w 10868822"/>
              <a:gd name="connsiteY2440" fmla="*/ 2025401 h 6858000"/>
              <a:gd name="connsiteX2441" fmla="*/ 10374703 w 10868822"/>
              <a:gd name="connsiteY2441" fmla="*/ 2060690 h 6858000"/>
              <a:gd name="connsiteX2442" fmla="*/ 10316297 w 10868822"/>
              <a:gd name="connsiteY2442" fmla="*/ 2119375 h 6858000"/>
              <a:gd name="connsiteX2443" fmla="*/ 10318545 w 10868822"/>
              <a:gd name="connsiteY2443" fmla="*/ 2109882 h 6858000"/>
              <a:gd name="connsiteX2444" fmla="*/ 10264635 w 10868822"/>
              <a:gd name="connsiteY2444" fmla="*/ 2149582 h 6858000"/>
              <a:gd name="connsiteX2445" fmla="*/ 10229448 w 10868822"/>
              <a:gd name="connsiteY2445" fmla="*/ 2151982 h 6858000"/>
              <a:gd name="connsiteX2446" fmla="*/ 10230943 w 10868822"/>
              <a:gd name="connsiteY2446" fmla="*/ 2166556 h 6858000"/>
              <a:gd name="connsiteX2447" fmla="*/ 10234685 w 10868822"/>
              <a:gd name="connsiteY2447" fmla="*/ 2171638 h 6858000"/>
              <a:gd name="connsiteX2448" fmla="*/ 10221211 w 10868822"/>
              <a:gd name="connsiteY2448" fmla="*/ 2165886 h 6858000"/>
              <a:gd name="connsiteX2449" fmla="*/ 10183023 w 10868822"/>
              <a:gd name="connsiteY2449" fmla="*/ 2201845 h 6858000"/>
              <a:gd name="connsiteX2450" fmla="*/ 10166547 w 10868822"/>
              <a:gd name="connsiteY2450" fmla="*/ 2229653 h 6858000"/>
              <a:gd name="connsiteX2451" fmla="*/ 10192001 w 10868822"/>
              <a:gd name="connsiteY2451" fmla="*/ 2226583 h 6858000"/>
              <a:gd name="connsiteX2452" fmla="*/ 10171783 w 10868822"/>
              <a:gd name="connsiteY2452" fmla="*/ 2249309 h 6858000"/>
              <a:gd name="connsiteX2453" fmla="*/ 10180021 w 10868822"/>
              <a:gd name="connsiteY2453" fmla="*/ 2235405 h 6858000"/>
              <a:gd name="connsiteX2454" fmla="*/ 10130607 w 10868822"/>
              <a:gd name="connsiteY2454" fmla="*/ 2256119 h 6858000"/>
              <a:gd name="connsiteX2455" fmla="*/ 10128638 w 10868822"/>
              <a:gd name="connsiteY2455" fmla="*/ 2272264 h 6858000"/>
              <a:gd name="connsiteX2456" fmla="*/ 10125704 w 10868822"/>
              <a:gd name="connsiteY2456" fmla="*/ 2275916 h 6858000"/>
              <a:gd name="connsiteX2457" fmla="*/ 10126111 w 10868822"/>
              <a:gd name="connsiteY2457" fmla="*/ 2275105 h 6858000"/>
              <a:gd name="connsiteX2458" fmla="*/ 10124729 w 10868822"/>
              <a:gd name="connsiteY2458" fmla="*/ 2276588 h 6858000"/>
              <a:gd name="connsiteX2459" fmla="*/ 10112636 w 10868822"/>
              <a:gd name="connsiteY2459" fmla="*/ 2269353 h 6858000"/>
              <a:gd name="connsiteX2460" fmla="*/ 10108141 w 10868822"/>
              <a:gd name="connsiteY2460" fmla="*/ 2288338 h 6858000"/>
              <a:gd name="connsiteX2461" fmla="*/ 10112747 w 10868822"/>
              <a:gd name="connsiteY2461" fmla="*/ 2289447 h 6858000"/>
              <a:gd name="connsiteX2462" fmla="*/ 10124729 w 10868822"/>
              <a:gd name="connsiteY2462" fmla="*/ 2276588 h 6858000"/>
              <a:gd name="connsiteX2463" fmla="*/ 10125023 w 10868822"/>
              <a:gd name="connsiteY2463" fmla="*/ 2276763 h 6858000"/>
              <a:gd name="connsiteX2464" fmla="*/ 10125704 w 10868822"/>
              <a:gd name="connsiteY2464" fmla="*/ 2275916 h 6858000"/>
              <a:gd name="connsiteX2465" fmla="*/ 10115286 w 10868822"/>
              <a:gd name="connsiteY2465" fmla="*/ 2296669 h 6858000"/>
              <a:gd name="connsiteX2466" fmla="*/ 10107387 w 10868822"/>
              <a:gd name="connsiteY2466" fmla="*/ 2312405 h 6858000"/>
              <a:gd name="connsiteX2467" fmla="*/ 10117120 w 10868822"/>
              <a:gd name="connsiteY2467" fmla="*/ 2313076 h 6858000"/>
              <a:gd name="connsiteX2468" fmla="*/ 10102892 w 10868822"/>
              <a:gd name="connsiteY2468" fmla="*/ 2331391 h 6858000"/>
              <a:gd name="connsiteX2469" fmla="*/ 10075189 w 10868822"/>
              <a:gd name="connsiteY2469" fmla="*/ 2343954 h 6858000"/>
              <a:gd name="connsiteX2470" fmla="*/ 10079685 w 10868822"/>
              <a:gd name="connsiteY2470" fmla="*/ 2324968 h 6858000"/>
              <a:gd name="connsiteX2471" fmla="*/ 10089417 w 10868822"/>
              <a:gd name="connsiteY2471" fmla="*/ 2325639 h 6858000"/>
              <a:gd name="connsiteX2472" fmla="*/ 10099903 w 10868822"/>
              <a:gd name="connsiteY2472" fmla="*/ 2302242 h 6858000"/>
              <a:gd name="connsiteX2473" fmla="*/ 10096161 w 10868822"/>
              <a:gd name="connsiteY2473" fmla="*/ 2297160 h 6858000"/>
              <a:gd name="connsiteX2474" fmla="*/ 10036260 w 10868822"/>
              <a:gd name="connsiteY2474" fmla="*/ 2341271 h 6858000"/>
              <a:gd name="connsiteX2475" fmla="*/ 10004063 w 10868822"/>
              <a:gd name="connsiteY2475" fmla="*/ 2372820 h 6858000"/>
              <a:gd name="connsiteX2476" fmla="*/ 9953894 w 10868822"/>
              <a:gd name="connsiteY2476" fmla="*/ 2417601 h 6858000"/>
              <a:gd name="connsiteX2477" fmla="*/ 9861043 w 10868822"/>
              <a:gd name="connsiteY2477" fmla="*/ 2517328 h 6858000"/>
              <a:gd name="connsiteX2478" fmla="*/ 9856547 w 10868822"/>
              <a:gd name="connsiteY2478" fmla="*/ 2536313 h 6858000"/>
              <a:gd name="connsiteX2479" fmla="*/ 9866279 w 10868822"/>
              <a:gd name="connsiteY2479" fmla="*/ 2536984 h 6858000"/>
              <a:gd name="connsiteX2480" fmla="*/ 9840071 w 10868822"/>
              <a:gd name="connsiteY2480" fmla="*/ 2564121 h 6858000"/>
              <a:gd name="connsiteX2481" fmla="*/ 9842319 w 10868822"/>
              <a:gd name="connsiteY2481" fmla="*/ 2554628 h 6858000"/>
              <a:gd name="connsiteX2482" fmla="*/ 9806379 w 10868822"/>
              <a:gd name="connsiteY2482" fmla="*/ 2581095 h 6858000"/>
              <a:gd name="connsiteX2483" fmla="*/ 9803378 w 10868822"/>
              <a:gd name="connsiteY2483" fmla="*/ 2614655 h 6858000"/>
              <a:gd name="connsiteX2484" fmla="*/ 9779418 w 10868822"/>
              <a:gd name="connsiteY2484" fmla="*/ 2632299 h 6858000"/>
              <a:gd name="connsiteX2485" fmla="*/ 9744218 w 10868822"/>
              <a:gd name="connsiteY2485" fmla="*/ 2697408 h 6858000"/>
              <a:gd name="connsiteX2486" fmla="*/ 9748714 w 10868822"/>
              <a:gd name="connsiteY2486" fmla="*/ 2678422 h 6858000"/>
              <a:gd name="connsiteX2487" fmla="*/ 9735240 w 10868822"/>
              <a:gd name="connsiteY2487" fmla="*/ 2672670 h 6858000"/>
              <a:gd name="connsiteX2488" fmla="*/ 9718764 w 10868822"/>
              <a:gd name="connsiteY2488" fmla="*/ 2700478 h 6858000"/>
              <a:gd name="connsiteX2489" fmla="*/ 9722506 w 10868822"/>
              <a:gd name="connsiteY2489" fmla="*/ 2705559 h 6858000"/>
              <a:gd name="connsiteX2490" fmla="*/ 9706030 w 10868822"/>
              <a:gd name="connsiteY2490" fmla="*/ 2733367 h 6858000"/>
              <a:gd name="connsiteX2491" fmla="*/ 9649872 w 10868822"/>
              <a:gd name="connsiteY2491" fmla="*/ 2782560 h 6858000"/>
              <a:gd name="connsiteX2492" fmla="*/ 9653614 w 10868822"/>
              <a:gd name="connsiteY2492" fmla="*/ 2787642 h 6858000"/>
              <a:gd name="connsiteX2493" fmla="*/ 9701535 w 10868822"/>
              <a:gd name="connsiteY2493" fmla="*/ 2752353 h 6858000"/>
              <a:gd name="connsiteX2494" fmla="*/ 9777911 w 10868822"/>
              <a:gd name="connsiteY2494" fmla="*/ 2680434 h 6858000"/>
              <a:gd name="connsiteX2495" fmla="*/ 9854287 w 10868822"/>
              <a:gd name="connsiteY2495" fmla="*/ 2608515 h 6858000"/>
              <a:gd name="connsiteX2496" fmla="*/ 9868515 w 10868822"/>
              <a:gd name="connsiteY2496" fmla="*/ 2590200 h 6858000"/>
              <a:gd name="connsiteX2497" fmla="*/ 9904455 w 10868822"/>
              <a:gd name="connsiteY2497" fmla="*/ 2563733 h 6858000"/>
              <a:gd name="connsiteX2498" fmla="*/ 9924673 w 10868822"/>
              <a:gd name="connsiteY2498" fmla="*/ 2541007 h 6858000"/>
              <a:gd name="connsiteX2499" fmla="*/ 9956117 w 10868822"/>
              <a:gd name="connsiteY2499" fmla="*/ 2533526 h 6858000"/>
              <a:gd name="connsiteX2500" fmla="*/ 9966603 w 10868822"/>
              <a:gd name="connsiteY2500" fmla="*/ 2510130 h 6858000"/>
              <a:gd name="connsiteX2501" fmla="*/ 9984573 w 10868822"/>
              <a:gd name="connsiteY2501" fmla="*/ 2496896 h 6858000"/>
              <a:gd name="connsiteX2502" fmla="*/ 10004791 w 10868822"/>
              <a:gd name="connsiteY2502" fmla="*/ 2474170 h 6858000"/>
              <a:gd name="connsiteX2503" fmla="*/ 10022761 w 10868822"/>
              <a:gd name="connsiteY2503" fmla="*/ 2460937 h 6858000"/>
              <a:gd name="connsiteX2504" fmla="*/ 10054959 w 10868822"/>
              <a:gd name="connsiteY2504" fmla="*/ 2429389 h 6858000"/>
              <a:gd name="connsiteX2505" fmla="*/ 10159037 w 10868822"/>
              <a:gd name="connsiteY2505" fmla="*/ 2344907 h 6858000"/>
              <a:gd name="connsiteX2506" fmla="*/ 10170264 w 10868822"/>
              <a:gd name="connsiteY2506" fmla="*/ 2360152 h 6858000"/>
              <a:gd name="connsiteX2507" fmla="*/ 10208452 w 10868822"/>
              <a:gd name="connsiteY2507" fmla="*/ 2324193 h 6858000"/>
              <a:gd name="connsiteX2508" fmla="*/ 10213688 w 10868822"/>
              <a:gd name="connsiteY2508" fmla="*/ 2343849 h 6858000"/>
              <a:gd name="connsiteX2509" fmla="*/ 10259361 w 10868822"/>
              <a:gd name="connsiteY2509" fmla="*/ 2318053 h 6858000"/>
              <a:gd name="connsiteX2510" fmla="*/ 10256231 w 10868822"/>
              <a:gd name="connsiteY2510" fmla="*/ 2306307 h 6858000"/>
              <a:gd name="connsiteX2511" fmla="*/ 10269169 w 10868822"/>
              <a:gd name="connsiteY2511" fmla="*/ 2298048 h 6858000"/>
              <a:gd name="connsiteX2512" fmla="*/ 10291851 w 10868822"/>
              <a:gd name="connsiteY2512" fmla="*/ 2279202 h 6858000"/>
              <a:gd name="connsiteX2513" fmla="*/ 10291466 w 10868822"/>
              <a:gd name="connsiteY2513" fmla="*/ 2281674 h 6858000"/>
              <a:gd name="connsiteX2514" fmla="*/ 10299796 w 10868822"/>
              <a:gd name="connsiteY2514" fmla="*/ 2272601 h 6858000"/>
              <a:gd name="connsiteX2515" fmla="*/ 10291851 w 10868822"/>
              <a:gd name="connsiteY2515" fmla="*/ 2279202 h 6858000"/>
              <a:gd name="connsiteX2516" fmla="*/ 10292953 w 10868822"/>
              <a:gd name="connsiteY2516" fmla="*/ 2272129 h 6858000"/>
              <a:gd name="connsiteX2517" fmla="*/ 10300550 w 10868822"/>
              <a:gd name="connsiteY2517" fmla="*/ 2248533 h 6858000"/>
              <a:gd name="connsiteX2518" fmla="*/ 10337984 w 10868822"/>
              <a:gd name="connsiteY2518" fmla="*/ 2236641 h 6858000"/>
              <a:gd name="connsiteX2519" fmla="*/ 10326758 w 10868822"/>
              <a:gd name="connsiteY2519" fmla="*/ 2221396 h 6858000"/>
              <a:gd name="connsiteX2520" fmla="*/ 10364192 w 10868822"/>
              <a:gd name="connsiteY2520" fmla="*/ 2209504 h 6858000"/>
              <a:gd name="connsiteX2521" fmla="*/ 10406876 w 10868822"/>
              <a:gd name="connsiteY2521" fmla="*/ 2154559 h 6858000"/>
              <a:gd name="connsiteX2522" fmla="*/ 10424092 w 10868822"/>
              <a:gd name="connsiteY2522" fmla="*/ 2165393 h 6858000"/>
              <a:gd name="connsiteX2523" fmla="*/ 10472013 w 10868822"/>
              <a:gd name="connsiteY2523" fmla="*/ 2130104 h 6858000"/>
              <a:gd name="connsiteX2524" fmla="*/ 10472766 w 10868822"/>
              <a:gd name="connsiteY2524" fmla="*/ 2106037 h 6858000"/>
              <a:gd name="connsiteX2525" fmla="*/ 10488488 w 10868822"/>
              <a:gd name="connsiteY2525" fmla="*/ 2102297 h 6858000"/>
              <a:gd name="connsiteX2526" fmla="*/ 10486994 w 10868822"/>
              <a:gd name="connsiteY2526" fmla="*/ 2087722 h 6858000"/>
              <a:gd name="connsiteX2527" fmla="*/ 10516944 w 10868822"/>
              <a:gd name="connsiteY2527" fmla="*/ 2065667 h 6858000"/>
              <a:gd name="connsiteX2528" fmla="*/ 10498221 w 10868822"/>
              <a:gd name="connsiteY2528" fmla="*/ 2102967 h 6858000"/>
              <a:gd name="connsiteX2529" fmla="*/ 10511695 w 10868822"/>
              <a:gd name="connsiteY2529" fmla="*/ 2108719 h 6858000"/>
              <a:gd name="connsiteX2530" fmla="*/ 10519179 w 10868822"/>
              <a:gd name="connsiteY2530" fmla="*/ 2118883 h 6858000"/>
              <a:gd name="connsiteX2531" fmla="*/ 10506446 w 10868822"/>
              <a:gd name="connsiteY2531" fmla="*/ 2151772 h 6858000"/>
              <a:gd name="connsiteX2532" fmla="*/ 10562604 w 10868822"/>
              <a:gd name="connsiteY2532" fmla="*/ 2102579 h 6858000"/>
              <a:gd name="connsiteX2533" fmla="*/ 10564852 w 10868822"/>
              <a:gd name="connsiteY2533" fmla="*/ 2093087 h 6858000"/>
              <a:gd name="connsiteX2534" fmla="*/ 10598544 w 10868822"/>
              <a:gd name="connsiteY2534" fmla="*/ 2076113 h 6858000"/>
              <a:gd name="connsiteX2535" fmla="*/ 10600792 w 10868822"/>
              <a:gd name="connsiteY2535" fmla="*/ 2066620 h 6858000"/>
              <a:gd name="connsiteX2536" fmla="*/ 10597050 w 10868822"/>
              <a:gd name="connsiteY2536" fmla="*/ 2061538 h 6858000"/>
              <a:gd name="connsiteX2537" fmla="*/ 10617268 w 10868822"/>
              <a:gd name="connsiteY2537" fmla="*/ 2038812 h 6858000"/>
              <a:gd name="connsiteX2538" fmla="*/ 10614451 w 10868822"/>
              <a:gd name="connsiteY2538" fmla="*/ 2038093 h 6858000"/>
              <a:gd name="connsiteX2539" fmla="*/ 10629248 w 10868822"/>
              <a:gd name="connsiteY2539" fmla="*/ 2029990 h 6858000"/>
              <a:gd name="connsiteX2540" fmla="*/ 10634323 w 10868822"/>
              <a:gd name="connsiteY2540" fmla="*/ 2035315 h 6858000"/>
              <a:gd name="connsiteX2541" fmla="*/ 10629995 w 10868822"/>
              <a:gd name="connsiteY2541" fmla="*/ 2037277 h 6858000"/>
              <a:gd name="connsiteX2542" fmla="*/ 10630742 w 10868822"/>
              <a:gd name="connsiteY2542" fmla="*/ 2044565 h 6858000"/>
              <a:gd name="connsiteX2543" fmla="*/ 10634323 w 10868822"/>
              <a:gd name="connsiteY2543" fmla="*/ 2035315 h 6858000"/>
              <a:gd name="connsiteX2544" fmla="*/ 10638104 w 10868822"/>
              <a:gd name="connsiteY2544" fmla="*/ 2025550 h 6858000"/>
              <a:gd name="connsiteX2545" fmla="*/ 10643476 w 10868822"/>
              <a:gd name="connsiteY2545" fmla="*/ 2011675 h 6858000"/>
              <a:gd name="connsiteX2546" fmla="*/ 10651713 w 10868822"/>
              <a:gd name="connsiteY2546" fmla="*/ 1997771 h 6858000"/>
              <a:gd name="connsiteX2547" fmla="*/ 10655455 w 10868822"/>
              <a:gd name="connsiteY2547" fmla="*/ 2002853 h 6858000"/>
              <a:gd name="connsiteX2548" fmla="*/ 10677921 w 10868822"/>
              <a:gd name="connsiteY2548" fmla="*/ 1970634 h 6858000"/>
              <a:gd name="connsiteX2549" fmla="*/ 10715918 w 10868822"/>
              <a:gd name="connsiteY2549" fmla="*/ 1956369 h 6858000"/>
              <a:gd name="connsiteX2550" fmla="*/ 10719068 w 10868822"/>
              <a:gd name="connsiteY2550" fmla="*/ 1955186 h 6858000"/>
              <a:gd name="connsiteX2551" fmla="*/ 10717134 w 10868822"/>
              <a:gd name="connsiteY2551" fmla="*/ 1957432 h 6858000"/>
              <a:gd name="connsiteX2552" fmla="*/ 10721346 w 10868822"/>
              <a:gd name="connsiteY2552" fmla="*/ 1954331 h 6858000"/>
              <a:gd name="connsiteX2553" fmla="*/ 10719068 w 10868822"/>
              <a:gd name="connsiteY2553" fmla="*/ 1955186 h 6858000"/>
              <a:gd name="connsiteX2554" fmla="*/ 10735574 w 10868822"/>
              <a:gd name="connsiteY2554" fmla="*/ 1936016 h 6858000"/>
              <a:gd name="connsiteX2555" fmla="*/ 10728089 w 10868822"/>
              <a:gd name="connsiteY2555" fmla="*/ 1925852 h 6858000"/>
              <a:gd name="connsiteX2556" fmla="*/ 10740069 w 10868822"/>
              <a:gd name="connsiteY2556" fmla="*/ 1917030 h 6858000"/>
              <a:gd name="connsiteX2557" fmla="*/ 10743812 w 10868822"/>
              <a:gd name="connsiteY2557" fmla="*/ 1922112 h 6858000"/>
              <a:gd name="connsiteX2558" fmla="*/ 10802958 w 10868822"/>
              <a:gd name="connsiteY2558" fmla="*/ 1902068 h 6858000"/>
              <a:gd name="connsiteX2559" fmla="*/ 10836289 w 10868822"/>
              <a:gd name="connsiteY2559" fmla="*/ 1882054 h 6858000"/>
              <a:gd name="connsiteX2560" fmla="*/ 10849339 w 10868822"/>
              <a:gd name="connsiteY2560" fmla="*/ 1874218 h 6858000"/>
              <a:gd name="connsiteX2561" fmla="*/ 10846238 w 10868822"/>
              <a:gd name="connsiteY2561" fmla="*/ 1880177 h 6858000"/>
              <a:gd name="connsiteX2562" fmla="*/ 10838145 w 10868822"/>
              <a:gd name="connsiteY2562" fmla="*/ 1899669 h 6858000"/>
              <a:gd name="connsiteX2563" fmla="*/ 10867342 w 10868822"/>
              <a:gd name="connsiteY2563" fmla="*/ 1901680 h 6858000"/>
              <a:gd name="connsiteX2564" fmla="*/ 10850027 w 10868822"/>
              <a:gd name="connsiteY2564" fmla="*/ 1914431 h 6858000"/>
              <a:gd name="connsiteX2565" fmla="*/ 10848805 w 10868822"/>
              <a:gd name="connsiteY2565" fmla="*/ 1915331 h 6858000"/>
              <a:gd name="connsiteX2566" fmla="*/ 10839627 w 10868822"/>
              <a:gd name="connsiteY2566" fmla="*/ 1918539 h 6858000"/>
              <a:gd name="connsiteX2567" fmla="*/ 10839442 w 10868822"/>
              <a:gd name="connsiteY2567" fmla="*/ 1918968 h 6858000"/>
              <a:gd name="connsiteX2568" fmla="*/ 10836768 w 10868822"/>
              <a:gd name="connsiteY2568" fmla="*/ 1919802 h 6858000"/>
              <a:gd name="connsiteX2569" fmla="*/ 10811937 w 10868822"/>
              <a:gd name="connsiteY2569" fmla="*/ 1926806 h 6858000"/>
              <a:gd name="connsiteX2570" fmla="*/ 10801451 w 10868822"/>
              <a:gd name="connsiteY2570" fmla="*/ 1950203 h 6858000"/>
              <a:gd name="connsiteX2571" fmla="*/ 10799204 w 10868822"/>
              <a:gd name="connsiteY2571" fmla="*/ 1959695 h 6858000"/>
              <a:gd name="connsiteX2572" fmla="*/ 10838132 w 10868822"/>
              <a:gd name="connsiteY2572" fmla="*/ 1962378 h 6858000"/>
              <a:gd name="connsiteX2573" fmla="*/ 10849359 w 10868822"/>
              <a:gd name="connsiteY2573" fmla="*/ 1977623 h 6858000"/>
              <a:gd name="connsiteX2574" fmla="*/ 10866390 w 10868822"/>
              <a:gd name="connsiteY2574" fmla="*/ 1978797 h 6858000"/>
              <a:gd name="connsiteX2575" fmla="*/ 10868822 w 10868822"/>
              <a:gd name="connsiteY2575" fmla="*/ 1978964 h 6858000"/>
              <a:gd name="connsiteX2576" fmla="*/ 10868822 w 10868822"/>
              <a:gd name="connsiteY2576" fmla="*/ 1978967 h 6858000"/>
              <a:gd name="connsiteX2577" fmla="*/ 10863042 w 10868822"/>
              <a:gd name="connsiteY2577" fmla="*/ 1992283 h 6858000"/>
              <a:gd name="connsiteX2578" fmla="*/ 10822397 w 10868822"/>
              <a:gd name="connsiteY2578" fmla="*/ 2028827 h 6858000"/>
              <a:gd name="connsiteX2579" fmla="*/ 10808923 w 10868822"/>
              <a:gd name="connsiteY2579" fmla="*/ 2023075 h 6858000"/>
              <a:gd name="connsiteX2580" fmla="*/ 10799191 w 10868822"/>
              <a:gd name="connsiteY2580" fmla="*/ 2022404 h 6858000"/>
              <a:gd name="connsiteX2581" fmla="*/ 10784963 w 10868822"/>
              <a:gd name="connsiteY2581" fmla="*/ 2040719 h 6858000"/>
              <a:gd name="connsiteX2582" fmla="*/ 10755013 w 10868822"/>
              <a:gd name="connsiteY2582" fmla="*/ 2062775 h 6858000"/>
              <a:gd name="connsiteX2583" fmla="*/ 10730312 w 10868822"/>
              <a:gd name="connsiteY2583" fmla="*/ 2041777 h 6858000"/>
              <a:gd name="connsiteX2584" fmla="*/ 10674907 w 10868822"/>
              <a:gd name="connsiteY2584" fmla="*/ 2066903 h 6858000"/>
              <a:gd name="connsiteX2585" fmla="*/ 10646452 w 10868822"/>
              <a:gd name="connsiteY2585" fmla="*/ 2103533 h 6858000"/>
              <a:gd name="connsiteX2586" fmla="*/ 10600026 w 10868822"/>
              <a:gd name="connsiteY2586" fmla="*/ 2153396 h 6858000"/>
              <a:gd name="connsiteX2587" fmla="*/ 10605262 w 10868822"/>
              <a:gd name="connsiteY2587" fmla="*/ 2173052 h 6858000"/>
              <a:gd name="connsiteX2588" fmla="*/ 10622479 w 10868822"/>
              <a:gd name="connsiteY2588" fmla="*/ 2183886 h 6858000"/>
              <a:gd name="connsiteX2589" fmla="*/ 10707833 w 10868822"/>
              <a:gd name="connsiteY2589" fmla="*/ 2136705 h 6858000"/>
              <a:gd name="connsiteX2590" fmla="*/ 10687616 w 10868822"/>
              <a:gd name="connsiteY2590" fmla="*/ 2159431 h 6858000"/>
              <a:gd name="connsiteX2591" fmla="*/ 10671893 w 10868822"/>
              <a:gd name="connsiteY2591" fmla="*/ 2163172 h 6858000"/>
              <a:gd name="connsiteX2592" fmla="*/ 10629963 w 10868822"/>
              <a:gd name="connsiteY2592" fmla="*/ 2194050 h 6858000"/>
              <a:gd name="connsiteX2593" fmla="*/ 10606003 w 10868822"/>
              <a:gd name="connsiteY2593" fmla="*/ 2211694 h 6858000"/>
              <a:gd name="connsiteX2594" fmla="*/ 10598519 w 10868822"/>
              <a:gd name="connsiteY2594" fmla="*/ 2201531 h 6858000"/>
              <a:gd name="connsiteX2595" fmla="*/ 10582796 w 10868822"/>
              <a:gd name="connsiteY2595" fmla="*/ 2205271 h 6858000"/>
              <a:gd name="connsiteX2596" fmla="*/ 10576806 w 10868822"/>
              <a:gd name="connsiteY2596" fmla="*/ 2209682 h 6858000"/>
              <a:gd name="connsiteX2597" fmla="*/ 10594023 w 10868822"/>
              <a:gd name="connsiteY2597" fmla="*/ 2220516 h 6858000"/>
              <a:gd name="connsiteX2598" fmla="*/ 10577547 w 10868822"/>
              <a:gd name="connsiteY2598" fmla="*/ 2248324 h 6858000"/>
              <a:gd name="connsiteX2599" fmla="*/ 10515399 w 10868822"/>
              <a:gd name="connsiteY2599" fmla="*/ 2301928 h 6858000"/>
              <a:gd name="connsiteX2600" fmla="*/ 10486396 w 10868822"/>
              <a:gd name="connsiteY2600" fmla="*/ 2327817 h 6858000"/>
              <a:gd name="connsiteX2601" fmla="*/ 10471595 w 10868822"/>
              <a:gd name="connsiteY2601" fmla="*/ 2341029 h 6858000"/>
              <a:gd name="connsiteX2602" fmla="*/ 10469444 w 10868822"/>
              <a:gd name="connsiteY2602" fmla="*/ 2338708 h 6858000"/>
              <a:gd name="connsiteX2603" fmla="*/ 10465231 w 10868822"/>
              <a:gd name="connsiteY2603" fmla="*/ 2346709 h 6858000"/>
              <a:gd name="connsiteX2604" fmla="*/ 10471502 w 10868822"/>
              <a:gd name="connsiteY2604" fmla="*/ 2341112 h 6858000"/>
              <a:gd name="connsiteX2605" fmla="*/ 10471595 w 10868822"/>
              <a:gd name="connsiteY2605" fmla="*/ 2341029 h 6858000"/>
              <a:gd name="connsiteX2606" fmla="*/ 10476461 w 10868822"/>
              <a:gd name="connsiteY2606" fmla="*/ 2346277 h 6858000"/>
              <a:gd name="connsiteX2607" fmla="*/ 10438282 w 10868822"/>
              <a:gd name="connsiteY2607" fmla="*/ 2335205 h 6858000"/>
              <a:gd name="connsiteX2608" fmla="*/ 10391857 w 10868822"/>
              <a:gd name="connsiteY2608" fmla="*/ 2385068 h 6858000"/>
              <a:gd name="connsiteX2609" fmla="*/ 10382124 w 10868822"/>
              <a:gd name="connsiteY2609" fmla="*/ 2384397 h 6858000"/>
              <a:gd name="connsiteX2610" fmla="*/ 10367897 w 10868822"/>
              <a:gd name="connsiteY2610" fmla="*/ 2402712 h 6858000"/>
              <a:gd name="connsiteX2611" fmla="*/ 10395165 w 10868822"/>
              <a:gd name="connsiteY2611" fmla="*/ 2396225 h 6858000"/>
              <a:gd name="connsiteX2612" fmla="*/ 10408774 w 10868822"/>
              <a:gd name="connsiteY2612" fmla="*/ 2392987 h 6858000"/>
              <a:gd name="connsiteX2613" fmla="*/ 10393302 w 10868822"/>
              <a:gd name="connsiteY2613" fmla="*/ 2409965 h 6858000"/>
              <a:gd name="connsiteX2614" fmla="*/ 10356657 w 10868822"/>
              <a:gd name="connsiteY2614" fmla="*/ 2450176 h 6858000"/>
              <a:gd name="connsiteX2615" fmla="*/ 10342429 w 10868822"/>
              <a:gd name="connsiteY2615" fmla="*/ 2468491 h 6858000"/>
              <a:gd name="connsiteX2616" fmla="*/ 10337193 w 10868822"/>
              <a:gd name="connsiteY2616" fmla="*/ 2448835 h 6858000"/>
              <a:gd name="connsiteX2617" fmla="*/ 10311738 w 10868822"/>
              <a:gd name="connsiteY2617" fmla="*/ 2451905 h 6858000"/>
              <a:gd name="connsiteX2618" fmla="*/ 10329709 w 10868822"/>
              <a:gd name="connsiteY2618" fmla="*/ 2438672 h 6858000"/>
              <a:gd name="connsiteX2619" fmla="*/ 10319976 w 10868822"/>
              <a:gd name="connsiteY2619" fmla="*/ 2438001 h 6858000"/>
              <a:gd name="connsiteX2620" fmla="*/ 10287778 w 10868822"/>
              <a:gd name="connsiteY2620" fmla="*/ 2469550 h 6858000"/>
              <a:gd name="connsiteX2621" fmla="*/ 10294867 w 10868822"/>
              <a:gd name="connsiteY2621" fmla="*/ 2474933 h 6858000"/>
              <a:gd name="connsiteX2622" fmla="*/ 10277293 w 10868822"/>
              <a:gd name="connsiteY2622" fmla="*/ 2492946 h 6858000"/>
              <a:gd name="connsiteX2623" fmla="*/ 10263818 w 10868822"/>
              <a:gd name="connsiteY2623" fmla="*/ 2487194 h 6858000"/>
              <a:gd name="connsiteX2624" fmla="*/ 10253333 w 10868822"/>
              <a:gd name="connsiteY2624" fmla="*/ 2510591 h 6858000"/>
              <a:gd name="connsiteX2625" fmla="*/ 10241352 w 10868822"/>
              <a:gd name="connsiteY2625" fmla="*/ 2519413 h 6858000"/>
              <a:gd name="connsiteX2626" fmla="*/ 10240599 w 10868822"/>
              <a:gd name="connsiteY2626" fmla="*/ 2543480 h 6858000"/>
              <a:gd name="connsiteX2627" fmla="*/ 10256321 w 10868822"/>
              <a:gd name="connsiteY2627" fmla="*/ 2539739 h 6858000"/>
              <a:gd name="connsiteX2628" fmla="*/ 10248083 w 10868822"/>
              <a:gd name="connsiteY2628" fmla="*/ 2553643 h 6858000"/>
              <a:gd name="connsiteX2629" fmla="*/ 10212897 w 10868822"/>
              <a:gd name="connsiteY2629" fmla="*/ 2556043 h 6858000"/>
              <a:gd name="connsiteX2630" fmla="*/ 10198669 w 10868822"/>
              <a:gd name="connsiteY2630" fmla="*/ 2574358 h 6858000"/>
              <a:gd name="connsiteX2631" fmla="*/ 10188937 w 10868822"/>
              <a:gd name="connsiteY2631" fmla="*/ 2573687 h 6858000"/>
              <a:gd name="connsiteX2632" fmla="*/ 10192679 w 10868822"/>
              <a:gd name="connsiteY2632" fmla="*/ 2578769 h 6858000"/>
              <a:gd name="connsiteX2633" fmla="*/ 10190431 w 10868822"/>
              <a:gd name="connsiteY2633" fmla="*/ 2588262 h 6858000"/>
              <a:gd name="connsiteX2634" fmla="*/ 10178451 w 10868822"/>
              <a:gd name="connsiteY2634" fmla="*/ 2597084 h 6858000"/>
              <a:gd name="connsiteX2635" fmla="*/ 10161234 w 10868822"/>
              <a:gd name="connsiteY2635" fmla="*/ 2586250 h 6858000"/>
              <a:gd name="connsiteX2636" fmla="*/ 10133532 w 10868822"/>
              <a:gd name="connsiteY2636" fmla="*/ 2598813 h 6858000"/>
              <a:gd name="connsiteX2637" fmla="*/ 10137274 w 10868822"/>
              <a:gd name="connsiteY2637" fmla="*/ 2603894 h 6858000"/>
              <a:gd name="connsiteX2638" fmla="*/ 10162729 w 10868822"/>
              <a:gd name="connsiteY2638" fmla="*/ 2600824 h 6858000"/>
              <a:gd name="connsiteX2639" fmla="*/ 10160481 w 10868822"/>
              <a:gd name="connsiteY2639" fmla="*/ 2610317 h 6858000"/>
              <a:gd name="connsiteX2640" fmla="*/ 10069877 w 10868822"/>
              <a:gd name="connsiteY2640" fmla="*/ 2700551 h 6858000"/>
              <a:gd name="connsiteX2641" fmla="*/ 10060145 w 10868822"/>
              <a:gd name="connsiteY2641" fmla="*/ 2699880 h 6858000"/>
              <a:gd name="connsiteX2642" fmla="*/ 10059391 w 10868822"/>
              <a:gd name="connsiteY2642" fmla="*/ 2723948 h 6858000"/>
              <a:gd name="connsiteX2643" fmla="*/ 10021203 w 10868822"/>
              <a:gd name="connsiteY2643" fmla="*/ 2759907 h 6858000"/>
              <a:gd name="connsiteX2644" fmla="*/ 10015967 w 10868822"/>
              <a:gd name="connsiteY2644" fmla="*/ 2740251 h 6858000"/>
              <a:gd name="connsiteX2645" fmla="*/ 10062393 w 10868822"/>
              <a:gd name="connsiteY2645" fmla="*/ 2690388 h 6858000"/>
              <a:gd name="connsiteX2646" fmla="*/ 10060898 w 10868822"/>
              <a:gd name="connsiteY2646" fmla="*/ 2675813 h 6858000"/>
              <a:gd name="connsiteX2647" fmla="*/ 10088600 w 10868822"/>
              <a:gd name="connsiteY2647" fmla="*/ 2663250 h 6858000"/>
              <a:gd name="connsiteX2648" fmla="*/ 10090848 w 10868822"/>
              <a:gd name="connsiteY2648" fmla="*/ 2653758 h 6858000"/>
              <a:gd name="connsiteX2649" fmla="*/ 10072669 w 10868822"/>
              <a:gd name="connsiteY2649" fmla="*/ 2658083 h 6858000"/>
              <a:gd name="connsiteX2650" fmla="*/ 10063731 w 10868822"/>
              <a:gd name="connsiteY2650" fmla="*/ 2660209 h 6858000"/>
              <a:gd name="connsiteX2651" fmla="*/ 10066249 w 10868822"/>
              <a:gd name="connsiteY2651" fmla="*/ 2652892 h 6858000"/>
              <a:gd name="connsiteX2652" fmla="*/ 10059404 w 10868822"/>
              <a:gd name="connsiteY2652" fmla="*/ 2661239 h 6858000"/>
              <a:gd name="connsiteX2653" fmla="*/ 10063334 w 10868822"/>
              <a:gd name="connsiteY2653" fmla="*/ 2660304 h 6858000"/>
              <a:gd name="connsiteX2654" fmla="*/ 10063731 w 10868822"/>
              <a:gd name="connsiteY2654" fmla="*/ 2660209 h 6858000"/>
              <a:gd name="connsiteX2655" fmla="*/ 10062996 w 10868822"/>
              <a:gd name="connsiteY2655" fmla="*/ 2662344 h 6858000"/>
              <a:gd name="connsiteX2656" fmla="*/ 10054908 w 10868822"/>
              <a:gd name="connsiteY2656" fmla="*/ 2680224 h 6858000"/>
              <a:gd name="connsiteX2657" fmla="*/ 10027206 w 10868822"/>
              <a:gd name="connsiteY2657" fmla="*/ 2692787 h 6858000"/>
              <a:gd name="connsiteX2658" fmla="*/ 9983028 w 10868822"/>
              <a:gd name="connsiteY2658" fmla="*/ 2733158 h 6858000"/>
              <a:gd name="connsiteX2659" fmla="*/ 10005481 w 10868822"/>
              <a:gd name="connsiteY2659" fmla="*/ 2763648 h 6858000"/>
              <a:gd name="connsiteX2660" fmla="*/ 10003233 w 10868822"/>
              <a:gd name="connsiteY2660" fmla="*/ 2773140 h 6858000"/>
              <a:gd name="connsiteX2661" fmla="*/ 10034678 w 10868822"/>
              <a:gd name="connsiteY2661" fmla="*/ 2765659 h 6858000"/>
              <a:gd name="connsiteX2662" fmla="*/ 10036172 w 10868822"/>
              <a:gd name="connsiteY2662" fmla="*/ 2780234 h 6858000"/>
              <a:gd name="connsiteX2663" fmla="*/ 10039914 w 10868822"/>
              <a:gd name="connsiteY2663" fmla="*/ 2785315 h 6858000"/>
              <a:gd name="connsiteX2664" fmla="*/ 10049646 w 10868822"/>
              <a:gd name="connsiteY2664" fmla="*/ 2785986 h 6858000"/>
              <a:gd name="connsiteX2665" fmla="*/ 10063875 w 10868822"/>
              <a:gd name="connsiteY2665" fmla="*/ 2767671 h 6858000"/>
              <a:gd name="connsiteX2666" fmla="*/ 10073354 w 10868822"/>
              <a:gd name="connsiteY2666" fmla="*/ 2745260 h 6858000"/>
              <a:gd name="connsiteX2667" fmla="*/ 10066179 w 10868822"/>
              <a:gd name="connsiteY2667" fmla="*/ 2746221 h 6858000"/>
              <a:gd name="connsiteX2668" fmla="*/ 10070429 w 10868822"/>
              <a:gd name="connsiteY2668" fmla="*/ 2745210 h 6858000"/>
              <a:gd name="connsiteX2669" fmla="*/ 10074360 w 10868822"/>
              <a:gd name="connsiteY2669" fmla="*/ 2744274 h 6858000"/>
              <a:gd name="connsiteX2670" fmla="*/ 10070618 w 10868822"/>
              <a:gd name="connsiteY2670" fmla="*/ 2739193 h 6858000"/>
              <a:gd name="connsiteX2671" fmla="*/ 10112548 w 10868822"/>
              <a:gd name="connsiteY2671" fmla="*/ 2708315 h 6858000"/>
              <a:gd name="connsiteX2672" fmla="*/ 10140250 w 10868822"/>
              <a:gd name="connsiteY2672" fmla="*/ 2695752 h 6858000"/>
              <a:gd name="connsiteX2673" fmla="*/ 10154478 w 10868822"/>
              <a:gd name="connsiteY2673" fmla="*/ 2677437 h 6858000"/>
              <a:gd name="connsiteX2674" fmla="*/ 10141004 w 10868822"/>
              <a:gd name="connsiteY2674" fmla="*/ 2671685 h 6858000"/>
              <a:gd name="connsiteX2675" fmla="*/ 10137262 w 10868822"/>
              <a:gd name="connsiteY2675" fmla="*/ 2666603 h 6858000"/>
              <a:gd name="connsiteX2676" fmla="*/ 10158974 w 10868822"/>
              <a:gd name="connsiteY2676" fmla="*/ 2658452 h 6858000"/>
              <a:gd name="connsiteX2677" fmla="*/ 10163470 w 10868822"/>
              <a:gd name="connsiteY2677" fmla="*/ 2639466 h 6858000"/>
              <a:gd name="connsiteX2678" fmla="*/ 10176944 w 10868822"/>
              <a:gd name="connsiteY2678" fmla="*/ 2645218 h 6858000"/>
              <a:gd name="connsiteX2679" fmla="*/ 10218874 w 10868822"/>
              <a:gd name="connsiteY2679" fmla="*/ 2614341 h 6858000"/>
              <a:gd name="connsiteX2680" fmla="*/ 10236091 w 10868822"/>
              <a:gd name="connsiteY2680" fmla="*/ 2625174 h 6858000"/>
              <a:gd name="connsiteX2681" fmla="*/ 10246576 w 10868822"/>
              <a:gd name="connsiteY2681" fmla="*/ 2601778 h 6858000"/>
              <a:gd name="connsiteX2682" fmla="*/ 10241340 w 10868822"/>
              <a:gd name="connsiteY2682" fmla="*/ 2582122 h 6858000"/>
              <a:gd name="connsiteX2683" fmla="*/ 10275032 w 10868822"/>
              <a:gd name="connsiteY2683" fmla="*/ 2565148 h 6858000"/>
              <a:gd name="connsiteX2684" fmla="*/ 10329696 w 10868822"/>
              <a:gd name="connsiteY2684" fmla="*/ 2501381 h 6858000"/>
              <a:gd name="connsiteX2685" fmla="*/ 10333438 w 10868822"/>
              <a:gd name="connsiteY2685" fmla="*/ 2506462 h 6858000"/>
              <a:gd name="connsiteX2686" fmla="*/ 10361894 w 10868822"/>
              <a:gd name="connsiteY2686" fmla="*/ 2469832 h 6858000"/>
              <a:gd name="connsiteX2687" fmla="*/ 10377616 w 10868822"/>
              <a:gd name="connsiteY2687" fmla="*/ 2466092 h 6858000"/>
              <a:gd name="connsiteX2688" fmla="*/ 10380749 w 10868822"/>
              <a:gd name="connsiteY2688" fmla="*/ 2464214 h 6858000"/>
              <a:gd name="connsiteX2689" fmla="*/ 10386595 w 10868822"/>
              <a:gd name="connsiteY2689" fmla="*/ 2490830 h 6858000"/>
              <a:gd name="connsiteX2690" fmla="*/ 10337180 w 10868822"/>
              <a:gd name="connsiteY2690" fmla="*/ 2511544 h 6858000"/>
              <a:gd name="connsiteX2691" fmla="*/ 10325200 w 10868822"/>
              <a:gd name="connsiteY2691" fmla="*/ 2520366 h 6858000"/>
              <a:gd name="connsiteX2692" fmla="*/ 10347653 w 10868822"/>
              <a:gd name="connsiteY2692" fmla="*/ 2550856 h 6858000"/>
              <a:gd name="connsiteX2693" fmla="*/ 10319951 w 10868822"/>
              <a:gd name="connsiteY2693" fmla="*/ 2563419 h 6858000"/>
              <a:gd name="connsiteX2694" fmla="*/ 10316209 w 10868822"/>
              <a:gd name="connsiteY2694" fmla="*/ 2558337 h 6858000"/>
              <a:gd name="connsiteX2695" fmla="*/ 10302735 w 10868822"/>
              <a:gd name="connsiteY2695" fmla="*/ 2552585 h 6858000"/>
              <a:gd name="connsiteX2696" fmla="*/ 10291495 w 10868822"/>
              <a:gd name="connsiteY2696" fmla="*/ 2600049 h 6858000"/>
              <a:gd name="connsiteX2697" fmla="*/ 10275773 w 10868822"/>
              <a:gd name="connsiteY2697" fmla="*/ 2603790 h 6858000"/>
              <a:gd name="connsiteX2698" fmla="*/ 10271277 w 10868822"/>
              <a:gd name="connsiteY2698" fmla="*/ 2622775 h 6858000"/>
              <a:gd name="connsiteX2699" fmla="*/ 10247317 w 10868822"/>
              <a:gd name="connsiteY2699" fmla="*/ 2640419 h 6858000"/>
              <a:gd name="connsiteX2700" fmla="*/ 10245069 w 10868822"/>
              <a:gd name="connsiteY2700" fmla="*/ 2649912 h 6858000"/>
              <a:gd name="connsiteX2701" fmla="*/ 10237585 w 10868822"/>
              <a:gd name="connsiteY2701" fmla="*/ 2639749 h 6858000"/>
              <a:gd name="connsiteX2702" fmla="*/ 10209883 w 10868822"/>
              <a:gd name="connsiteY2702" fmla="*/ 2652312 h 6858000"/>
              <a:gd name="connsiteX2703" fmla="*/ 10207635 w 10868822"/>
              <a:gd name="connsiteY2703" fmla="*/ 2661804 h 6858000"/>
              <a:gd name="connsiteX2704" fmla="*/ 10189665 w 10868822"/>
              <a:gd name="connsiteY2704" fmla="*/ 2675038 h 6858000"/>
              <a:gd name="connsiteX2705" fmla="*/ 10197149 w 10868822"/>
              <a:gd name="connsiteY2705" fmla="*/ 2685201 h 6858000"/>
              <a:gd name="connsiteX2706" fmla="*/ 10159715 w 10868822"/>
              <a:gd name="connsiteY2706" fmla="*/ 2697093 h 6858000"/>
              <a:gd name="connsiteX2707" fmla="*/ 10149229 w 10868822"/>
              <a:gd name="connsiteY2707" fmla="*/ 2720490 h 6858000"/>
              <a:gd name="connsiteX2708" fmla="*/ 10135001 w 10868822"/>
              <a:gd name="connsiteY2708" fmla="*/ 2738805 h 6858000"/>
              <a:gd name="connsiteX2709" fmla="*/ 10134248 w 10868822"/>
              <a:gd name="connsiteY2709" fmla="*/ 2762872 h 6858000"/>
              <a:gd name="connsiteX2710" fmla="*/ 10112536 w 10868822"/>
              <a:gd name="connsiteY2710" fmla="*/ 2771024 h 6858000"/>
              <a:gd name="connsiteX2711" fmla="*/ 10096060 w 10868822"/>
              <a:gd name="connsiteY2711" fmla="*/ 2798832 h 6858000"/>
              <a:gd name="connsiteX2712" fmla="*/ 10058625 w 10868822"/>
              <a:gd name="connsiteY2712" fmla="*/ 2810724 h 6858000"/>
              <a:gd name="connsiteX2713" fmla="*/ 10038407 w 10868822"/>
              <a:gd name="connsiteY2713" fmla="*/ 2833450 h 6858000"/>
              <a:gd name="connsiteX2714" fmla="*/ 10026427 w 10868822"/>
              <a:gd name="connsiteY2714" fmla="*/ 2842272 h 6858000"/>
              <a:gd name="connsiteX2715" fmla="*/ 10033171 w 10868822"/>
              <a:gd name="connsiteY2715" fmla="*/ 2813794 h 6858000"/>
              <a:gd name="connsiteX2716" fmla="*/ 10030182 w 10868822"/>
              <a:gd name="connsiteY2716" fmla="*/ 2784645 h 6858000"/>
              <a:gd name="connsiteX2717" fmla="*/ 10010718 w 10868822"/>
              <a:gd name="connsiteY2717" fmla="*/ 2783304 h 6858000"/>
              <a:gd name="connsiteX2718" fmla="*/ 9992747 w 10868822"/>
              <a:gd name="connsiteY2718" fmla="*/ 2796537 h 6858000"/>
              <a:gd name="connsiteX2719" fmla="*/ 10012953 w 10868822"/>
              <a:gd name="connsiteY2719" fmla="*/ 2836520 h 6858000"/>
              <a:gd name="connsiteX2720" fmla="*/ 9995723 w 10868822"/>
              <a:gd name="connsiteY2720" fmla="*/ 2888395 h 6858000"/>
              <a:gd name="connsiteX2721" fmla="*/ 9996464 w 10868822"/>
              <a:gd name="connsiteY2721" fmla="*/ 2927036 h 6858000"/>
              <a:gd name="connsiteX2722" fmla="*/ 10016682 w 10868822"/>
              <a:gd name="connsiteY2722" fmla="*/ 2904310 h 6858000"/>
              <a:gd name="connsiteX2723" fmla="*/ 10038395 w 10868822"/>
              <a:gd name="connsiteY2723" fmla="*/ 2896159 h 6858000"/>
              <a:gd name="connsiteX2724" fmla="*/ 10048880 w 10868822"/>
              <a:gd name="connsiteY2724" fmla="*/ 2872762 h 6858000"/>
              <a:gd name="connsiteX2725" fmla="*/ 10060860 w 10868822"/>
              <a:gd name="connsiteY2725" fmla="*/ 2863940 h 6858000"/>
              <a:gd name="connsiteX2726" fmla="*/ 10096800 w 10868822"/>
              <a:gd name="connsiteY2726" fmla="*/ 2837473 h 6858000"/>
              <a:gd name="connsiteX2727" fmla="*/ 10099048 w 10868822"/>
              <a:gd name="connsiteY2727" fmla="*/ 2827981 h 6858000"/>
              <a:gd name="connsiteX2728" fmla="*/ 10114771 w 10868822"/>
              <a:gd name="connsiteY2728" fmla="*/ 2824240 h 6858000"/>
              <a:gd name="connsiteX2729" fmla="*/ 10139484 w 10868822"/>
              <a:gd name="connsiteY2729" fmla="*/ 2782528 h 6858000"/>
              <a:gd name="connsiteX2730" fmla="*/ 10207622 w 10868822"/>
              <a:gd name="connsiteY2730" fmla="*/ 2724513 h 6858000"/>
              <a:gd name="connsiteX2731" fmla="*/ 10216601 w 10868822"/>
              <a:gd name="connsiteY2731" fmla="*/ 2749251 h 6858000"/>
              <a:gd name="connsiteX2732" fmla="*/ 10166433 w 10868822"/>
              <a:gd name="connsiteY2732" fmla="*/ 2794033 h 6858000"/>
              <a:gd name="connsiteX2733" fmla="*/ 10158195 w 10868822"/>
              <a:gd name="connsiteY2733" fmla="*/ 2807937 h 6858000"/>
              <a:gd name="connsiteX2734" fmla="*/ 10065374 w 10868822"/>
              <a:gd name="connsiteY2734" fmla="*/ 2899987 h 6858000"/>
              <a:gd name="connsiteX2735" fmla="*/ 10052331 w 10868822"/>
              <a:gd name="connsiteY2735" fmla="*/ 2912921 h 6858000"/>
              <a:gd name="connsiteX2736" fmla="*/ 10056922 w 10868822"/>
              <a:gd name="connsiteY2736" fmla="*/ 2904068 h 6858000"/>
              <a:gd name="connsiteX2737" fmla="*/ 9985225 w 10868822"/>
              <a:gd name="connsiteY2737" fmla="*/ 2974500 h 6858000"/>
              <a:gd name="connsiteX2738" fmla="*/ 9959017 w 10868822"/>
              <a:gd name="connsiteY2738" fmla="*/ 3001638 h 6858000"/>
              <a:gd name="connsiteX2739" fmla="*/ 9956244 w 10868822"/>
              <a:gd name="connsiteY2739" fmla="*/ 3008456 h 6858000"/>
              <a:gd name="connsiteX2740" fmla="*/ 9952047 w 10868822"/>
              <a:gd name="connsiteY2740" fmla="*/ 3007295 h 6858000"/>
              <a:gd name="connsiteX2741" fmla="*/ 9949125 w 10868822"/>
              <a:gd name="connsiteY2741" fmla="*/ 3005755 h 6858000"/>
              <a:gd name="connsiteX2742" fmla="*/ 9946665 w 10868822"/>
              <a:gd name="connsiteY2742" fmla="*/ 2998977 h 6858000"/>
              <a:gd name="connsiteX2743" fmla="*/ 9945543 w 10868822"/>
              <a:gd name="connsiteY2743" fmla="*/ 2995885 h 6858000"/>
              <a:gd name="connsiteX2744" fmla="*/ 9929821 w 10868822"/>
              <a:gd name="connsiteY2744" fmla="*/ 2999625 h 6858000"/>
              <a:gd name="connsiteX2745" fmla="*/ 9875157 w 10868822"/>
              <a:gd name="connsiteY2745" fmla="*/ 3063393 h 6858000"/>
              <a:gd name="connsiteX2746" fmla="*/ 9879939 w 10868822"/>
              <a:gd name="connsiteY2746" fmla="*/ 3069886 h 6858000"/>
              <a:gd name="connsiteX2747" fmla="*/ 9877588 w 10868822"/>
              <a:gd name="connsiteY2747" fmla="*/ 3071399 h 6858000"/>
              <a:gd name="connsiteX2748" fmla="*/ 9868486 w 10868822"/>
              <a:gd name="connsiteY2748" fmla="*/ 3080796 h 6858000"/>
              <a:gd name="connsiteX2749" fmla="*/ 9849671 w 10868822"/>
              <a:gd name="connsiteY2749" fmla="*/ 3091222 h 6858000"/>
              <a:gd name="connsiteX2750" fmla="*/ 9849488 w 10868822"/>
              <a:gd name="connsiteY2750" fmla="*/ 3087929 h 6858000"/>
              <a:gd name="connsiteX2751" fmla="*/ 9846777 w 10868822"/>
              <a:gd name="connsiteY2751" fmla="*/ 3090202 h 6858000"/>
              <a:gd name="connsiteX2752" fmla="*/ 9845325 w 10868822"/>
              <a:gd name="connsiteY2752" fmla="*/ 3093630 h 6858000"/>
              <a:gd name="connsiteX2753" fmla="*/ 9842959 w 10868822"/>
              <a:gd name="connsiteY2753" fmla="*/ 3094941 h 6858000"/>
              <a:gd name="connsiteX2754" fmla="*/ 9844976 w 10868822"/>
              <a:gd name="connsiteY2754" fmla="*/ 3094455 h 6858000"/>
              <a:gd name="connsiteX2755" fmla="*/ 9845325 w 10868822"/>
              <a:gd name="connsiteY2755" fmla="*/ 3093630 h 6858000"/>
              <a:gd name="connsiteX2756" fmla="*/ 9849671 w 10868822"/>
              <a:gd name="connsiteY2756" fmla="*/ 3091222 h 6858000"/>
              <a:gd name="connsiteX2757" fmla="*/ 9850443 w 10868822"/>
              <a:gd name="connsiteY2757" fmla="*/ 3105104 h 6858000"/>
              <a:gd name="connsiteX2758" fmla="*/ 9827237 w 10868822"/>
              <a:gd name="connsiteY2758" fmla="*/ 3098682 h 6858000"/>
              <a:gd name="connsiteX2759" fmla="*/ 9803277 w 10868822"/>
              <a:gd name="connsiteY2759" fmla="*/ 3116326 h 6858000"/>
              <a:gd name="connsiteX2760" fmla="*/ 9807859 w 10868822"/>
              <a:gd name="connsiteY2760" fmla="*/ 3133525 h 6858000"/>
              <a:gd name="connsiteX2761" fmla="*/ 9808456 w 10868822"/>
              <a:gd name="connsiteY2761" fmla="*/ 3135768 h 6858000"/>
              <a:gd name="connsiteX2762" fmla="*/ 9804780 w 10868822"/>
              <a:gd name="connsiteY2762" fmla="*/ 3137185 h 6858000"/>
              <a:gd name="connsiteX2763" fmla="*/ 9732137 w 10868822"/>
              <a:gd name="connsiteY2763" fmla="*/ 3207901 h 6858000"/>
              <a:gd name="connsiteX2764" fmla="*/ 9712673 w 10868822"/>
              <a:gd name="connsiteY2764" fmla="*/ 3206560 h 6858000"/>
              <a:gd name="connsiteX2765" fmla="*/ 9714167 w 10868822"/>
              <a:gd name="connsiteY2765" fmla="*/ 3221134 h 6858000"/>
              <a:gd name="connsiteX2766" fmla="*/ 9726147 w 10868822"/>
              <a:gd name="connsiteY2766" fmla="*/ 3212312 h 6858000"/>
              <a:gd name="connsiteX2767" fmla="*/ 9713414 w 10868822"/>
              <a:gd name="connsiteY2767" fmla="*/ 3245201 h 6858000"/>
              <a:gd name="connsiteX2768" fmla="*/ 9699186 w 10868822"/>
              <a:gd name="connsiteY2768" fmla="*/ 3263516 h 6858000"/>
              <a:gd name="connsiteX2769" fmla="*/ 9677473 w 10868822"/>
              <a:gd name="connsiteY2769" fmla="*/ 3271668 h 6858000"/>
              <a:gd name="connsiteX2770" fmla="*/ 9675226 w 10868822"/>
              <a:gd name="connsiteY2770" fmla="*/ 3281161 h 6858000"/>
              <a:gd name="connsiteX2771" fmla="*/ 9690948 w 10868822"/>
              <a:gd name="connsiteY2771" fmla="*/ 3277420 h 6858000"/>
              <a:gd name="connsiteX2772" fmla="*/ 9652760 w 10868822"/>
              <a:gd name="connsiteY2772" fmla="*/ 3313380 h 6858000"/>
              <a:gd name="connsiteX2773" fmla="*/ 9631048 w 10868822"/>
              <a:gd name="connsiteY2773" fmla="*/ 3321531 h 6858000"/>
              <a:gd name="connsiteX2774" fmla="*/ 9640026 w 10868822"/>
              <a:gd name="connsiteY2774" fmla="*/ 3346269 h 6858000"/>
              <a:gd name="connsiteX2775" fmla="*/ 9609323 w 10868822"/>
              <a:gd name="connsiteY2775" fmla="*/ 3392392 h 6858000"/>
              <a:gd name="connsiteX2776" fmla="*/ 9607828 w 10868822"/>
              <a:gd name="connsiteY2776" fmla="*/ 3377817 h 6858000"/>
              <a:gd name="connsiteX2777" fmla="*/ 9628800 w 10868822"/>
              <a:gd name="connsiteY2777" fmla="*/ 3331024 h 6858000"/>
              <a:gd name="connsiteX2778" fmla="*/ 9589871 w 10868822"/>
              <a:gd name="connsiteY2778" fmla="*/ 3328342 h 6858000"/>
              <a:gd name="connsiteX2779" fmla="*/ 9586129 w 10868822"/>
              <a:gd name="connsiteY2779" fmla="*/ 3323260 h 6858000"/>
              <a:gd name="connsiteX2780" fmla="*/ 9568159 w 10868822"/>
              <a:gd name="connsiteY2780" fmla="*/ 3336494 h 6858000"/>
              <a:gd name="connsiteX2781" fmla="*/ 9566665 w 10868822"/>
              <a:gd name="connsiteY2781" fmla="*/ 3321919 h 6858000"/>
              <a:gd name="connsiteX2782" fmla="*/ 9594367 w 10868822"/>
              <a:gd name="connsiteY2782" fmla="*/ 3309356 h 6858000"/>
              <a:gd name="connsiteX2783" fmla="*/ 9591378 w 10868822"/>
              <a:gd name="connsiteY2783" fmla="*/ 3280207 h 6858000"/>
              <a:gd name="connsiteX2784" fmla="*/ 9551696 w 10868822"/>
              <a:gd name="connsiteY2784" fmla="*/ 3301592 h 6858000"/>
              <a:gd name="connsiteX2785" fmla="*/ 9531478 w 10868822"/>
              <a:gd name="connsiteY2785" fmla="*/ 3324319 h 6858000"/>
              <a:gd name="connsiteX2786" fmla="*/ 9520992 w 10868822"/>
              <a:gd name="connsiteY2786" fmla="*/ 3347715 h 6858000"/>
              <a:gd name="connsiteX2787" fmla="*/ 9515501 w 10868822"/>
              <a:gd name="connsiteY2787" fmla="*/ 3351759 h 6858000"/>
              <a:gd name="connsiteX2788" fmla="*/ 9512745 w 10868822"/>
              <a:gd name="connsiteY2788" fmla="*/ 3351217 h 6858000"/>
              <a:gd name="connsiteX2789" fmla="*/ 9512240 w 10868822"/>
              <a:gd name="connsiteY2789" fmla="*/ 3351936 h 6858000"/>
              <a:gd name="connsiteX2790" fmla="*/ 9491795 w 10868822"/>
              <a:gd name="connsiteY2790" fmla="*/ 3345703 h 6858000"/>
              <a:gd name="connsiteX2791" fmla="*/ 9492555 w 10868822"/>
              <a:gd name="connsiteY2791" fmla="*/ 3353108 h 6858000"/>
              <a:gd name="connsiteX2792" fmla="*/ 9488354 w 10868822"/>
              <a:gd name="connsiteY2792" fmla="*/ 3356320 h 6858000"/>
              <a:gd name="connsiteX2793" fmla="*/ 9493108 w 10868822"/>
              <a:gd name="connsiteY2793" fmla="*/ 3360132 h 6858000"/>
              <a:gd name="connsiteX2794" fmla="*/ 9487372 w 10868822"/>
              <a:gd name="connsiteY2794" fmla="*/ 3366993 h 6858000"/>
              <a:gd name="connsiteX2795" fmla="*/ 9467082 w 10868822"/>
              <a:gd name="connsiteY2795" fmla="*/ 3387415 h 6858000"/>
              <a:gd name="connsiteX2796" fmla="*/ 9470824 w 10868822"/>
              <a:gd name="connsiteY2796" fmla="*/ 3392496 h 6858000"/>
              <a:gd name="connsiteX2797" fmla="*/ 9447617 w 10868822"/>
              <a:gd name="connsiteY2797" fmla="*/ 3386074 h 6858000"/>
              <a:gd name="connsiteX2798" fmla="*/ 9485805 w 10868822"/>
              <a:gd name="connsiteY2798" fmla="*/ 3350114 h 6858000"/>
              <a:gd name="connsiteX2799" fmla="*/ 9431155 w 10868822"/>
              <a:gd name="connsiteY2799" fmla="*/ 3351173 h 6858000"/>
              <a:gd name="connsiteX2800" fmla="*/ 9437898 w 10868822"/>
              <a:gd name="connsiteY2800" fmla="*/ 3322694 h 6858000"/>
              <a:gd name="connsiteX2801" fmla="*/ 9466354 w 10868822"/>
              <a:gd name="connsiteY2801" fmla="*/ 3286064 h 6858000"/>
              <a:gd name="connsiteX2802" fmla="*/ 9452879 w 10868822"/>
              <a:gd name="connsiteY2802" fmla="*/ 3280312 h 6858000"/>
              <a:gd name="connsiteX2803" fmla="*/ 9455127 w 10868822"/>
              <a:gd name="connsiteY2803" fmla="*/ 3270819 h 6858000"/>
              <a:gd name="connsiteX2804" fmla="*/ 9416198 w 10868822"/>
              <a:gd name="connsiteY2804" fmla="*/ 3268137 h 6858000"/>
              <a:gd name="connsiteX2805" fmla="*/ 9398228 w 10868822"/>
              <a:gd name="connsiteY2805" fmla="*/ 3281370 h 6858000"/>
              <a:gd name="connsiteX2806" fmla="*/ 9415457 w 10868822"/>
              <a:gd name="connsiteY2806" fmla="*/ 3229495 h 6858000"/>
              <a:gd name="connsiteX2807" fmla="*/ 9434922 w 10868822"/>
              <a:gd name="connsiteY2807" fmla="*/ 3230836 h 6858000"/>
              <a:gd name="connsiteX2808" fmla="*/ 9459635 w 10868822"/>
              <a:gd name="connsiteY2808" fmla="*/ 3189125 h 6858000"/>
              <a:gd name="connsiteX2809" fmla="*/ 9461884 w 10868822"/>
              <a:gd name="connsiteY2809" fmla="*/ 3179632 h 6858000"/>
              <a:gd name="connsiteX2810" fmla="*/ 9440171 w 10868822"/>
              <a:gd name="connsiteY2810" fmla="*/ 3187784 h 6858000"/>
              <a:gd name="connsiteX2811" fmla="*/ 9454399 w 10868822"/>
              <a:gd name="connsiteY2811" fmla="*/ 3169469 h 6858000"/>
              <a:gd name="connsiteX2812" fmla="*/ 9470875 w 10868822"/>
              <a:gd name="connsiteY2812" fmla="*/ 3141661 h 6858000"/>
              <a:gd name="connsiteX2813" fmla="*/ 9472369 w 10868822"/>
              <a:gd name="connsiteY2813" fmla="*/ 3156235 h 6858000"/>
              <a:gd name="connsiteX2814" fmla="*/ 9502319 w 10868822"/>
              <a:gd name="connsiteY2814" fmla="*/ 3134180 h 6858000"/>
              <a:gd name="connsiteX2815" fmla="*/ 9511310 w 10868822"/>
              <a:gd name="connsiteY2815" fmla="*/ 3096209 h 6858000"/>
              <a:gd name="connsiteX2816" fmla="*/ 9479866 w 10868822"/>
              <a:gd name="connsiteY2816" fmla="*/ 3103690 h 6858000"/>
              <a:gd name="connsiteX2817" fmla="*/ 9482114 w 10868822"/>
              <a:gd name="connsiteY2817" fmla="*/ 3094197 h 6858000"/>
              <a:gd name="connsiteX2818" fmla="*/ 9458154 w 10868822"/>
              <a:gd name="connsiteY2818" fmla="*/ 3111842 h 6858000"/>
              <a:gd name="connsiteX2819" fmla="*/ 9452355 w 10868822"/>
              <a:gd name="connsiteY2819" fmla="*/ 3094559 h 6858000"/>
              <a:gd name="connsiteX2820" fmla="*/ 9456451 w 10868822"/>
              <a:gd name="connsiteY2820" fmla="*/ 3086342 h 6858000"/>
              <a:gd name="connsiteX2821" fmla="*/ 9456755 w 10868822"/>
              <a:gd name="connsiteY2821" fmla="*/ 3086420 h 6858000"/>
              <a:gd name="connsiteX2822" fmla="*/ 9461155 w 10868822"/>
              <a:gd name="connsiteY2822" fmla="*/ 3078282 h 6858000"/>
              <a:gd name="connsiteX2823" fmla="*/ 9457949 w 10868822"/>
              <a:gd name="connsiteY2823" fmla="*/ 3083337 h 6858000"/>
              <a:gd name="connsiteX2824" fmla="*/ 9456451 w 10868822"/>
              <a:gd name="connsiteY2824" fmla="*/ 3086342 h 6858000"/>
              <a:gd name="connsiteX2825" fmla="*/ 9455153 w 10868822"/>
              <a:gd name="connsiteY2825" fmla="*/ 3086008 h 6858000"/>
              <a:gd name="connsiteX2826" fmla="*/ 9457413 w 10868822"/>
              <a:gd name="connsiteY2826" fmla="*/ 3073200 h 6858000"/>
              <a:gd name="connsiteX2827" fmla="*/ 9422967 w 10868822"/>
              <a:gd name="connsiteY2827" fmla="*/ 3114241 h 6858000"/>
              <a:gd name="connsiteX2828" fmla="*/ 9413976 w 10868822"/>
              <a:gd name="connsiteY2828" fmla="*/ 3152212 h 6858000"/>
              <a:gd name="connsiteX2829" fmla="*/ 9345838 w 10868822"/>
              <a:gd name="connsiteY2829" fmla="*/ 3210227 h 6858000"/>
              <a:gd name="connsiteX2830" fmla="*/ 9318876 w 10868822"/>
              <a:gd name="connsiteY2830" fmla="*/ 3261431 h 6858000"/>
              <a:gd name="connsiteX2831" fmla="*/ 9312886 w 10868822"/>
              <a:gd name="connsiteY2831" fmla="*/ 3265842 h 6858000"/>
              <a:gd name="connsiteX2832" fmla="*/ 9331610 w 10868822"/>
              <a:gd name="connsiteY2832" fmla="*/ 3228542 h 6858000"/>
              <a:gd name="connsiteX2833" fmla="*/ 9326373 w 10868822"/>
              <a:gd name="connsiteY2833" fmla="*/ 3208886 h 6858000"/>
              <a:gd name="connsiteX2834" fmla="*/ 9316641 w 10868822"/>
              <a:gd name="connsiteY2834" fmla="*/ 3208215 h 6858000"/>
              <a:gd name="connsiteX2835" fmla="*/ 9274711 w 10868822"/>
              <a:gd name="connsiteY2835" fmla="*/ 3239093 h 6858000"/>
              <a:gd name="connsiteX2836" fmla="*/ 9270969 w 10868822"/>
              <a:gd name="connsiteY2836" fmla="*/ 3234011 h 6858000"/>
              <a:gd name="connsiteX2837" fmla="*/ 9214811 w 10868822"/>
              <a:gd name="connsiteY2837" fmla="*/ 3283204 h 6858000"/>
              <a:gd name="connsiteX2838" fmla="*/ 9171386 w 10868822"/>
              <a:gd name="connsiteY2838" fmla="*/ 3299507 h 6858000"/>
              <a:gd name="connsiteX2839" fmla="*/ 9178130 w 10868822"/>
              <a:gd name="connsiteY2839" fmla="*/ 3271029 h 6858000"/>
              <a:gd name="connsiteX2840" fmla="*/ 9133211 w 10868822"/>
              <a:gd name="connsiteY2840" fmla="*/ 3272758 h 6858000"/>
              <a:gd name="connsiteX2841" fmla="*/ 9179723 w 10868822"/>
              <a:gd name="connsiteY2841" fmla="*/ 3259079 h 6858000"/>
              <a:gd name="connsiteX2842" fmla="*/ 9185310 w 10868822"/>
              <a:gd name="connsiteY2842" fmla="*/ 3257436 h 6858000"/>
              <a:gd name="connsiteX2843" fmla="*/ 9185337 w 10868822"/>
              <a:gd name="connsiteY2843" fmla="*/ 3257563 h 6858000"/>
              <a:gd name="connsiteX2844" fmla="*/ 9186616 w 10868822"/>
              <a:gd name="connsiteY2844" fmla="*/ 3262317 h 6858000"/>
              <a:gd name="connsiteX2845" fmla="*/ 9184401 w 10868822"/>
              <a:gd name="connsiteY2845" fmla="*/ 3265431 h 6858000"/>
              <a:gd name="connsiteX2846" fmla="*/ 9185839 w 10868822"/>
              <a:gd name="connsiteY2846" fmla="*/ 3265229 h 6858000"/>
              <a:gd name="connsiteX2847" fmla="*/ 9187144 w 10868822"/>
              <a:gd name="connsiteY2847" fmla="*/ 3264278 h 6858000"/>
              <a:gd name="connsiteX2848" fmla="*/ 9188132 w 10868822"/>
              <a:gd name="connsiteY2848" fmla="*/ 3267950 h 6858000"/>
              <a:gd name="connsiteX2849" fmla="*/ 9191138 w 10868822"/>
              <a:gd name="connsiteY2849" fmla="*/ 3268307 h 6858000"/>
              <a:gd name="connsiteX2850" fmla="*/ 9192638 w 10868822"/>
              <a:gd name="connsiteY2850" fmla="*/ 3260273 h 6858000"/>
              <a:gd name="connsiteX2851" fmla="*/ 9202090 w 10868822"/>
              <a:gd name="connsiteY2851" fmla="*/ 3253385 h 6858000"/>
              <a:gd name="connsiteX2852" fmla="*/ 9198347 w 10868822"/>
              <a:gd name="connsiteY2852" fmla="*/ 3248303 h 6858000"/>
              <a:gd name="connsiteX2853" fmla="*/ 9193445 w 10868822"/>
              <a:gd name="connsiteY2853" fmla="*/ 3255955 h 6858000"/>
              <a:gd name="connsiteX2854" fmla="*/ 9192638 w 10868822"/>
              <a:gd name="connsiteY2854" fmla="*/ 3260273 h 6858000"/>
              <a:gd name="connsiteX2855" fmla="*/ 9187144 w 10868822"/>
              <a:gd name="connsiteY2855" fmla="*/ 3264278 h 6858000"/>
              <a:gd name="connsiteX2856" fmla="*/ 9186616 w 10868822"/>
              <a:gd name="connsiteY2856" fmla="*/ 3262317 h 6858000"/>
              <a:gd name="connsiteX2857" fmla="*/ 9187876 w 10868822"/>
              <a:gd name="connsiteY2857" fmla="*/ 3260545 h 6858000"/>
              <a:gd name="connsiteX2858" fmla="*/ 9186367 w 10868822"/>
              <a:gd name="connsiteY2858" fmla="*/ 3257125 h 6858000"/>
              <a:gd name="connsiteX2859" fmla="*/ 9185310 w 10868822"/>
              <a:gd name="connsiteY2859" fmla="*/ 3257436 h 6858000"/>
              <a:gd name="connsiteX2860" fmla="*/ 9181131 w 10868822"/>
              <a:gd name="connsiteY2860" fmla="*/ 3237469 h 6858000"/>
              <a:gd name="connsiteX2861" fmla="*/ 9179636 w 10868822"/>
              <a:gd name="connsiteY2861" fmla="*/ 3222895 h 6858000"/>
              <a:gd name="connsiteX2862" fmla="*/ 9157924 w 10868822"/>
              <a:gd name="connsiteY2862" fmla="*/ 3231046 h 6858000"/>
              <a:gd name="connsiteX2863" fmla="*/ 9139213 w 10868822"/>
              <a:gd name="connsiteY2863" fmla="*/ 3205638 h 6858000"/>
              <a:gd name="connsiteX2864" fmla="*/ 9162590 w 10868822"/>
              <a:gd name="connsiteY2864" fmla="*/ 3179361 h 6858000"/>
              <a:gd name="connsiteX2865" fmla="*/ 9169908 w 10868822"/>
              <a:gd name="connsiteY2865" fmla="*/ 3171135 h 6858000"/>
              <a:gd name="connsiteX2866" fmla="*/ 9169865 w 10868822"/>
              <a:gd name="connsiteY2866" fmla="*/ 3172136 h 6858000"/>
              <a:gd name="connsiteX2867" fmla="*/ 9179649 w 10868822"/>
              <a:gd name="connsiteY2867" fmla="*/ 3160185 h 6858000"/>
              <a:gd name="connsiteX2868" fmla="*/ 9174595 w 10868822"/>
              <a:gd name="connsiteY2868" fmla="*/ 3165867 h 6858000"/>
              <a:gd name="connsiteX2869" fmla="*/ 9169908 w 10868822"/>
              <a:gd name="connsiteY2869" fmla="*/ 3171135 h 6858000"/>
              <a:gd name="connsiteX2870" fmla="*/ 9170173 w 10868822"/>
              <a:gd name="connsiteY2870" fmla="*/ 3164960 h 6858000"/>
              <a:gd name="connsiteX2871" fmla="*/ 9188641 w 10868822"/>
              <a:gd name="connsiteY2871" fmla="*/ 3122214 h 6858000"/>
              <a:gd name="connsiteX2872" fmla="*/ 9220085 w 10868822"/>
              <a:gd name="connsiteY2872" fmla="*/ 3114733 h 6858000"/>
              <a:gd name="connsiteX2873" fmla="*/ 9242551 w 10868822"/>
              <a:gd name="connsiteY2873" fmla="*/ 3082515 h 6858000"/>
              <a:gd name="connsiteX2874" fmla="*/ 9208859 w 10868822"/>
              <a:gd name="connsiteY2874" fmla="*/ 3099489 h 6858000"/>
              <a:gd name="connsiteX2875" fmla="*/ 9209612 w 10868822"/>
              <a:gd name="connsiteY2875" fmla="*/ 3075421 h 6858000"/>
              <a:gd name="connsiteX2876" fmla="*/ 9191642 w 10868822"/>
              <a:gd name="connsiteY2876" fmla="*/ 3088654 h 6858000"/>
              <a:gd name="connsiteX2877" fmla="*/ 9196878 w 10868822"/>
              <a:gd name="connsiteY2877" fmla="*/ 3108311 h 6858000"/>
              <a:gd name="connsiteX2878" fmla="*/ 9163186 w 10868822"/>
              <a:gd name="connsiteY2878" fmla="*/ 3125285 h 6858000"/>
              <a:gd name="connsiteX2879" fmla="*/ 9155702 w 10868822"/>
              <a:gd name="connsiteY2879" fmla="*/ 3115121 h 6858000"/>
              <a:gd name="connsiteX2880" fmla="*/ 9108535 w 10868822"/>
              <a:gd name="connsiteY2880" fmla="*/ 3126343 h 6858000"/>
              <a:gd name="connsiteX2881" fmla="*/ 9104793 w 10868822"/>
              <a:gd name="connsiteY2881" fmla="*/ 3121261 h 6858000"/>
              <a:gd name="connsiteX2882" fmla="*/ 9086823 w 10868822"/>
              <a:gd name="connsiteY2882" fmla="*/ 3134495 h 6858000"/>
              <a:gd name="connsiteX2883" fmla="*/ 9071854 w 10868822"/>
              <a:gd name="connsiteY2883" fmla="*/ 3114168 h 6858000"/>
              <a:gd name="connsiteX2884" fmla="*/ 9053131 w 10868822"/>
              <a:gd name="connsiteY2884" fmla="*/ 3151468 h 6858000"/>
              <a:gd name="connsiteX2885" fmla="*/ 9035160 w 10868822"/>
              <a:gd name="connsiteY2885" fmla="*/ 3164702 h 6858000"/>
              <a:gd name="connsiteX2886" fmla="*/ 8994725 w 10868822"/>
              <a:gd name="connsiteY2886" fmla="*/ 3210154 h 6858000"/>
              <a:gd name="connsiteX2887" fmla="*/ 9001455 w 10868822"/>
              <a:gd name="connsiteY2887" fmla="*/ 3244384 h 6858000"/>
              <a:gd name="connsiteX2888" fmla="*/ 8959526 w 10868822"/>
              <a:gd name="connsiteY2888" fmla="*/ 3275262 h 6858000"/>
              <a:gd name="connsiteX2889" fmla="*/ 8968504 w 10868822"/>
              <a:gd name="connsiteY2889" fmla="*/ 3300000 h 6858000"/>
              <a:gd name="connsiteX2890" fmla="*/ 8971493 w 10868822"/>
              <a:gd name="connsiteY2890" fmla="*/ 3329149 h 6858000"/>
              <a:gd name="connsiteX2891" fmla="*/ 8967751 w 10868822"/>
              <a:gd name="connsiteY2891" fmla="*/ 3324067 h 6858000"/>
              <a:gd name="connsiteX2892" fmla="*/ 8924326 w 10868822"/>
              <a:gd name="connsiteY2892" fmla="*/ 3340370 h 6858000"/>
              <a:gd name="connsiteX2893" fmla="*/ 8906356 w 10868822"/>
              <a:gd name="connsiteY2893" fmla="*/ 3353604 h 6858000"/>
              <a:gd name="connsiteX2894" fmla="*/ 8931810 w 10868822"/>
              <a:gd name="connsiteY2894" fmla="*/ 3350534 h 6858000"/>
              <a:gd name="connsiteX2895" fmla="*/ 8919077 w 10868822"/>
              <a:gd name="connsiteY2895" fmla="*/ 3383423 h 6858000"/>
              <a:gd name="connsiteX2896" fmla="*/ 8877900 w 10868822"/>
              <a:gd name="connsiteY2896" fmla="*/ 3390233 h 6858000"/>
              <a:gd name="connsiteX2897" fmla="*/ 8859286 w 10868822"/>
              <a:gd name="connsiteY2897" fmla="*/ 3408472 h 6858000"/>
              <a:gd name="connsiteX2898" fmla="*/ 8853419 w 10868822"/>
              <a:gd name="connsiteY2898" fmla="*/ 3414221 h 6858000"/>
              <a:gd name="connsiteX2899" fmla="*/ 8863300 w 10868822"/>
              <a:gd name="connsiteY2899" fmla="*/ 3400006 h 6858000"/>
              <a:gd name="connsiteX2900" fmla="*/ 8845328 w 10868822"/>
              <a:gd name="connsiteY2900" fmla="*/ 3419118 h 6858000"/>
              <a:gd name="connsiteX2901" fmla="*/ 8839775 w 10868822"/>
              <a:gd name="connsiteY2901" fmla="*/ 3426147 h 6858000"/>
              <a:gd name="connsiteX2902" fmla="*/ 8839712 w 10868822"/>
              <a:gd name="connsiteY2902" fmla="*/ 3426193 h 6858000"/>
              <a:gd name="connsiteX2903" fmla="*/ 8839080 w 10868822"/>
              <a:gd name="connsiteY2903" fmla="*/ 3427026 h 6858000"/>
              <a:gd name="connsiteX2904" fmla="*/ 8839775 w 10868822"/>
              <a:gd name="connsiteY2904" fmla="*/ 3426147 h 6858000"/>
              <a:gd name="connsiteX2905" fmla="*/ 8845703 w 10868822"/>
              <a:gd name="connsiteY2905" fmla="*/ 3421782 h 6858000"/>
              <a:gd name="connsiteX2906" fmla="*/ 8849727 w 10868822"/>
              <a:gd name="connsiteY2906" fmla="*/ 3417838 h 6858000"/>
              <a:gd name="connsiteX2907" fmla="*/ 8853419 w 10868822"/>
              <a:gd name="connsiteY2907" fmla="*/ 3414221 h 6858000"/>
              <a:gd name="connsiteX2908" fmla="*/ 8847082 w 10868822"/>
              <a:gd name="connsiteY2908" fmla="*/ 3423337 h 6858000"/>
              <a:gd name="connsiteX2909" fmla="*/ 8814999 w 10868822"/>
              <a:gd name="connsiteY2909" fmla="*/ 3467904 h 6858000"/>
              <a:gd name="connsiteX2910" fmla="*/ 8758828 w 10868822"/>
              <a:gd name="connsiteY2910" fmla="*/ 3579806 h 6858000"/>
              <a:gd name="connsiteX2911" fmla="*/ 8785777 w 10868822"/>
              <a:gd name="connsiteY2911" fmla="*/ 3591311 h 6858000"/>
              <a:gd name="connsiteX2912" fmla="*/ 8773797 w 10868822"/>
              <a:gd name="connsiteY2912" fmla="*/ 3600133 h 6858000"/>
              <a:gd name="connsiteX2913" fmla="*/ 8735609 w 10868822"/>
              <a:gd name="connsiteY2913" fmla="*/ 3636092 h 6858000"/>
              <a:gd name="connsiteX2914" fmla="*/ 8746094 w 10868822"/>
              <a:gd name="connsiteY2914" fmla="*/ 3612695 h 6858000"/>
              <a:gd name="connsiteX2915" fmla="*/ 8738610 w 10868822"/>
              <a:gd name="connsiteY2915" fmla="*/ 3602532 h 6858000"/>
              <a:gd name="connsiteX2916" fmla="*/ 8731126 w 10868822"/>
              <a:gd name="connsiteY2916" fmla="*/ 3592369 h 6858000"/>
              <a:gd name="connsiteX2917" fmla="*/ 8709413 w 10868822"/>
              <a:gd name="connsiteY2917" fmla="*/ 3600520 h 6858000"/>
              <a:gd name="connsiteX2918" fmla="*/ 8721381 w 10868822"/>
              <a:gd name="connsiteY2918" fmla="*/ 3654407 h 6858000"/>
              <a:gd name="connsiteX2919" fmla="*/ 8719133 w 10868822"/>
              <a:gd name="connsiteY2919" fmla="*/ 3663900 h 6858000"/>
              <a:gd name="connsiteX2920" fmla="*/ 8692184 w 10868822"/>
              <a:gd name="connsiteY2920" fmla="*/ 3652395 h 6858000"/>
              <a:gd name="connsiteX2921" fmla="*/ 8673461 w 10868822"/>
              <a:gd name="connsiteY2921" fmla="*/ 3689696 h 6858000"/>
              <a:gd name="connsiteX2922" fmla="*/ 8648006 w 10868822"/>
              <a:gd name="connsiteY2922" fmla="*/ 3692766 h 6858000"/>
              <a:gd name="connsiteX2923" fmla="*/ 8640645 w 10868822"/>
              <a:gd name="connsiteY2923" fmla="*/ 3711780 h 6858000"/>
              <a:gd name="connsiteX2924" fmla="*/ 8638640 w 10868822"/>
              <a:gd name="connsiteY2924" fmla="*/ 3716959 h 6858000"/>
              <a:gd name="connsiteX2925" fmla="*/ 8637588 w 10868822"/>
              <a:gd name="connsiteY2925" fmla="*/ 3717307 h 6858000"/>
              <a:gd name="connsiteX2926" fmla="*/ 8615808 w 10868822"/>
              <a:gd name="connsiteY2926" fmla="*/ 3724314 h 6858000"/>
              <a:gd name="connsiteX2927" fmla="*/ 8606817 w 10868822"/>
              <a:gd name="connsiteY2927" fmla="*/ 3762285 h 6858000"/>
              <a:gd name="connsiteX2928" fmla="*/ 8574619 w 10868822"/>
              <a:gd name="connsiteY2928" fmla="*/ 3793834 h 6858000"/>
              <a:gd name="connsiteX2929" fmla="*/ 8559638 w 10868822"/>
              <a:gd name="connsiteY2929" fmla="*/ 3836216 h 6858000"/>
              <a:gd name="connsiteX2930" fmla="*/ 8570864 w 10868822"/>
              <a:gd name="connsiteY2930" fmla="*/ 3851461 h 6858000"/>
              <a:gd name="connsiteX2931" fmla="*/ 8562626 w 10868822"/>
              <a:gd name="connsiteY2931" fmla="*/ 3865365 h 6858000"/>
              <a:gd name="connsiteX2932" fmla="*/ 8537172 w 10868822"/>
              <a:gd name="connsiteY2932" fmla="*/ 3868435 h 6858000"/>
              <a:gd name="connsiteX2933" fmla="*/ 8530428 w 10868822"/>
              <a:gd name="connsiteY2933" fmla="*/ 3896913 h 6858000"/>
              <a:gd name="connsiteX2934" fmla="*/ 8516954 w 10868822"/>
              <a:gd name="connsiteY2934" fmla="*/ 3891161 h 6858000"/>
              <a:gd name="connsiteX2935" fmla="*/ 8498230 w 10868822"/>
              <a:gd name="connsiteY2935" fmla="*/ 3928461 h 6858000"/>
              <a:gd name="connsiteX2936" fmla="*/ 8475298 w 10868822"/>
              <a:gd name="connsiteY2936" fmla="*/ 3952206 h 6858000"/>
              <a:gd name="connsiteX2937" fmla="*/ 8473691 w 10868822"/>
              <a:gd name="connsiteY2937" fmla="*/ 3953870 h 6858000"/>
              <a:gd name="connsiteX2938" fmla="*/ 8475604 w 10868822"/>
              <a:gd name="connsiteY2938" fmla="*/ 3946348 h 6858000"/>
              <a:gd name="connsiteX2939" fmla="*/ 8472022 w 10868822"/>
              <a:gd name="connsiteY2939" fmla="*/ 3955599 h 6858000"/>
              <a:gd name="connsiteX2940" fmla="*/ 8473691 w 10868822"/>
              <a:gd name="connsiteY2940" fmla="*/ 3953870 h 6858000"/>
              <a:gd name="connsiteX2941" fmla="*/ 8473066 w 10868822"/>
              <a:gd name="connsiteY2941" fmla="*/ 3956330 h 6858000"/>
              <a:gd name="connsiteX2942" fmla="*/ 8467527 w 10868822"/>
              <a:gd name="connsiteY2942" fmla="*/ 3974584 h 6858000"/>
              <a:gd name="connsiteX2943" fmla="*/ 8457795 w 10868822"/>
              <a:gd name="connsiteY2943" fmla="*/ 3973913 h 6858000"/>
              <a:gd name="connsiteX2944" fmla="*/ 8458535 w 10868822"/>
              <a:gd name="connsiteY2944" fmla="*/ 4012555 h 6858000"/>
              <a:gd name="connsiteX2945" fmla="*/ 8416605 w 10868822"/>
              <a:gd name="connsiteY2945" fmla="*/ 4043433 h 6858000"/>
              <a:gd name="connsiteX2946" fmla="*/ 8414358 w 10868822"/>
              <a:gd name="connsiteY2946" fmla="*/ 4052926 h 6858000"/>
              <a:gd name="connsiteX2947" fmla="*/ 8457782 w 10868822"/>
              <a:gd name="connsiteY2947" fmla="*/ 4036622 h 6858000"/>
              <a:gd name="connsiteX2948" fmla="*/ 8437564 w 10868822"/>
              <a:gd name="connsiteY2948" fmla="*/ 4059348 h 6858000"/>
              <a:gd name="connsiteX2949" fmla="*/ 8427832 w 10868822"/>
              <a:gd name="connsiteY2949" fmla="*/ 4058678 h 6858000"/>
              <a:gd name="connsiteX2950" fmla="*/ 8417346 w 10868822"/>
              <a:gd name="connsiteY2950" fmla="*/ 4082075 h 6858000"/>
              <a:gd name="connsiteX2951" fmla="*/ 8391892 w 10868822"/>
              <a:gd name="connsiteY2951" fmla="*/ 4085145 h 6858000"/>
              <a:gd name="connsiteX2952" fmla="*/ 8375416 w 10868822"/>
              <a:gd name="connsiteY2952" fmla="*/ 4112952 h 6858000"/>
              <a:gd name="connsiteX2953" fmla="*/ 8343218 w 10868822"/>
              <a:gd name="connsiteY2953" fmla="*/ 4144501 h 6858000"/>
              <a:gd name="connsiteX2954" fmla="*/ 8333486 w 10868822"/>
              <a:gd name="connsiteY2954" fmla="*/ 4143830 h 6858000"/>
              <a:gd name="connsiteX2955" fmla="*/ 8311861 w 10868822"/>
              <a:gd name="connsiteY2955" fmla="*/ 4180328 h 6858000"/>
              <a:gd name="connsiteX2956" fmla="*/ 8310255 w 10868822"/>
              <a:gd name="connsiteY2956" fmla="*/ 4183039 h 6858000"/>
              <a:gd name="connsiteX2957" fmla="*/ 8296792 w 10868822"/>
              <a:gd name="connsiteY2957" fmla="*/ 4194364 h 6858000"/>
              <a:gd name="connsiteX2958" fmla="*/ 8305771 w 10868822"/>
              <a:gd name="connsiteY2958" fmla="*/ 4219101 h 6858000"/>
              <a:gd name="connsiteX2959" fmla="*/ 8255603 w 10868822"/>
              <a:gd name="connsiteY2959" fmla="*/ 4263883 h 6858000"/>
              <a:gd name="connsiteX2960" fmla="*/ 8251107 w 10868822"/>
              <a:gd name="connsiteY2960" fmla="*/ 4282868 h 6858000"/>
              <a:gd name="connsiteX2961" fmla="*/ 8227147 w 10868822"/>
              <a:gd name="connsiteY2961" fmla="*/ 4300513 h 6858000"/>
              <a:gd name="connsiteX2962" fmla="*/ 8224146 w 10868822"/>
              <a:gd name="connsiteY2962" fmla="*/ 4334073 h 6858000"/>
              <a:gd name="connsiteX2963" fmla="*/ 8195690 w 10868822"/>
              <a:gd name="connsiteY2963" fmla="*/ 4370703 h 6858000"/>
              <a:gd name="connsiteX2964" fmla="*/ 8192689 w 10868822"/>
              <a:gd name="connsiteY2964" fmla="*/ 4404263 h 6858000"/>
              <a:gd name="connsiteX2965" fmla="*/ 8165727 w 10868822"/>
              <a:gd name="connsiteY2965" fmla="*/ 4455467 h 6858000"/>
              <a:gd name="connsiteX2966" fmla="*/ 8146263 w 10868822"/>
              <a:gd name="connsiteY2966" fmla="*/ 4454126 h 6858000"/>
              <a:gd name="connsiteX2967" fmla="*/ 8128293 w 10868822"/>
              <a:gd name="connsiteY2967" fmla="*/ 4467360 h 6858000"/>
              <a:gd name="connsiteX2968" fmla="*/ 8121549 w 10868822"/>
              <a:gd name="connsiteY2968" fmla="*/ 4495838 h 6858000"/>
              <a:gd name="connsiteX2969" fmla="*/ 8077371 w 10868822"/>
              <a:gd name="connsiteY2969" fmla="*/ 4536209 h 6858000"/>
              <a:gd name="connsiteX2970" fmla="*/ 8058648 w 10868822"/>
              <a:gd name="connsiteY2970" fmla="*/ 4573509 h 6858000"/>
              <a:gd name="connsiteX2971" fmla="*/ 8093834 w 10868822"/>
              <a:gd name="connsiteY2971" fmla="*/ 4571110 h 6858000"/>
              <a:gd name="connsiteX2972" fmla="*/ 8117794 w 10868822"/>
              <a:gd name="connsiteY2972" fmla="*/ 4553465 h 6858000"/>
              <a:gd name="connsiteX2973" fmla="*/ 8097576 w 10868822"/>
              <a:gd name="connsiteY2973" fmla="*/ 4576191 h 6858000"/>
              <a:gd name="connsiteX2974" fmla="*/ 8060142 w 10868822"/>
              <a:gd name="connsiteY2974" fmla="*/ 4588083 h 6858000"/>
              <a:gd name="connsiteX2975" fmla="*/ 8042925 w 10868822"/>
              <a:gd name="connsiteY2975" fmla="*/ 4577249 h 6858000"/>
              <a:gd name="connsiteX2976" fmla="*/ 8020460 w 10868822"/>
              <a:gd name="connsiteY2976" fmla="*/ 4609468 h 6858000"/>
              <a:gd name="connsiteX2977" fmla="*/ 8031686 w 10868822"/>
              <a:gd name="connsiteY2977" fmla="*/ 4624713 h 6858000"/>
              <a:gd name="connsiteX2978" fmla="*/ 8001736 w 10868822"/>
              <a:gd name="connsiteY2978" fmla="*/ 4646769 h 6858000"/>
              <a:gd name="connsiteX2979" fmla="*/ 8010715 w 10868822"/>
              <a:gd name="connsiteY2979" fmla="*/ 4671506 h 6858000"/>
              <a:gd name="connsiteX2980" fmla="*/ 7997241 w 10868822"/>
              <a:gd name="connsiteY2980" fmla="*/ 4665754 h 6858000"/>
              <a:gd name="connsiteX2981" fmla="*/ 7980011 w 10868822"/>
              <a:gd name="connsiteY2981" fmla="*/ 4717629 h 6858000"/>
              <a:gd name="connsiteX2982" fmla="*/ 7995733 w 10868822"/>
              <a:gd name="connsiteY2982" fmla="*/ 4713889 h 6858000"/>
              <a:gd name="connsiteX2983" fmla="*/ 7973268 w 10868822"/>
              <a:gd name="connsiteY2983" fmla="*/ 4746108 h 6858000"/>
              <a:gd name="connsiteX2984" fmla="*/ 7935833 w 10868822"/>
              <a:gd name="connsiteY2984" fmla="*/ 4758000 h 6858000"/>
              <a:gd name="connsiteX2985" fmla="*/ 7932831 w 10868822"/>
              <a:gd name="connsiteY2985" fmla="*/ 4791560 h 6858000"/>
              <a:gd name="connsiteX2986" fmla="*/ 7942564 w 10868822"/>
              <a:gd name="connsiteY2986" fmla="*/ 4792230 h 6858000"/>
              <a:gd name="connsiteX2987" fmla="*/ 7995721 w 10868822"/>
              <a:gd name="connsiteY2987" fmla="*/ 4776598 h 6858000"/>
              <a:gd name="connsiteX2988" fmla="*/ 8025671 w 10868822"/>
              <a:gd name="connsiteY2988" fmla="*/ 4754542 h 6858000"/>
              <a:gd name="connsiteX2989" fmla="*/ 8049631 w 10868822"/>
              <a:gd name="connsiteY2989" fmla="*/ 4736898 h 6858000"/>
              <a:gd name="connsiteX2990" fmla="*/ 8036897 w 10868822"/>
              <a:gd name="connsiteY2990" fmla="*/ 4769787 h 6858000"/>
              <a:gd name="connsiteX2991" fmla="*/ 7934313 w 10868822"/>
              <a:gd name="connsiteY2991" fmla="*/ 4868843 h 6858000"/>
              <a:gd name="connsiteX2992" fmla="*/ 7935807 w 10868822"/>
              <a:gd name="connsiteY2992" fmla="*/ 4883418 h 6858000"/>
              <a:gd name="connsiteX2993" fmla="*/ 7945540 w 10868822"/>
              <a:gd name="connsiteY2993" fmla="*/ 4884088 h 6858000"/>
              <a:gd name="connsiteX2994" fmla="*/ 7914096 w 10868822"/>
              <a:gd name="connsiteY2994" fmla="*/ 4891569 h 6858000"/>
              <a:gd name="connsiteX2995" fmla="*/ 7910354 w 10868822"/>
              <a:gd name="connsiteY2995" fmla="*/ 4886487 h 6858000"/>
              <a:gd name="connsiteX2996" fmla="*/ 7900621 w 10868822"/>
              <a:gd name="connsiteY2996" fmla="*/ 4885817 h 6858000"/>
              <a:gd name="connsiteX2997" fmla="*/ 7856443 w 10868822"/>
              <a:gd name="connsiteY2997" fmla="*/ 4926188 h 6858000"/>
              <a:gd name="connsiteX2998" fmla="*/ 7839226 w 10868822"/>
              <a:gd name="connsiteY2998" fmla="*/ 4915354 h 6858000"/>
              <a:gd name="connsiteX2999" fmla="*/ 7837732 w 10868822"/>
              <a:gd name="connsiteY2999" fmla="*/ 4900779 h 6858000"/>
              <a:gd name="connsiteX3000" fmla="*/ 7814525 w 10868822"/>
              <a:gd name="connsiteY3000" fmla="*/ 4894356 h 6858000"/>
              <a:gd name="connsiteX3001" fmla="*/ 7812278 w 10868822"/>
              <a:gd name="connsiteY3001" fmla="*/ 4903849 h 6858000"/>
              <a:gd name="connsiteX3002" fmla="*/ 7810783 w 10868822"/>
              <a:gd name="connsiteY3002" fmla="*/ 4889275 h 6858000"/>
              <a:gd name="connsiteX3003" fmla="*/ 7848972 w 10868822"/>
              <a:gd name="connsiteY3003" fmla="*/ 4853315 h 6858000"/>
              <a:gd name="connsiteX3004" fmla="*/ 7851973 w 10868822"/>
              <a:gd name="connsiteY3004" fmla="*/ 4819755 h 6858000"/>
              <a:gd name="connsiteX3005" fmla="*/ 7812291 w 10868822"/>
              <a:gd name="connsiteY3005" fmla="*/ 4841140 h 6858000"/>
              <a:gd name="connsiteX3006" fmla="*/ 7805547 w 10868822"/>
              <a:gd name="connsiteY3006" fmla="*/ 4869619 h 6858000"/>
              <a:gd name="connsiteX3007" fmla="*/ 7648312 w 10868822"/>
              <a:gd name="connsiteY3007" fmla="*/ 4969733 h 6858000"/>
              <a:gd name="connsiteX3008" fmla="*/ 7616114 w 10868822"/>
              <a:gd name="connsiteY3008" fmla="*/ 5001281 h 6858000"/>
              <a:gd name="connsiteX3009" fmla="*/ 7608630 w 10868822"/>
              <a:gd name="connsiteY3009" fmla="*/ 4991118 h 6858000"/>
              <a:gd name="connsiteX3010" fmla="*/ 7624351 w 10868822"/>
              <a:gd name="connsiteY3010" fmla="*/ 4987377 h 6858000"/>
              <a:gd name="connsiteX3011" fmla="*/ 7626319 w 10868822"/>
              <a:gd name="connsiteY3011" fmla="*/ 4979071 h 6858000"/>
              <a:gd name="connsiteX3012" fmla="*/ 7626328 w 10868822"/>
              <a:gd name="connsiteY3012" fmla="*/ 4979032 h 6858000"/>
              <a:gd name="connsiteX3013" fmla="*/ 7631336 w 10868822"/>
              <a:gd name="connsiteY3013" fmla="*/ 4984316 h 6858000"/>
              <a:gd name="connsiteX3014" fmla="*/ 7626600 w 10868822"/>
              <a:gd name="connsiteY3014" fmla="*/ 4977884 h 6858000"/>
              <a:gd name="connsiteX3015" fmla="*/ 7626328 w 10868822"/>
              <a:gd name="connsiteY3015" fmla="*/ 4979032 h 6858000"/>
              <a:gd name="connsiteX3016" fmla="*/ 7624542 w 10868822"/>
              <a:gd name="connsiteY3016" fmla="*/ 4977149 h 6858000"/>
              <a:gd name="connsiteX3017" fmla="*/ 7615373 w 10868822"/>
              <a:gd name="connsiteY3017" fmla="*/ 4962639 h 6858000"/>
              <a:gd name="connsiteX3018" fmla="*/ 7633343 w 10868822"/>
              <a:gd name="connsiteY3018" fmla="*/ 4949406 h 6858000"/>
              <a:gd name="connsiteX3019" fmla="*/ 7690254 w 10868822"/>
              <a:gd name="connsiteY3019" fmla="*/ 4876146 h 6858000"/>
              <a:gd name="connsiteX3020" fmla="*/ 7716463 w 10868822"/>
              <a:gd name="connsiteY3020" fmla="*/ 4849009 h 6858000"/>
              <a:gd name="connsiteX3021" fmla="*/ 7717328 w 10868822"/>
              <a:gd name="connsiteY3021" fmla="*/ 4851556 h 6858000"/>
              <a:gd name="connsiteX3022" fmla="*/ 7716401 w 10868822"/>
              <a:gd name="connsiteY3022" fmla="*/ 4854062 h 6858000"/>
              <a:gd name="connsiteX3023" fmla="*/ 7715408 w 10868822"/>
              <a:gd name="connsiteY3023" fmla="*/ 4856398 h 6858000"/>
              <a:gd name="connsiteX3024" fmla="*/ 7714964 w 10868822"/>
              <a:gd name="connsiteY3024" fmla="*/ 4857950 h 6858000"/>
              <a:gd name="connsiteX3025" fmla="*/ 7716401 w 10868822"/>
              <a:gd name="connsiteY3025" fmla="*/ 4854062 h 6858000"/>
              <a:gd name="connsiteX3026" fmla="*/ 7718571 w 10868822"/>
              <a:gd name="connsiteY3026" fmla="*/ 4848956 h 6858000"/>
              <a:gd name="connsiteX3027" fmla="*/ 7724700 w 10868822"/>
              <a:gd name="connsiteY3027" fmla="*/ 4835105 h 6858000"/>
              <a:gd name="connsiteX3028" fmla="*/ 7720958 w 10868822"/>
              <a:gd name="connsiteY3028" fmla="*/ 4830023 h 6858000"/>
              <a:gd name="connsiteX3029" fmla="*/ 7689514 w 10868822"/>
              <a:gd name="connsiteY3029" fmla="*/ 4837504 h 6858000"/>
              <a:gd name="connsiteX3030" fmla="*/ 7679781 w 10868822"/>
              <a:gd name="connsiteY3030" fmla="*/ 4836834 h 6858000"/>
              <a:gd name="connsiteX3031" fmla="*/ 7671544 w 10868822"/>
              <a:gd name="connsiteY3031" fmla="*/ 4850738 h 6858000"/>
              <a:gd name="connsiteX3032" fmla="*/ 7658810 w 10868822"/>
              <a:gd name="connsiteY3032" fmla="*/ 4883627 h 6858000"/>
              <a:gd name="connsiteX3033" fmla="*/ 7610890 w 10868822"/>
              <a:gd name="connsiteY3033" fmla="*/ 4918916 h 6858000"/>
              <a:gd name="connsiteX3034" fmla="*/ 7588424 w 10868822"/>
              <a:gd name="connsiteY3034" fmla="*/ 4951135 h 6858000"/>
              <a:gd name="connsiteX3035" fmla="*/ 7581694 w 10868822"/>
              <a:gd name="connsiteY3035" fmla="*/ 4916904 h 6858000"/>
              <a:gd name="connsiteX3036" fmla="*/ 7617633 w 10868822"/>
              <a:gd name="connsiteY3036" fmla="*/ 4890438 h 6858000"/>
              <a:gd name="connsiteX3037" fmla="*/ 7619882 w 10868822"/>
              <a:gd name="connsiteY3037" fmla="*/ 4880945 h 6858000"/>
              <a:gd name="connsiteX3038" fmla="*/ 7629614 w 10868822"/>
              <a:gd name="connsiteY3038" fmla="*/ 4881615 h 6858000"/>
              <a:gd name="connsiteX3039" fmla="*/ 7628873 w 10868822"/>
              <a:gd name="connsiteY3039" fmla="*/ 4842974 h 6858000"/>
              <a:gd name="connsiteX3040" fmla="*/ 7678300 w 10868822"/>
              <a:gd name="connsiteY3040" fmla="*/ 4759551 h 6858000"/>
              <a:gd name="connsiteX3041" fmla="*/ 7674558 w 10868822"/>
              <a:gd name="connsiteY3041" fmla="*/ 4754469 h 6858000"/>
              <a:gd name="connsiteX3042" fmla="*/ 7634122 w 10868822"/>
              <a:gd name="connsiteY3042" fmla="*/ 4799921 h 6858000"/>
              <a:gd name="connsiteX3043" fmla="*/ 7576470 w 10868822"/>
              <a:gd name="connsiteY3043" fmla="*/ 4834539 h 6858000"/>
              <a:gd name="connsiteX3044" fmla="*/ 7581706 w 10868822"/>
              <a:gd name="connsiteY3044" fmla="*/ 4854195 h 6858000"/>
              <a:gd name="connsiteX3045" fmla="*/ 7553250 w 10868822"/>
              <a:gd name="connsiteY3045" fmla="*/ 4890825 h 6858000"/>
              <a:gd name="connsiteX3046" fmla="*/ 7527042 w 10868822"/>
              <a:gd name="connsiteY3046" fmla="*/ 4917962 h 6858000"/>
              <a:gd name="connsiteX3047" fmla="*/ 7506083 w 10868822"/>
              <a:gd name="connsiteY3047" fmla="*/ 4902047 h 6858000"/>
              <a:gd name="connsiteX3048" fmla="*/ 7477628 w 10868822"/>
              <a:gd name="connsiteY3048" fmla="*/ 4938677 h 6858000"/>
              <a:gd name="connsiteX3049" fmla="*/ 7446183 w 10868822"/>
              <a:gd name="connsiteY3049" fmla="*/ 4946158 h 6858000"/>
              <a:gd name="connsiteX3050" fmla="*/ 7434203 w 10868822"/>
              <a:gd name="connsiteY3050" fmla="*/ 4954980 h 6858000"/>
              <a:gd name="connsiteX3051" fmla="*/ 7434944 w 10868822"/>
              <a:gd name="connsiteY3051" fmla="*/ 4993622 h 6858000"/>
              <a:gd name="connsiteX3052" fmla="*/ 7413232 w 10868822"/>
              <a:gd name="connsiteY3052" fmla="*/ 5001774 h 6858000"/>
              <a:gd name="connsiteX3053" fmla="*/ 7430448 w 10868822"/>
              <a:gd name="connsiteY3053" fmla="*/ 5012607 h 6858000"/>
              <a:gd name="connsiteX3054" fmla="*/ 7420716 w 10868822"/>
              <a:gd name="connsiteY3054" fmla="*/ 5011937 h 6858000"/>
              <a:gd name="connsiteX3055" fmla="*/ 7412655 w 10868822"/>
              <a:gd name="connsiteY3055" fmla="*/ 5019220 h 6858000"/>
              <a:gd name="connsiteX3056" fmla="*/ 7411118 w 10868822"/>
              <a:gd name="connsiteY3056" fmla="*/ 5013891 h 6858000"/>
              <a:gd name="connsiteX3057" fmla="*/ 7411136 w 10868822"/>
              <a:gd name="connsiteY3057" fmla="*/ 5011277 h 6858000"/>
              <a:gd name="connsiteX3058" fmla="*/ 7410703 w 10868822"/>
              <a:gd name="connsiteY3058" fmla="*/ 5012453 h 6858000"/>
              <a:gd name="connsiteX3059" fmla="*/ 7411118 w 10868822"/>
              <a:gd name="connsiteY3059" fmla="*/ 5013891 h 6858000"/>
              <a:gd name="connsiteX3060" fmla="*/ 7411083 w 10868822"/>
              <a:gd name="connsiteY3060" fmla="*/ 5018923 h 6858000"/>
              <a:gd name="connsiteX3061" fmla="*/ 7410231 w 10868822"/>
              <a:gd name="connsiteY3061" fmla="*/ 5035334 h 6858000"/>
              <a:gd name="connsiteX3062" fmla="*/ 7451407 w 10868822"/>
              <a:gd name="connsiteY3062" fmla="*/ 5028523 h 6858000"/>
              <a:gd name="connsiteX3063" fmla="*/ 7471625 w 10868822"/>
              <a:gd name="connsiteY3063" fmla="*/ 5005797 h 6858000"/>
              <a:gd name="connsiteX3064" fmla="*/ 7479109 w 10868822"/>
              <a:gd name="connsiteY3064" fmla="*/ 5015960 h 6858000"/>
              <a:gd name="connsiteX3065" fmla="*/ 7486594 w 10868822"/>
              <a:gd name="connsiteY3065" fmla="*/ 5026124 h 6858000"/>
              <a:gd name="connsiteX3066" fmla="*/ 7502316 w 10868822"/>
              <a:gd name="connsiteY3066" fmla="*/ 5022383 h 6858000"/>
              <a:gd name="connsiteX3067" fmla="*/ 7522322 w 10868822"/>
              <a:gd name="connsiteY3067" fmla="*/ 5005446 h 6858000"/>
              <a:gd name="connsiteX3068" fmla="*/ 7533760 w 10868822"/>
              <a:gd name="connsiteY3068" fmla="*/ 5014902 h 6858000"/>
              <a:gd name="connsiteX3069" fmla="*/ 7531513 w 10868822"/>
              <a:gd name="connsiteY3069" fmla="*/ 5024395 h 6858000"/>
              <a:gd name="connsiteX3070" fmla="*/ 7490336 w 10868822"/>
              <a:gd name="connsiteY3070" fmla="*/ 5031205 h 6858000"/>
              <a:gd name="connsiteX3071" fmla="*/ 7478356 w 10868822"/>
              <a:gd name="connsiteY3071" fmla="*/ 5040027 h 6858000"/>
              <a:gd name="connsiteX3072" fmla="*/ 7485840 w 10868822"/>
              <a:gd name="connsiteY3072" fmla="*/ 5050191 h 6858000"/>
              <a:gd name="connsiteX3073" fmla="*/ 7505305 w 10868822"/>
              <a:gd name="connsiteY3073" fmla="*/ 5051532 h 6858000"/>
              <a:gd name="connsiteX3074" fmla="*/ 7541245 w 10868822"/>
              <a:gd name="connsiteY3074" fmla="*/ 5025065 h 6858000"/>
              <a:gd name="connsiteX3075" fmla="*/ 7547988 w 10868822"/>
              <a:gd name="connsiteY3075" fmla="*/ 4996587 h 6858000"/>
              <a:gd name="connsiteX3076" fmla="*/ 7565958 w 10868822"/>
              <a:gd name="connsiteY3076" fmla="*/ 4983354 h 6858000"/>
              <a:gd name="connsiteX3077" fmla="*/ 7580186 w 10868822"/>
              <a:gd name="connsiteY3077" fmla="*/ 4965039 h 6858000"/>
              <a:gd name="connsiteX3078" fmla="*/ 7605641 w 10868822"/>
              <a:gd name="connsiteY3078" fmla="*/ 4961969 h 6858000"/>
              <a:gd name="connsiteX3079" fmla="*/ 7591413 w 10868822"/>
              <a:gd name="connsiteY3079" fmla="*/ 4980284 h 6858000"/>
              <a:gd name="connsiteX3080" fmla="*/ 7562957 w 10868822"/>
              <a:gd name="connsiteY3080" fmla="*/ 5016914 h 6858000"/>
              <a:gd name="connsiteX3081" fmla="*/ 7566700 w 10868822"/>
              <a:gd name="connsiteY3081" fmla="*/ 5021995 h 6858000"/>
              <a:gd name="connsiteX3082" fmla="*/ 7590660 w 10868822"/>
              <a:gd name="connsiteY3082" fmla="*/ 5004351 h 6858000"/>
              <a:gd name="connsiteX3083" fmla="*/ 7600392 w 10868822"/>
              <a:gd name="connsiteY3083" fmla="*/ 5005021 h 6858000"/>
              <a:gd name="connsiteX3084" fmla="*/ 7598144 w 10868822"/>
              <a:gd name="connsiteY3084" fmla="*/ 5014514 h 6858000"/>
              <a:gd name="connsiteX3085" fmla="*/ 7540492 w 10868822"/>
              <a:gd name="connsiteY3085" fmla="*/ 5049133 h 6858000"/>
              <a:gd name="connsiteX3086" fmla="*/ 7521768 w 10868822"/>
              <a:gd name="connsiteY3086" fmla="*/ 5086433 h 6858000"/>
              <a:gd name="connsiteX3087" fmla="*/ 7506799 w 10868822"/>
              <a:gd name="connsiteY3087" fmla="*/ 5066106 h 6858000"/>
              <a:gd name="connsiteX3088" fmla="*/ 7476095 w 10868822"/>
              <a:gd name="connsiteY3088" fmla="*/ 5112229 h 6858000"/>
              <a:gd name="connsiteX3089" fmla="*/ 7430423 w 10868822"/>
              <a:gd name="connsiteY3089" fmla="*/ 5138025 h 6858000"/>
              <a:gd name="connsiteX3090" fmla="*/ 7416949 w 10868822"/>
              <a:gd name="connsiteY3090" fmla="*/ 5132273 h 6858000"/>
              <a:gd name="connsiteX3091" fmla="*/ 7400473 w 10868822"/>
              <a:gd name="connsiteY3091" fmla="*/ 5160081 h 6858000"/>
              <a:gd name="connsiteX3092" fmla="*/ 7389988 w 10868822"/>
              <a:gd name="connsiteY3092" fmla="*/ 5183477 h 6858000"/>
              <a:gd name="connsiteX3093" fmla="*/ 7392988 w 10868822"/>
              <a:gd name="connsiteY3093" fmla="*/ 5149917 h 6858000"/>
              <a:gd name="connsiteX3094" fmla="*/ 7387752 w 10868822"/>
              <a:gd name="connsiteY3094" fmla="*/ 5130261 h 6858000"/>
              <a:gd name="connsiteX3095" fmla="*/ 7378020 w 10868822"/>
              <a:gd name="connsiteY3095" fmla="*/ 5129591 h 6858000"/>
              <a:gd name="connsiteX3096" fmla="*/ 7406475 w 10868822"/>
              <a:gd name="connsiteY3096" fmla="*/ 5092961 h 6858000"/>
              <a:gd name="connsiteX3097" fmla="*/ 7396423 w 10868822"/>
              <a:gd name="connsiteY3097" fmla="*/ 5095352 h 6858000"/>
              <a:gd name="connsiteX3098" fmla="*/ 7404528 w 10868822"/>
              <a:gd name="connsiteY3098" fmla="*/ 5087400 h 6858000"/>
              <a:gd name="connsiteX3099" fmla="*/ 7428942 w 10868822"/>
              <a:gd name="connsiteY3099" fmla="*/ 5060742 h 6858000"/>
              <a:gd name="connsiteX3100" fmla="*/ 7404241 w 10868822"/>
              <a:gd name="connsiteY3100" fmla="*/ 5039745 h 6858000"/>
              <a:gd name="connsiteX3101" fmla="*/ 7388518 w 10868822"/>
              <a:gd name="connsiteY3101" fmla="*/ 5043485 h 6858000"/>
              <a:gd name="connsiteX3102" fmla="*/ 7386270 w 10868822"/>
              <a:gd name="connsiteY3102" fmla="*/ 5052978 h 6858000"/>
              <a:gd name="connsiteX3103" fmla="*/ 7378786 w 10868822"/>
              <a:gd name="connsiteY3103" fmla="*/ 5042815 h 6858000"/>
              <a:gd name="connsiteX3104" fmla="*/ 7397510 w 10868822"/>
              <a:gd name="connsiteY3104" fmla="*/ 5005514 h 6858000"/>
              <a:gd name="connsiteX3105" fmla="*/ 7403500 w 10868822"/>
              <a:gd name="connsiteY3105" fmla="*/ 5001103 h 6858000"/>
              <a:gd name="connsiteX3106" fmla="*/ 7411738 w 10868822"/>
              <a:gd name="connsiteY3106" fmla="*/ 4987199 h 6858000"/>
              <a:gd name="connsiteX3107" fmla="*/ 7402006 w 10868822"/>
              <a:gd name="connsiteY3107" fmla="*/ 4986529 h 6858000"/>
              <a:gd name="connsiteX3108" fmla="*/ 7414739 w 10868822"/>
              <a:gd name="connsiteY3108" fmla="*/ 4953639 h 6858000"/>
              <a:gd name="connsiteX3109" fmla="*/ 7410997 w 10868822"/>
              <a:gd name="connsiteY3109" fmla="*/ 4948557 h 6858000"/>
              <a:gd name="connsiteX3110" fmla="*/ 7438699 w 10868822"/>
              <a:gd name="connsiteY3110" fmla="*/ 4935995 h 6858000"/>
              <a:gd name="connsiteX3111" fmla="*/ 7435710 w 10868822"/>
              <a:gd name="connsiteY3111" fmla="*/ 4906846 h 6858000"/>
              <a:gd name="connsiteX3112" fmla="*/ 7459671 w 10868822"/>
              <a:gd name="connsiteY3112" fmla="*/ 4889201 h 6858000"/>
              <a:gd name="connsiteX3113" fmla="*/ 7413998 w 10868822"/>
              <a:gd name="connsiteY3113" fmla="*/ 4914998 h 6858000"/>
              <a:gd name="connsiteX3114" fmla="*/ 7404175 w 10868822"/>
              <a:gd name="connsiteY3114" fmla="*/ 4901658 h 6858000"/>
              <a:gd name="connsiteX3115" fmla="*/ 7403707 w 10868822"/>
              <a:gd name="connsiteY3115" fmla="*/ 4901023 h 6858000"/>
              <a:gd name="connsiteX3116" fmla="*/ 7408200 w 10868822"/>
              <a:gd name="connsiteY3116" fmla="*/ 4897715 h 6858000"/>
              <a:gd name="connsiteX3117" fmla="*/ 7421769 w 10868822"/>
              <a:gd name="connsiteY3117" fmla="*/ 4892620 h 6858000"/>
              <a:gd name="connsiteX3118" fmla="*/ 7424484 w 10868822"/>
              <a:gd name="connsiteY3118" fmla="*/ 4891601 h 6858000"/>
              <a:gd name="connsiteX3119" fmla="*/ 7418027 w 10868822"/>
              <a:gd name="connsiteY3119" fmla="*/ 4890478 h 6858000"/>
              <a:gd name="connsiteX3120" fmla="*/ 7408200 w 10868822"/>
              <a:gd name="connsiteY3120" fmla="*/ 4897715 h 6858000"/>
              <a:gd name="connsiteX3121" fmla="*/ 7402771 w 10868822"/>
              <a:gd name="connsiteY3121" fmla="*/ 4899753 h 6858000"/>
              <a:gd name="connsiteX3122" fmla="*/ 7403707 w 10868822"/>
              <a:gd name="connsiteY3122" fmla="*/ 4901023 h 6858000"/>
              <a:gd name="connsiteX3123" fmla="*/ 7401461 w 10868822"/>
              <a:gd name="connsiteY3123" fmla="*/ 4902677 h 6858000"/>
              <a:gd name="connsiteX3124" fmla="*/ 7449198 w 10868822"/>
              <a:gd name="connsiteY3124" fmla="*/ 4849889 h 6858000"/>
              <a:gd name="connsiteX3125" fmla="*/ 7421495 w 10868822"/>
              <a:gd name="connsiteY3125" fmla="*/ 4862452 h 6858000"/>
              <a:gd name="connsiteX3126" fmla="*/ 7441713 w 10868822"/>
              <a:gd name="connsiteY3126" fmla="*/ 4839726 h 6858000"/>
              <a:gd name="connsiteX3127" fmla="*/ 7435291 w 10868822"/>
              <a:gd name="connsiteY3127" fmla="*/ 4837474 h 6858000"/>
              <a:gd name="connsiteX3128" fmla="*/ 7432854 w 10868822"/>
              <a:gd name="connsiteY3128" fmla="*/ 4840854 h 6858000"/>
              <a:gd name="connsiteX3129" fmla="*/ 7437200 w 10868822"/>
              <a:gd name="connsiteY3129" fmla="*/ 4833084 h 6858000"/>
              <a:gd name="connsiteX3130" fmla="*/ 7445477 w 10868822"/>
              <a:gd name="connsiteY3130" fmla="*/ 4817027 h 6858000"/>
              <a:gd name="connsiteX3131" fmla="*/ 7456376 w 10868822"/>
              <a:gd name="connsiteY3131" fmla="*/ 4811479 h 6858000"/>
              <a:gd name="connsiteX3132" fmla="*/ 7456071 w 10868822"/>
              <a:gd name="connsiteY3132" fmla="*/ 4812375 h 6858000"/>
              <a:gd name="connsiteX3133" fmla="*/ 7456410 w 10868822"/>
              <a:gd name="connsiteY3133" fmla="*/ 4814207 h 6858000"/>
              <a:gd name="connsiteX3134" fmla="*/ 7459711 w 10868822"/>
              <a:gd name="connsiteY3134" fmla="*/ 4809781 h 6858000"/>
              <a:gd name="connsiteX3135" fmla="*/ 7464178 w 10868822"/>
              <a:gd name="connsiteY3135" fmla="*/ 4807507 h 6858000"/>
              <a:gd name="connsiteX3136" fmla="*/ 7460260 w 10868822"/>
              <a:gd name="connsiteY3136" fmla="*/ 4809046 h 6858000"/>
              <a:gd name="connsiteX3137" fmla="*/ 7459711 w 10868822"/>
              <a:gd name="connsiteY3137" fmla="*/ 4809781 h 6858000"/>
              <a:gd name="connsiteX3138" fmla="*/ 7456376 w 10868822"/>
              <a:gd name="connsiteY3138" fmla="*/ 4811479 h 6858000"/>
              <a:gd name="connsiteX3139" fmla="*/ 7462684 w 10868822"/>
              <a:gd name="connsiteY3139" fmla="*/ 4792933 h 6858000"/>
              <a:gd name="connsiteX3140" fmla="*/ 7414764 w 10868822"/>
              <a:gd name="connsiteY3140" fmla="*/ 4828221 h 6858000"/>
              <a:gd name="connsiteX3141" fmla="*/ 7429745 w 10868822"/>
              <a:gd name="connsiteY3141" fmla="*/ 4785839 h 6858000"/>
              <a:gd name="connsiteX3142" fmla="*/ 7422262 w 10868822"/>
              <a:gd name="connsiteY3142" fmla="*/ 4775676 h 6858000"/>
              <a:gd name="connsiteX3143" fmla="*/ 7354123 w 10868822"/>
              <a:gd name="connsiteY3143" fmla="*/ 4833691 h 6858000"/>
              <a:gd name="connsiteX3144" fmla="*/ 7316689 w 10868822"/>
              <a:gd name="connsiteY3144" fmla="*/ 4845583 h 6858000"/>
              <a:gd name="connsiteX3145" fmla="*/ 7336906 w 10868822"/>
              <a:gd name="connsiteY3145" fmla="*/ 4822857 h 6858000"/>
              <a:gd name="connsiteX3146" fmla="*/ 7330169 w 10868822"/>
              <a:gd name="connsiteY3146" fmla="*/ 4819981 h 6858000"/>
              <a:gd name="connsiteX3147" fmla="*/ 7348888 w 10868822"/>
              <a:gd name="connsiteY3147" fmla="*/ 4806196 h 6858000"/>
              <a:gd name="connsiteX3148" fmla="*/ 7369105 w 10868822"/>
              <a:gd name="connsiteY3148" fmla="*/ 4791309 h 6858000"/>
              <a:gd name="connsiteX3149" fmla="*/ 7349640 w 10868822"/>
              <a:gd name="connsiteY3149" fmla="*/ 4789967 h 6858000"/>
              <a:gd name="connsiteX3150" fmla="*/ 7351888 w 10868822"/>
              <a:gd name="connsiteY3150" fmla="*/ 4780475 h 6858000"/>
              <a:gd name="connsiteX3151" fmla="*/ 7384826 w 10868822"/>
              <a:gd name="connsiteY3151" fmla="*/ 4787568 h 6858000"/>
              <a:gd name="connsiteX3152" fmla="*/ 7429005 w 10868822"/>
              <a:gd name="connsiteY3152" fmla="*/ 4747198 h 6858000"/>
              <a:gd name="connsiteX3153" fmla="*/ 7417778 w 10868822"/>
              <a:gd name="connsiteY3153" fmla="*/ 4731953 h 6858000"/>
              <a:gd name="connsiteX3154" fmla="*/ 7435748 w 10868822"/>
              <a:gd name="connsiteY3154" fmla="*/ 4718719 h 6858000"/>
              <a:gd name="connsiteX3155" fmla="*/ 7443232 w 10868822"/>
              <a:gd name="connsiteY3155" fmla="*/ 4728882 h 6858000"/>
              <a:gd name="connsiteX3156" fmla="*/ 7479927 w 10868822"/>
              <a:gd name="connsiteY3156" fmla="*/ 4678349 h 6858000"/>
              <a:gd name="connsiteX3157" fmla="*/ 7476184 w 10868822"/>
              <a:gd name="connsiteY3157" fmla="*/ 4673267 h 6858000"/>
              <a:gd name="connsiteX3158" fmla="*/ 7457001 w 10868822"/>
              <a:gd name="connsiteY3158" fmla="*/ 4668412 h 6858000"/>
              <a:gd name="connsiteX3159" fmla="*/ 7453707 w 10868822"/>
              <a:gd name="connsiteY3159" fmla="*/ 4668302 h 6858000"/>
              <a:gd name="connsiteX3160" fmla="*/ 7459435 w 10868822"/>
              <a:gd name="connsiteY3160" fmla="*/ 4663068 h 6858000"/>
              <a:gd name="connsiteX3161" fmla="*/ 7464958 w 10868822"/>
              <a:gd name="connsiteY3161" fmla="*/ 4658022 h 6858000"/>
              <a:gd name="connsiteX3162" fmla="*/ 7447553 w 10868822"/>
              <a:gd name="connsiteY3162" fmla="*/ 4653205 h 6858000"/>
              <a:gd name="connsiteX3163" fmla="*/ 7449401 w 10868822"/>
              <a:gd name="connsiteY3163" fmla="*/ 4652578 h 6858000"/>
              <a:gd name="connsiteX3164" fmla="*/ 7494907 w 10868822"/>
              <a:gd name="connsiteY3164" fmla="*/ 4635966 h 6858000"/>
              <a:gd name="connsiteX3165" fmla="*/ 7485798 w 10868822"/>
              <a:gd name="connsiteY3165" fmla="*/ 4623597 h 6858000"/>
              <a:gd name="connsiteX3166" fmla="*/ 7504890 w 10868822"/>
              <a:gd name="connsiteY3166" fmla="*/ 4615022 h 6858000"/>
              <a:gd name="connsiteX3167" fmla="*/ 7509142 w 10868822"/>
              <a:gd name="connsiteY3167" fmla="*/ 4614170 h 6858000"/>
              <a:gd name="connsiteX3168" fmla="*/ 7515499 w 10868822"/>
              <a:gd name="connsiteY3168" fmla="*/ 4616884 h 6858000"/>
              <a:gd name="connsiteX3169" fmla="*/ 7518868 w 10868822"/>
              <a:gd name="connsiteY3169" fmla="*/ 4618322 h 6858000"/>
              <a:gd name="connsiteX3170" fmla="*/ 7515770 w 10868822"/>
              <a:gd name="connsiteY3170" fmla="*/ 4612842 h 6858000"/>
              <a:gd name="connsiteX3171" fmla="*/ 7509142 w 10868822"/>
              <a:gd name="connsiteY3171" fmla="*/ 4614170 h 6858000"/>
              <a:gd name="connsiteX3172" fmla="*/ 7498862 w 10868822"/>
              <a:gd name="connsiteY3172" fmla="*/ 4609781 h 6858000"/>
              <a:gd name="connsiteX3173" fmla="*/ 7515852 w 10868822"/>
              <a:gd name="connsiteY3173" fmla="*/ 4597076 h 6858000"/>
              <a:gd name="connsiteX3174" fmla="*/ 7567541 w 10868822"/>
              <a:gd name="connsiteY3174" fmla="*/ 4558966 h 6858000"/>
              <a:gd name="connsiteX3175" fmla="*/ 7546582 w 10868822"/>
              <a:gd name="connsiteY3175" fmla="*/ 4543051 h 6858000"/>
              <a:gd name="connsiteX3176" fmla="*/ 7560810 w 10868822"/>
              <a:gd name="connsiteY3176" fmla="*/ 4524735 h 6858000"/>
              <a:gd name="connsiteX3177" fmla="*/ 7557068 w 10868822"/>
              <a:gd name="connsiteY3177" fmla="*/ 4519654 h 6858000"/>
              <a:gd name="connsiteX3178" fmla="*/ 7506147 w 10868822"/>
              <a:gd name="connsiteY3178" fmla="*/ 4588503 h 6858000"/>
              <a:gd name="connsiteX3179" fmla="*/ 7500157 w 10868822"/>
              <a:gd name="connsiteY3179" fmla="*/ 4592914 h 6858000"/>
              <a:gd name="connsiteX3180" fmla="*/ 7498662 w 10868822"/>
              <a:gd name="connsiteY3180" fmla="*/ 4578339 h 6858000"/>
              <a:gd name="connsiteX3181" fmla="*/ 7473208 w 10868822"/>
              <a:gd name="connsiteY3181" fmla="*/ 4581409 h 6858000"/>
              <a:gd name="connsiteX3182" fmla="*/ 7458980 w 10868822"/>
              <a:gd name="connsiteY3182" fmla="*/ 4599724 h 6858000"/>
              <a:gd name="connsiteX3183" fmla="*/ 7454484 w 10868822"/>
              <a:gd name="connsiteY3183" fmla="*/ 4618710 h 6858000"/>
              <a:gd name="connsiteX3184" fmla="*/ 7435020 w 10868822"/>
              <a:gd name="connsiteY3184" fmla="*/ 4617368 h 6858000"/>
              <a:gd name="connsiteX3185" fmla="*/ 7412088 w 10868822"/>
              <a:gd name="connsiteY3185" fmla="*/ 4641114 h 6858000"/>
              <a:gd name="connsiteX3186" fmla="*/ 7411765 w 10868822"/>
              <a:gd name="connsiteY3186" fmla="*/ 4641448 h 6858000"/>
              <a:gd name="connsiteX3187" fmla="*/ 7410030 w 10868822"/>
              <a:gd name="connsiteY3187" fmla="*/ 4636751 h 6858000"/>
              <a:gd name="connsiteX3188" fmla="*/ 7409550 w 10868822"/>
              <a:gd name="connsiteY3188" fmla="*/ 4638451 h 6858000"/>
              <a:gd name="connsiteX3189" fmla="*/ 7411088 w 10868822"/>
              <a:gd name="connsiteY3189" fmla="*/ 4642149 h 6858000"/>
              <a:gd name="connsiteX3190" fmla="*/ 7408812 w 10868822"/>
              <a:gd name="connsiteY3190" fmla="*/ 4644506 h 6858000"/>
              <a:gd name="connsiteX3191" fmla="*/ 7411095 w 10868822"/>
              <a:gd name="connsiteY3191" fmla="*/ 4642164 h 6858000"/>
              <a:gd name="connsiteX3192" fmla="*/ 7416297 w 10868822"/>
              <a:gd name="connsiteY3192" fmla="*/ 4654669 h 6858000"/>
              <a:gd name="connsiteX3193" fmla="*/ 7380356 w 10868822"/>
              <a:gd name="connsiteY3193" fmla="*/ 4681136 h 6858000"/>
              <a:gd name="connsiteX3194" fmla="*/ 7339074 w 10868822"/>
              <a:gd name="connsiteY3194" fmla="*/ 4745825 h 6858000"/>
              <a:gd name="connsiteX3195" fmla="*/ 7337765 w 10868822"/>
              <a:gd name="connsiteY3195" fmla="*/ 4747877 h 6858000"/>
              <a:gd name="connsiteX3196" fmla="*/ 7335812 w 10868822"/>
              <a:gd name="connsiteY3196" fmla="*/ 4741002 h 6858000"/>
              <a:gd name="connsiteX3197" fmla="*/ 7335877 w 10868822"/>
              <a:gd name="connsiteY3197" fmla="*/ 4743297 h 6858000"/>
              <a:gd name="connsiteX3198" fmla="*/ 7336132 w 10868822"/>
              <a:gd name="connsiteY3198" fmla="*/ 4750437 h 6858000"/>
              <a:gd name="connsiteX3199" fmla="*/ 7333914 w 10868822"/>
              <a:gd name="connsiteY3199" fmla="*/ 4753911 h 6858000"/>
              <a:gd name="connsiteX3200" fmla="*/ 7333177 w 10868822"/>
              <a:gd name="connsiteY3200" fmla="*/ 4755066 h 6858000"/>
              <a:gd name="connsiteX3201" fmla="*/ 7336160 w 10868822"/>
              <a:gd name="connsiteY3201" fmla="*/ 4751234 h 6858000"/>
              <a:gd name="connsiteX3202" fmla="*/ 7336132 w 10868822"/>
              <a:gd name="connsiteY3202" fmla="*/ 4750437 h 6858000"/>
              <a:gd name="connsiteX3203" fmla="*/ 7337765 w 10868822"/>
              <a:gd name="connsiteY3203" fmla="*/ 4747877 h 6858000"/>
              <a:gd name="connsiteX3204" fmla="*/ 7338735 w 10868822"/>
              <a:gd name="connsiteY3204" fmla="*/ 4751294 h 6858000"/>
              <a:gd name="connsiteX3205" fmla="*/ 7344404 w 10868822"/>
              <a:gd name="connsiteY3205" fmla="*/ 4770311 h 6858000"/>
              <a:gd name="connsiteX3206" fmla="*/ 7300979 w 10868822"/>
              <a:gd name="connsiteY3206" fmla="*/ 4786614 h 6858000"/>
              <a:gd name="connsiteX3207" fmla="*/ 7288246 w 10868822"/>
              <a:gd name="connsiteY3207" fmla="*/ 4819504 h 6858000"/>
              <a:gd name="connsiteX3208" fmla="*/ 7284503 w 10868822"/>
              <a:gd name="connsiteY3208" fmla="*/ 4814422 h 6858000"/>
              <a:gd name="connsiteX3209" fmla="*/ 7282256 w 10868822"/>
              <a:gd name="connsiteY3209" fmla="*/ 4823915 h 6858000"/>
              <a:gd name="connsiteX3210" fmla="*/ 7303214 w 10868822"/>
              <a:gd name="connsiteY3210" fmla="*/ 4839831 h 6858000"/>
              <a:gd name="connsiteX3211" fmla="*/ 7285244 w 10868822"/>
              <a:gd name="connsiteY3211" fmla="*/ 4853064 h 6858000"/>
              <a:gd name="connsiteX3212" fmla="*/ 7279254 w 10868822"/>
              <a:gd name="connsiteY3212" fmla="*/ 4857475 h 6858000"/>
              <a:gd name="connsiteX3213" fmla="*/ 7277759 w 10868822"/>
              <a:gd name="connsiteY3213" fmla="*/ 4842901 h 6858000"/>
              <a:gd name="connsiteX3214" fmla="*/ 7234335 w 10868822"/>
              <a:gd name="connsiteY3214" fmla="*/ 4859204 h 6858000"/>
              <a:gd name="connsiteX3215" fmla="*/ 7224603 w 10868822"/>
              <a:gd name="connsiteY3215" fmla="*/ 4858533 h 6858000"/>
              <a:gd name="connsiteX3216" fmla="*/ 7204385 w 10868822"/>
              <a:gd name="connsiteY3216" fmla="*/ 4881259 h 6858000"/>
              <a:gd name="connsiteX3217" fmla="*/ 7189404 w 10868822"/>
              <a:gd name="connsiteY3217" fmla="*/ 4923642 h 6858000"/>
              <a:gd name="connsiteX3218" fmla="*/ 7177423 w 10868822"/>
              <a:gd name="connsiteY3218" fmla="*/ 4932464 h 6858000"/>
              <a:gd name="connsiteX3219" fmla="*/ 7172928 w 10868822"/>
              <a:gd name="connsiteY3219" fmla="*/ 4951449 h 6858000"/>
              <a:gd name="connsiteX3220" fmla="*/ 7135493 w 10868822"/>
              <a:gd name="connsiteY3220" fmla="*/ 4963341 h 6858000"/>
              <a:gd name="connsiteX3221" fmla="*/ 7117524 w 10868822"/>
              <a:gd name="connsiteY3221" fmla="*/ 4976575 h 6858000"/>
              <a:gd name="connsiteX3222" fmla="*/ 7108532 w 10868822"/>
              <a:gd name="connsiteY3222" fmla="*/ 5014546 h 6858000"/>
              <a:gd name="connsiteX3223" fmla="*/ 7112274 w 10868822"/>
              <a:gd name="connsiteY3223" fmla="*/ 5019628 h 6858000"/>
              <a:gd name="connsiteX3224" fmla="*/ 7098046 w 10868822"/>
              <a:gd name="connsiteY3224" fmla="*/ 5037943 h 6858000"/>
              <a:gd name="connsiteX3225" fmla="*/ 7095703 w 10868822"/>
              <a:gd name="connsiteY3225" fmla="*/ 5038305 h 6858000"/>
              <a:gd name="connsiteX3226" fmla="*/ 7088782 w 10868822"/>
              <a:gd name="connsiteY3226" fmla="*/ 5035948 h 6858000"/>
              <a:gd name="connsiteX3227" fmla="*/ 7094677 w 10868822"/>
              <a:gd name="connsiteY3227" fmla="*/ 5038464 h 6858000"/>
              <a:gd name="connsiteX3228" fmla="*/ 7095703 w 10868822"/>
              <a:gd name="connsiteY3228" fmla="*/ 5038305 h 6858000"/>
              <a:gd name="connsiteX3229" fmla="*/ 7111520 w 10868822"/>
              <a:gd name="connsiteY3229" fmla="*/ 5043695 h 6858000"/>
              <a:gd name="connsiteX3230" fmla="*/ 7097293 w 10868822"/>
              <a:gd name="connsiteY3230" fmla="*/ 5062010 h 6858000"/>
              <a:gd name="connsiteX3231" fmla="*/ 7082312 w 10868822"/>
              <a:gd name="connsiteY3231" fmla="*/ 5104392 h 6858000"/>
              <a:gd name="connsiteX3232" fmla="*/ 7056103 w 10868822"/>
              <a:gd name="connsiteY3232" fmla="*/ 5131529 h 6858000"/>
              <a:gd name="connsiteX3233" fmla="*/ 7059092 w 10868822"/>
              <a:gd name="connsiteY3233" fmla="*/ 5160678 h 6858000"/>
              <a:gd name="connsiteX3234" fmla="*/ 7044865 w 10868822"/>
              <a:gd name="connsiteY3234" fmla="*/ 5178993 h 6858000"/>
              <a:gd name="connsiteX3235" fmla="*/ 7036211 w 10868822"/>
              <a:gd name="connsiteY3235" fmla="*/ 5167242 h 6858000"/>
              <a:gd name="connsiteX3236" fmla="*/ 7035042 w 10868822"/>
              <a:gd name="connsiteY3236" fmla="*/ 5165654 h 6858000"/>
              <a:gd name="connsiteX3237" fmla="*/ 7038002 w 10868822"/>
              <a:gd name="connsiteY3237" fmla="*/ 5162617 h 6858000"/>
              <a:gd name="connsiteX3238" fmla="*/ 7044124 w 10868822"/>
              <a:gd name="connsiteY3238" fmla="*/ 5140351 h 6858000"/>
              <a:gd name="connsiteX3239" fmla="*/ 7012679 w 10868822"/>
              <a:gd name="connsiteY3239" fmla="*/ 5147832 h 6858000"/>
              <a:gd name="connsiteX3240" fmla="*/ 6990214 w 10868822"/>
              <a:gd name="connsiteY3240" fmla="*/ 5180051 h 6858000"/>
              <a:gd name="connsiteX3241" fmla="*/ 6992461 w 10868822"/>
              <a:gd name="connsiteY3241" fmla="*/ 5170558 h 6858000"/>
              <a:gd name="connsiteX3242" fmla="*/ 6949790 w 10868822"/>
              <a:gd name="connsiteY3242" fmla="*/ 5162795 h 6858000"/>
              <a:gd name="connsiteX3243" fmla="*/ 6918346 w 10868822"/>
              <a:gd name="connsiteY3243" fmla="*/ 5170275 h 6858000"/>
              <a:gd name="connsiteX3244" fmla="*/ 6916098 w 10868822"/>
              <a:gd name="connsiteY3244" fmla="*/ 5179768 h 6858000"/>
              <a:gd name="connsiteX3245" fmla="*/ 6896634 w 10868822"/>
              <a:gd name="connsiteY3245" fmla="*/ 5178427 h 6858000"/>
              <a:gd name="connsiteX3246" fmla="*/ 6889890 w 10868822"/>
              <a:gd name="connsiteY3246" fmla="*/ 5206906 h 6858000"/>
              <a:gd name="connsiteX3247" fmla="*/ 6904859 w 10868822"/>
              <a:gd name="connsiteY3247" fmla="*/ 5227232 h 6858000"/>
              <a:gd name="connsiteX3248" fmla="*/ 6928819 w 10868822"/>
              <a:gd name="connsiteY3248" fmla="*/ 5209588 h 6858000"/>
              <a:gd name="connsiteX3249" fmla="*/ 6924323 w 10868822"/>
              <a:gd name="connsiteY3249" fmla="*/ 5228573 h 6858000"/>
              <a:gd name="connsiteX3250" fmla="*/ 6969995 w 10868822"/>
              <a:gd name="connsiteY3250" fmla="*/ 5202777 h 6858000"/>
              <a:gd name="connsiteX3251" fmla="*/ 6979728 w 10868822"/>
              <a:gd name="connsiteY3251" fmla="*/ 5203448 h 6858000"/>
              <a:gd name="connsiteX3252" fmla="*/ 6987212 w 10868822"/>
              <a:gd name="connsiteY3252" fmla="*/ 5213611 h 6858000"/>
              <a:gd name="connsiteX3253" fmla="*/ 6964747 w 10868822"/>
              <a:gd name="connsiteY3253" fmla="*/ 5245830 h 6858000"/>
              <a:gd name="connsiteX3254" fmla="*/ 6965615 w 10868822"/>
              <a:gd name="connsiteY3254" fmla="*/ 5254300 h 6858000"/>
              <a:gd name="connsiteX3255" fmla="*/ 6962123 w 10868822"/>
              <a:gd name="connsiteY3255" fmla="*/ 5259518 h 6858000"/>
              <a:gd name="connsiteX3256" fmla="*/ 6953688 w 10868822"/>
              <a:gd name="connsiteY3256" fmla="*/ 5276041 h 6858000"/>
              <a:gd name="connsiteX3257" fmla="*/ 6951173 w 10868822"/>
              <a:gd name="connsiteY3257" fmla="*/ 5266602 h 6858000"/>
              <a:gd name="connsiteX3258" fmla="*/ 6950519 w 10868822"/>
              <a:gd name="connsiteY3258" fmla="*/ 5264145 h 6858000"/>
              <a:gd name="connsiteX3259" fmla="*/ 6944529 w 10868822"/>
              <a:gd name="connsiteY3259" fmla="*/ 5268556 h 6858000"/>
              <a:gd name="connsiteX3260" fmla="*/ 6941902 w 10868822"/>
              <a:gd name="connsiteY3260" fmla="*/ 5297921 h 6858000"/>
              <a:gd name="connsiteX3261" fmla="*/ 6941884 w 10868822"/>
              <a:gd name="connsiteY3261" fmla="*/ 5298127 h 6858000"/>
              <a:gd name="connsiteX3262" fmla="*/ 6940311 w 10868822"/>
              <a:gd name="connsiteY3262" fmla="*/ 5301053 h 6858000"/>
              <a:gd name="connsiteX3263" fmla="*/ 6937542 w 10868822"/>
              <a:gd name="connsiteY3263" fmla="*/ 5305051 h 6858000"/>
              <a:gd name="connsiteX3264" fmla="*/ 6925803 w 10868822"/>
              <a:gd name="connsiteY3264" fmla="*/ 5313695 h 6858000"/>
              <a:gd name="connsiteX3265" fmla="*/ 6923557 w 10868822"/>
              <a:gd name="connsiteY3265" fmla="*/ 5315350 h 6858000"/>
              <a:gd name="connsiteX3266" fmla="*/ 6929581 w 10868822"/>
              <a:gd name="connsiteY3266" fmla="*/ 5316547 h 6858000"/>
              <a:gd name="connsiteX3267" fmla="*/ 6937542 w 10868822"/>
              <a:gd name="connsiteY3267" fmla="*/ 5305051 h 6858000"/>
              <a:gd name="connsiteX3268" fmla="*/ 6941527 w 10868822"/>
              <a:gd name="connsiteY3268" fmla="*/ 5302116 h 6858000"/>
              <a:gd name="connsiteX3269" fmla="*/ 6941884 w 10868822"/>
              <a:gd name="connsiteY3269" fmla="*/ 5298127 h 6858000"/>
              <a:gd name="connsiteX3270" fmla="*/ 6952305 w 10868822"/>
              <a:gd name="connsiteY3270" fmla="*/ 5278749 h 6858000"/>
              <a:gd name="connsiteX3271" fmla="*/ 6953688 w 10868822"/>
              <a:gd name="connsiteY3271" fmla="*/ 5276041 h 6858000"/>
              <a:gd name="connsiteX3272" fmla="*/ 6955755 w 10868822"/>
              <a:gd name="connsiteY3272" fmla="*/ 5283801 h 6858000"/>
              <a:gd name="connsiteX3273" fmla="*/ 6956913 w 10868822"/>
              <a:gd name="connsiteY3273" fmla="*/ 5282949 h 6858000"/>
              <a:gd name="connsiteX3274" fmla="*/ 6954565 w 10868822"/>
              <a:gd name="connsiteY3274" fmla="*/ 5289729 h 6858000"/>
              <a:gd name="connsiteX3275" fmla="*/ 6910811 w 10868822"/>
              <a:gd name="connsiteY3275" fmla="*/ 5410948 h 6858000"/>
              <a:gd name="connsiteX3276" fmla="*/ 6877106 w 10868822"/>
              <a:gd name="connsiteY3276" fmla="*/ 5490630 h 6858000"/>
              <a:gd name="connsiteX3277" fmla="*/ 6867374 w 10868822"/>
              <a:gd name="connsiteY3277" fmla="*/ 5489960 h 6858000"/>
              <a:gd name="connsiteX3278" fmla="*/ 6874118 w 10868822"/>
              <a:gd name="connsiteY3278" fmla="*/ 5461481 h 6858000"/>
              <a:gd name="connsiteX3279" fmla="*/ 6882355 w 10868822"/>
              <a:gd name="connsiteY3279" fmla="*/ 5447578 h 6858000"/>
              <a:gd name="connsiteX3280" fmla="*/ 6852405 w 10868822"/>
              <a:gd name="connsiteY3280" fmla="*/ 5469633 h 6858000"/>
              <a:gd name="connsiteX3281" fmla="*/ 6840425 w 10868822"/>
              <a:gd name="connsiteY3281" fmla="*/ 5478455 h 6858000"/>
              <a:gd name="connsiteX3282" fmla="*/ 6847909 w 10868822"/>
              <a:gd name="connsiteY3282" fmla="*/ 5488619 h 6858000"/>
              <a:gd name="connsiteX3283" fmla="*/ 6811969 w 10868822"/>
              <a:gd name="connsiteY3283" fmla="*/ 5515086 h 6858000"/>
              <a:gd name="connsiteX3284" fmla="*/ 6821701 w 10868822"/>
              <a:gd name="connsiteY3284" fmla="*/ 5515756 h 6858000"/>
              <a:gd name="connsiteX3285" fmla="*/ 6835176 w 10868822"/>
              <a:gd name="connsiteY3285" fmla="*/ 5521508 h 6858000"/>
              <a:gd name="connsiteX3286" fmla="*/ 6799977 w 10868822"/>
              <a:gd name="connsiteY3286" fmla="*/ 5586616 h 6858000"/>
              <a:gd name="connsiteX3287" fmla="*/ 6811203 w 10868822"/>
              <a:gd name="connsiteY3287" fmla="*/ 5601861 h 6858000"/>
              <a:gd name="connsiteX3288" fmla="*/ 6788737 w 10868822"/>
              <a:gd name="connsiteY3288" fmla="*/ 5634080 h 6858000"/>
              <a:gd name="connsiteX3289" fmla="*/ 6790232 w 10868822"/>
              <a:gd name="connsiteY3289" fmla="*/ 5648655 h 6858000"/>
              <a:gd name="connsiteX3290" fmla="*/ 6736309 w 10868822"/>
              <a:gd name="connsiteY3290" fmla="*/ 5751064 h 6858000"/>
              <a:gd name="connsiteX3291" fmla="*/ 6730319 w 10868822"/>
              <a:gd name="connsiteY3291" fmla="*/ 5755475 h 6858000"/>
              <a:gd name="connsiteX3292" fmla="*/ 6695120 w 10868822"/>
              <a:gd name="connsiteY3292" fmla="*/ 5820583 h 6858000"/>
              <a:gd name="connsiteX3293" fmla="*/ 6676409 w 10868822"/>
              <a:gd name="connsiteY3293" fmla="*/ 5795175 h 6858000"/>
              <a:gd name="connsiteX3294" fmla="*/ 6643470 w 10868822"/>
              <a:gd name="connsiteY3294" fmla="*/ 5788081 h 6858000"/>
              <a:gd name="connsiteX3295" fmla="*/ 6663688 w 10868822"/>
              <a:gd name="connsiteY3295" fmla="*/ 5765355 h 6858000"/>
              <a:gd name="connsiteX3296" fmla="*/ 6665936 w 10868822"/>
              <a:gd name="connsiteY3296" fmla="*/ 5755862 h 6858000"/>
              <a:gd name="connsiteX3297" fmla="*/ 6681658 w 10868822"/>
              <a:gd name="connsiteY3297" fmla="*/ 5752122 h 6858000"/>
              <a:gd name="connsiteX3298" fmla="*/ 6690649 w 10868822"/>
              <a:gd name="connsiteY3298" fmla="*/ 5714151 h 6858000"/>
              <a:gd name="connsiteX3299" fmla="*/ 6687921 w 10868822"/>
              <a:gd name="connsiteY3299" fmla="*/ 5713046 h 6858000"/>
              <a:gd name="connsiteX3300" fmla="*/ 6690875 w 10868822"/>
              <a:gd name="connsiteY3300" fmla="*/ 5710341 h 6858000"/>
              <a:gd name="connsiteX3301" fmla="*/ 6704877 w 10868822"/>
              <a:gd name="connsiteY3301" fmla="*/ 5695836 h 6858000"/>
              <a:gd name="connsiteX3302" fmla="*/ 6667442 w 10868822"/>
              <a:gd name="connsiteY3302" fmla="*/ 5707728 h 6858000"/>
              <a:gd name="connsiteX3303" fmla="*/ 6700394 w 10868822"/>
              <a:gd name="connsiteY3303" fmla="*/ 5652112 h 6858000"/>
              <a:gd name="connsiteX3304" fmla="*/ 6699640 w 10868822"/>
              <a:gd name="connsiteY3304" fmla="*/ 5676180 h 6858000"/>
              <a:gd name="connsiteX3305" fmla="*/ 6696985 w 10868822"/>
              <a:gd name="connsiteY3305" fmla="*/ 5679364 h 6858000"/>
              <a:gd name="connsiteX3306" fmla="*/ 6684900 w 10868822"/>
              <a:gd name="connsiteY3306" fmla="*/ 5682626 h 6858000"/>
              <a:gd name="connsiteX3307" fmla="*/ 6694352 w 10868822"/>
              <a:gd name="connsiteY3307" fmla="*/ 5682523 h 6858000"/>
              <a:gd name="connsiteX3308" fmla="*/ 6696985 w 10868822"/>
              <a:gd name="connsiteY3308" fmla="*/ 5679364 h 6858000"/>
              <a:gd name="connsiteX3309" fmla="*/ 6698944 w 10868822"/>
              <a:gd name="connsiteY3309" fmla="*/ 5678836 h 6858000"/>
              <a:gd name="connsiteX3310" fmla="*/ 6725095 w 10868822"/>
              <a:gd name="connsiteY3310" fmla="*/ 5673110 h 6858000"/>
              <a:gd name="connsiteX3311" fmla="*/ 6725849 w 10868822"/>
              <a:gd name="connsiteY3311" fmla="*/ 5649042 h 6858000"/>
              <a:gd name="connsiteX3312" fmla="*/ 6741571 w 10868822"/>
              <a:gd name="connsiteY3312" fmla="*/ 5645302 h 6858000"/>
              <a:gd name="connsiteX3313" fmla="*/ 6743818 w 10868822"/>
              <a:gd name="connsiteY3313" fmla="*/ 5635809 h 6858000"/>
              <a:gd name="connsiteX3314" fmla="*/ 6714622 w 10868822"/>
              <a:gd name="connsiteY3314" fmla="*/ 5633797 h 6858000"/>
              <a:gd name="connsiteX3315" fmla="*/ 6723613 w 10868822"/>
              <a:gd name="connsiteY3315" fmla="*/ 5595827 h 6858000"/>
              <a:gd name="connsiteX3316" fmla="*/ 6674199 w 10868822"/>
              <a:gd name="connsiteY3316" fmla="*/ 5616541 h 6858000"/>
              <a:gd name="connsiteX3317" fmla="*/ 6662218 w 10868822"/>
              <a:gd name="connsiteY3317" fmla="*/ 5625363 h 6858000"/>
              <a:gd name="connsiteX3318" fmla="*/ 6642754 w 10868822"/>
              <a:gd name="connsiteY3318" fmla="*/ 5624022 h 6858000"/>
              <a:gd name="connsiteX3319" fmla="*/ 6627785 w 10868822"/>
              <a:gd name="connsiteY3319" fmla="*/ 5603695 h 6858000"/>
              <a:gd name="connsiteX3320" fmla="*/ 6612817 w 10868822"/>
              <a:gd name="connsiteY3320" fmla="*/ 5583368 h 6858000"/>
              <a:gd name="connsiteX3321" fmla="*/ 6609075 w 10868822"/>
              <a:gd name="connsiteY3321" fmla="*/ 5578287 h 6858000"/>
              <a:gd name="connsiteX3322" fmla="*/ 6611322 w 10868822"/>
              <a:gd name="connsiteY3322" fmla="*/ 5568794 h 6858000"/>
              <a:gd name="connsiteX3323" fmla="*/ 6628539 w 10868822"/>
              <a:gd name="connsiteY3323" fmla="*/ 5579628 h 6858000"/>
              <a:gd name="connsiteX3324" fmla="*/ 6662231 w 10868822"/>
              <a:gd name="connsiteY3324" fmla="*/ 5562654 h 6858000"/>
              <a:gd name="connsiteX3325" fmla="*/ 6683202 w 10868822"/>
              <a:gd name="connsiteY3325" fmla="*/ 5515861 h 6858000"/>
              <a:gd name="connsiteX3326" fmla="*/ 6686108 w 10868822"/>
              <a:gd name="connsiteY3326" fmla="*/ 5512781 h 6858000"/>
              <a:gd name="connsiteX3327" fmla="*/ 6687411 w 10868822"/>
              <a:gd name="connsiteY3327" fmla="*/ 5525497 h 6858000"/>
              <a:gd name="connsiteX3328" fmla="*/ 6689933 w 10868822"/>
              <a:gd name="connsiteY3328" fmla="*/ 5550091 h 6858000"/>
              <a:gd name="connsiteX3329" fmla="*/ 6724379 w 10868822"/>
              <a:gd name="connsiteY3329" fmla="*/ 5509050 h 6858000"/>
              <a:gd name="connsiteX3330" fmla="*/ 6725133 w 10868822"/>
              <a:gd name="connsiteY3330" fmla="*/ 5484983 h 6858000"/>
              <a:gd name="connsiteX3331" fmla="*/ 6739361 w 10868822"/>
              <a:gd name="connsiteY3331" fmla="*/ 5466668 h 6858000"/>
              <a:gd name="connsiteX3332" fmla="*/ 6726640 w 10868822"/>
              <a:gd name="connsiteY3332" fmla="*/ 5436848 h 6858000"/>
              <a:gd name="connsiteX3333" fmla="*/ 6781304 w 10868822"/>
              <a:gd name="connsiteY3333" fmla="*/ 5373081 h 6858000"/>
              <a:gd name="connsiteX3334" fmla="*/ 6776821 w 10868822"/>
              <a:gd name="connsiteY3334" fmla="*/ 5329358 h 6858000"/>
              <a:gd name="connsiteX3335" fmla="*/ 6819504 w 10868822"/>
              <a:gd name="connsiteY3335" fmla="*/ 5274413 h 6858000"/>
              <a:gd name="connsiteX3336" fmla="*/ 6812773 w 10868822"/>
              <a:gd name="connsiteY3336" fmla="*/ 5240183 h 6858000"/>
              <a:gd name="connsiteX3337" fmla="*/ 6831496 w 10868822"/>
              <a:gd name="connsiteY3337" fmla="*/ 5202882 h 6858000"/>
              <a:gd name="connsiteX3338" fmla="*/ 6847219 w 10868822"/>
              <a:gd name="connsiteY3338" fmla="*/ 5199142 h 6858000"/>
              <a:gd name="connsiteX3339" fmla="*/ 6849467 w 10868822"/>
              <a:gd name="connsiteY3339" fmla="*/ 5189649 h 6858000"/>
              <a:gd name="connsiteX3340" fmla="*/ 6836746 w 10868822"/>
              <a:gd name="connsiteY3340" fmla="*/ 5159829 h 6858000"/>
              <a:gd name="connsiteX3341" fmla="*/ 6847232 w 10868822"/>
              <a:gd name="connsiteY3341" fmla="*/ 5136433 h 6858000"/>
              <a:gd name="connsiteX3342" fmla="*/ 6877182 w 10868822"/>
              <a:gd name="connsiteY3342" fmla="*/ 5114377 h 6858000"/>
              <a:gd name="connsiteX3343" fmla="*/ 6886173 w 10868822"/>
              <a:gd name="connsiteY3343" fmla="*/ 5076406 h 6858000"/>
              <a:gd name="connsiteX3344" fmla="*/ 6865214 w 10868822"/>
              <a:gd name="connsiteY3344" fmla="*/ 5060491 h 6858000"/>
              <a:gd name="connsiteX3345" fmla="*/ 6881690 w 10868822"/>
              <a:gd name="connsiteY3345" fmla="*/ 5032683 h 6858000"/>
              <a:gd name="connsiteX3346" fmla="*/ 6893683 w 10868822"/>
              <a:gd name="connsiteY3346" fmla="*/ 4961152 h 6858000"/>
              <a:gd name="connsiteX3347" fmla="*/ 6907911 w 10868822"/>
              <a:gd name="connsiteY3347" fmla="*/ 4942837 h 6858000"/>
              <a:gd name="connsiteX3348" fmla="*/ 6902674 w 10868822"/>
              <a:gd name="connsiteY3348" fmla="*/ 4923181 h 6858000"/>
              <a:gd name="connsiteX3349" fmla="*/ 6886952 w 10868822"/>
              <a:gd name="connsiteY3349" fmla="*/ 4926921 h 6858000"/>
              <a:gd name="connsiteX3350" fmla="*/ 6865239 w 10868822"/>
              <a:gd name="connsiteY3350" fmla="*/ 4935073 h 6858000"/>
              <a:gd name="connsiteX3351" fmla="*/ 6874414 w 10868822"/>
              <a:gd name="connsiteY3351" fmla="*/ 4914601 h 6858000"/>
              <a:gd name="connsiteX3352" fmla="*/ 6875064 w 10868822"/>
              <a:gd name="connsiteY3352" fmla="*/ 4913152 h 6858000"/>
              <a:gd name="connsiteX3353" fmla="*/ 6876648 w 10868822"/>
              <a:gd name="connsiteY3353" fmla="*/ 4910308 h 6858000"/>
              <a:gd name="connsiteX3354" fmla="*/ 6875725 w 10868822"/>
              <a:gd name="connsiteY3354" fmla="*/ 4911676 h 6858000"/>
              <a:gd name="connsiteX3355" fmla="*/ 6875064 w 10868822"/>
              <a:gd name="connsiteY3355" fmla="*/ 4913152 h 6858000"/>
              <a:gd name="connsiteX3356" fmla="*/ 6874262 w 10868822"/>
              <a:gd name="connsiteY3356" fmla="*/ 4914590 h 6858000"/>
              <a:gd name="connsiteX3357" fmla="*/ 6876479 w 10868822"/>
              <a:gd name="connsiteY3357" fmla="*/ 4887609 h 6858000"/>
              <a:gd name="connsiteX3358" fmla="*/ 6877232 w 10868822"/>
              <a:gd name="connsiteY3358" fmla="*/ 4863542 h 6858000"/>
              <a:gd name="connsiteX3359" fmla="*/ 6884950 w 10868822"/>
              <a:gd name="connsiteY3359" fmla="*/ 4861011 h 6858000"/>
              <a:gd name="connsiteX3360" fmla="*/ 6885264 w 10868822"/>
              <a:gd name="connsiteY3360" fmla="*/ 4861893 h 6858000"/>
              <a:gd name="connsiteX3361" fmla="*/ 6880808 w 10868822"/>
              <a:gd name="connsiteY3361" fmla="*/ 4880747 h 6858000"/>
              <a:gd name="connsiteX3362" fmla="*/ 6887034 w 10868822"/>
              <a:gd name="connsiteY3362" fmla="*/ 4866855 h 6858000"/>
              <a:gd name="connsiteX3363" fmla="*/ 6885264 w 10868822"/>
              <a:gd name="connsiteY3363" fmla="*/ 4861893 h 6858000"/>
              <a:gd name="connsiteX3364" fmla="*/ 6886056 w 10868822"/>
              <a:gd name="connsiteY3364" fmla="*/ 4858544 h 6858000"/>
              <a:gd name="connsiteX3365" fmla="*/ 6898204 w 10868822"/>
              <a:gd name="connsiteY3365" fmla="*/ 4816748 h 6858000"/>
              <a:gd name="connsiteX3366" fmla="*/ 6919916 w 10868822"/>
              <a:gd name="connsiteY3366" fmla="*/ 4808597 h 6858000"/>
              <a:gd name="connsiteX3367" fmla="*/ 6935638 w 10868822"/>
              <a:gd name="connsiteY3367" fmla="*/ 4804856 h 6858000"/>
              <a:gd name="connsiteX3368" fmla="*/ 6922917 w 10868822"/>
              <a:gd name="connsiteY3368" fmla="*/ 4775037 h 6858000"/>
              <a:gd name="connsiteX3369" fmla="*/ 6906441 w 10868822"/>
              <a:gd name="connsiteY3369" fmla="*/ 4802844 h 6858000"/>
              <a:gd name="connsiteX3370" fmla="*/ 6898958 w 10868822"/>
              <a:gd name="connsiteY3370" fmla="*/ 4792681 h 6858000"/>
              <a:gd name="connsiteX3371" fmla="*/ 6889225 w 10868822"/>
              <a:gd name="connsiteY3371" fmla="*/ 4792010 h 6858000"/>
              <a:gd name="connsiteX3372" fmla="*/ 6897463 w 10868822"/>
              <a:gd name="connsiteY3372" fmla="*/ 4778107 h 6858000"/>
              <a:gd name="connsiteX3373" fmla="*/ 6877999 w 10868822"/>
              <a:gd name="connsiteY3373" fmla="*/ 4776766 h 6858000"/>
              <a:gd name="connsiteX3374" fmla="*/ 6880247 w 10868822"/>
              <a:gd name="connsiteY3374" fmla="*/ 4767273 h 6858000"/>
              <a:gd name="connsiteX3375" fmla="*/ 6860029 w 10868822"/>
              <a:gd name="connsiteY3375" fmla="*/ 4789999 h 6858000"/>
              <a:gd name="connsiteX3376" fmla="*/ 6857780 w 10868822"/>
              <a:gd name="connsiteY3376" fmla="*/ 4799492 h 6858000"/>
              <a:gd name="connsiteX3377" fmla="*/ 6848048 w 10868822"/>
              <a:gd name="connsiteY3377" fmla="*/ 4798821 h 6858000"/>
              <a:gd name="connsiteX3378" fmla="*/ 6858534 w 10868822"/>
              <a:gd name="connsiteY3378" fmla="*/ 4775424 h 6858000"/>
              <a:gd name="connsiteX3379" fmla="*/ 6842812 w 10868822"/>
              <a:gd name="connsiteY3379" fmla="*/ 4779165 h 6858000"/>
              <a:gd name="connsiteX3380" fmla="*/ 6851987 w 10868822"/>
              <a:gd name="connsiteY3380" fmla="*/ 4758693 h 6858000"/>
              <a:gd name="connsiteX3381" fmla="*/ 6852005 w 10868822"/>
              <a:gd name="connsiteY3381" fmla="*/ 4758653 h 6858000"/>
              <a:gd name="connsiteX3382" fmla="*/ 6852349 w 10868822"/>
              <a:gd name="connsiteY3382" fmla="*/ 4759773 h 6858000"/>
              <a:gd name="connsiteX3383" fmla="*/ 6853298 w 10868822"/>
              <a:gd name="connsiteY3383" fmla="*/ 4755768 h 6858000"/>
              <a:gd name="connsiteX3384" fmla="*/ 6852005 w 10868822"/>
              <a:gd name="connsiteY3384" fmla="*/ 4758653 h 6858000"/>
              <a:gd name="connsiteX3385" fmla="*/ 6849556 w 10868822"/>
              <a:gd name="connsiteY3385" fmla="*/ 4750686 h 6858000"/>
              <a:gd name="connsiteX3386" fmla="*/ 6869020 w 10868822"/>
              <a:gd name="connsiteY3386" fmla="*/ 4752028 h 6858000"/>
              <a:gd name="connsiteX3387" fmla="*/ 6854051 w 10868822"/>
              <a:gd name="connsiteY3387" fmla="*/ 4731701 h 6858000"/>
              <a:gd name="connsiteX3388" fmla="*/ 6876517 w 10868822"/>
              <a:gd name="connsiteY3388" fmla="*/ 4699482 h 6858000"/>
              <a:gd name="connsiteX3389" fmla="*/ 6894487 w 10868822"/>
              <a:gd name="connsiteY3389" fmla="*/ 4686249 h 6858000"/>
              <a:gd name="connsiteX3390" fmla="*/ 6909468 w 10868822"/>
              <a:gd name="connsiteY3390" fmla="*/ 4643867 h 6858000"/>
              <a:gd name="connsiteX3391" fmla="*/ 6901984 w 10868822"/>
              <a:gd name="connsiteY3391" fmla="*/ 4633703 h 6858000"/>
              <a:gd name="connsiteX3392" fmla="*/ 6934182 w 10868822"/>
              <a:gd name="connsiteY3392" fmla="*/ 4602155 h 6858000"/>
              <a:gd name="connsiteX3393" fmla="*/ 6934935 w 10868822"/>
              <a:gd name="connsiteY3393" fmla="*/ 4578088 h 6858000"/>
              <a:gd name="connsiteX3394" fmla="*/ 6919213 w 10868822"/>
              <a:gd name="connsiteY3394" fmla="*/ 4581828 h 6858000"/>
              <a:gd name="connsiteX3395" fmla="*/ 6948423 w 10868822"/>
              <a:gd name="connsiteY3395" fmla="*/ 4521131 h 6858000"/>
              <a:gd name="connsiteX3396" fmla="*/ 6983609 w 10868822"/>
              <a:gd name="connsiteY3396" fmla="*/ 4518732 h 6858000"/>
              <a:gd name="connsiteX3397" fmla="*/ 6994848 w 10868822"/>
              <a:gd name="connsiteY3397" fmla="*/ 4471268 h 6858000"/>
              <a:gd name="connsiteX3398" fmla="*/ 6976729 w 10868822"/>
              <a:gd name="connsiteY3398" fmla="*/ 4470020 h 6858000"/>
              <a:gd name="connsiteX3399" fmla="*/ 6978557 w 10868822"/>
              <a:gd name="connsiteY3399" fmla="*/ 4466316 h 6858000"/>
              <a:gd name="connsiteX3400" fmla="*/ 6989612 w 10868822"/>
              <a:gd name="connsiteY3400" fmla="*/ 4451612 h 6858000"/>
              <a:gd name="connsiteX3401" fmla="*/ 6987364 w 10868822"/>
              <a:gd name="connsiteY3401" fmla="*/ 4461105 h 6858000"/>
              <a:gd name="connsiteX3402" fmla="*/ 6997096 w 10868822"/>
              <a:gd name="connsiteY3402" fmla="*/ 4461775 h 6858000"/>
              <a:gd name="connsiteX3403" fmla="*/ 7007582 w 10868822"/>
              <a:gd name="connsiteY3403" fmla="*/ 4438378 h 6858000"/>
              <a:gd name="connsiteX3404" fmla="*/ 7003840 w 10868822"/>
              <a:gd name="connsiteY3404" fmla="*/ 4433297 h 6858000"/>
              <a:gd name="connsiteX3405" fmla="*/ 6982127 w 10868822"/>
              <a:gd name="connsiteY3405" fmla="*/ 4441449 h 6858000"/>
              <a:gd name="connsiteX3406" fmla="*/ 7000098 w 10868822"/>
              <a:gd name="connsiteY3406" fmla="*/ 4428215 h 6858000"/>
              <a:gd name="connsiteX3407" fmla="*/ 6986623 w 10868822"/>
              <a:gd name="connsiteY3407" fmla="*/ 4422463 h 6858000"/>
              <a:gd name="connsiteX3408" fmla="*/ 7000851 w 10868822"/>
              <a:gd name="connsiteY3408" fmla="*/ 4404148 h 6858000"/>
              <a:gd name="connsiteX3409" fmla="*/ 6997109 w 10868822"/>
              <a:gd name="connsiteY3409" fmla="*/ 4399066 h 6858000"/>
              <a:gd name="connsiteX3410" fmla="*/ 6973149 w 10868822"/>
              <a:gd name="connsiteY3410" fmla="*/ 4416711 h 6858000"/>
              <a:gd name="connsiteX3411" fmla="*/ 6955919 w 10868822"/>
              <a:gd name="connsiteY3411" fmla="*/ 4468586 h 6858000"/>
              <a:gd name="connsiteX3412" fmla="*/ 6925969 w 10868822"/>
              <a:gd name="connsiteY3412" fmla="*/ 4490641 h 6858000"/>
              <a:gd name="connsiteX3413" fmla="*/ 6894512 w 10868822"/>
              <a:gd name="connsiteY3413" fmla="*/ 4560831 h 6858000"/>
              <a:gd name="connsiteX3414" fmla="*/ 6869058 w 10868822"/>
              <a:gd name="connsiteY3414" fmla="*/ 4563901 h 6858000"/>
              <a:gd name="connsiteX3415" fmla="*/ 6854076 w 10868822"/>
              <a:gd name="connsiteY3415" fmla="*/ 4606283 h 6858000"/>
              <a:gd name="connsiteX3416" fmla="*/ 6814394 w 10868822"/>
              <a:gd name="connsiteY3416" fmla="*/ 4627668 h 6858000"/>
              <a:gd name="connsiteX3417" fmla="*/ 6825621 w 10868822"/>
              <a:gd name="connsiteY3417" fmla="*/ 4642913 h 6858000"/>
              <a:gd name="connsiteX3418" fmla="*/ 6829362 w 10868822"/>
              <a:gd name="connsiteY3418" fmla="*/ 4647995 h 6858000"/>
              <a:gd name="connsiteX3419" fmla="*/ 6789668 w 10868822"/>
              <a:gd name="connsiteY3419" fmla="*/ 4732089 h 6858000"/>
              <a:gd name="connsiteX3420" fmla="*/ 6768697 w 10868822"/>
              <a:gd name="connsiteY3420" fmla="*/ 4778882 h 6858000"/>
              <a:gd name="connsiteX3421" fmla="*/ 6760458 w 10868822"/>
              <a:gd name="connsiteY3421" fmla="*/ 4792786 h 6858000"/>
              <a:gd name="connsiteX3422" fmla="*/ 6776181 w 10868822"/>
              <a:gd name="connsiteY3422" fmla="*/ 4789045 h 6858000"/>
              <a:gd name="connsiteX3423" fmla="*/ 6769437 w 10868822"/>
              <a:gd name="connsiteY3423" fmla="*/ 4817524 h 6858000"/>
              <a:gd name="connsiteX3424" fmla="*/ 6745477 w 10868822"/>
              <a:gd name="connsiteY3424" fmla="*/ 4835168 h 6858000"/>
              <a:gd name="connsiteX3425" fmla="*/ 6742476 w 10868822"/>
              <a:gd name="connsiteY3425" fmla="*/ 4868728 h 6858000"/>
              <a:gd name="connsiteX3426" fmla="*/ 6710265 w 10868822"/>
              <a:gd name="connsiteY3426" fmla="*/ 4962985 h 6858000"/>
              <a:gd name="connsiteX3427" fmla="*/ 6702027 w 10868822"/>
              <a:gd name="connsiteY3427" fmla="*/ 4976889 h 6858000"/>
              <a:gd name="connsiteX3428" fmla="*/ 6698272 w 10868822"/>
              <a:gd name="connsiteY3428" fmla="*/ 5034517 h 6858000"/>
              <a:gd name="connsiteX3429" fmla="*/ 6684045 w 10868822"/>
              <a:gd name="connsiteY3429" fmla="*/ 5052831 h 6858000"/>
              <a:gd name="connsiteX3430" fmla="*/ 6679549 w 10868822"/>
              <a:gd name="connsiteY3430" fmla="*/ 5071817 h 6858000"/>
              <a:gd name="connsiteX3431" fmla="*/ 6705004 w 10868822"/>
              <a:gd name="connsiteY3431" fmla="*/ 5068747 h 6858000"/>
              <a:gd name="connsiteX3432" fmla="*/ 6684786 w 10868822"/>
              <a:gd name="connsiteY3432" fmla="*/ 5091473 h 6858000"/>
              <a:gd name="connsiteX3433" fmla="*/ 6702002 w 10868822"/>
              <a:gd name="connsiteY3433" fmla="*/ 5102307 h 6858000"/>
              <a:gd name="connsiteX3434" fmla="*/ 6701249 w 10868822"/>
              <a:gd name="connsiteY3434" fmla="*/ 5126374 h 6858000"/>
              <a:gd name="connsiteX3435" fmla="*/ 6653329 w 10868822"/>
              <a:gd name="connsiteY3435" fmla="*/ 5161663 h 6858000"/>
              <a:gd name="connsiteX3436" fmla="*/ 6651080 w 10868822"/>
              <a:gd name="connsiteY3436" fmla="*/ 5171156 h 6858000"/>
              <a:gd name="connsiteX3437" fmla="*/ 6660813 w 10868822"/>
              <a:gd name="connsiteY3437" fmla="*/ 5171826 h 6858000"/>
              <a:gd name="connsiteX3438" fmla="*/ 6633111 w 10868822"/>
              <a:gd name="connsiteY3438" fmla="*/ 5184389 h 6858000"/>
              <a:gd name="connsiteX3439" fmla="*/ 6627097 w 10868822"/>
              <a:gd name="connsiteY3439" fmla="*/ 5194539 h 6858000"/>
              <a:gd name="connsiteX3440" fmla="*/ 6623271 w 10868822"/>
              <a:gd name="connsiteY3440" fmla="*/ 5194942 h 6858000"/>
              <a:gd name="connsiteX3441" fmla="*/ 6624873 w 10868822"/>
              <a:gd name="connsiteY3441" fmla="*/ 5198293 h 6858000"/>
              <a:gd name="connsiteX3442" fmla="*/ 6625902 w 10868822"/>
              <a:gd name="connsiteY3442" fmla="*/ 5196555 h 6858000"/>
              <a:gd name="connsiteX3443" fmla="*/ 6627097 w 10868822"/>
              <a:gd name="connsiteY3443" fmla="*/ 5194539 h 6858000"/>
              <a:gd name="connsiteX3444" fmla="*/ 6628897 w 10868822"/>
              <a:gd name="connsiteY3444" fmla="*/ 5194349 h 6858000"/>
              <a:gd name="connsiteX3445" fmla="*/ 6603160 w 10868822"/>
              <a:gd name="connsiteY3445" fmla="*/ 5206445 h 6858000"/>
              <a:gd name="connsiteX3446" fmla="*/ 6631604 w 10868822"/>
              <a:gd name="connsiteY3446" fmla="*/ 5232524 h 6858000"/>
              <a:gd name="connsiteX3447" fmla="*/ 6643584 w 10868822"/>
              <a:gd name="connsiteY3447" fmla="*/ 5223701 h 6858000"/>
              <a:gd name="connsiteX3448" fmla="*/ 6626354 w 10868822"/>
              <a:gd name="connsiteY3448" fmla="*/ 5275576 h 6858000"/>
              <a:gd name="connsiteX3449" fmla="*/ 6574679 w 10868822"/>
              <a:gd name="connsiteY3449" fmla="*/ 5368492 h 6858000"/>
              <a:gd name="connsiteX3450" fmla="*/ 6549225 w 10868822"/>
              <a:gd name="connsiteY3450" fmla="*/ 5371562 h 6858000"/>
              <a:gd name="connsiteX3451" fmla="*/ 6506554 w 10868822"/>
              <a:gd name="connsiteY3451" fmla="*/ 5363798 h 6858000"/>
              <a:gd name="connsiteX3452" fmla="*/ 6500564 w 10868822"/>
              <a:gd name="connsiteY3452" fmla="*/ 5368209 h 6858000"/>
              <a:gd name="connsiteX3453" fmla="*/ 6475096 w 10868822"/>
              <a:gd name="connsiteY3453" fmla="*/ 5433988 h 6858000"/>
              <a:gd name="connsiteX3454" fmla="*/ 6459375 w 10868822"/>
              <a:gd name="connsiteY3454" fmla="*/ 5437729 h 6858000"/>
              <a:gd name="connsiteX3455" fmla="*/ 6460128 w 10868822"/>
              <a:gd name="connsiteY3455" fmla="*/ 5413662 h 6858000"/>
              <a:gd name="connsiteX3456" fmla="*/ 6425682 w 10868822"/>
              <a:gd name="connsiteY3456" fmla="*/ 5454703 h 6858000"/>
              <a:gd name="connsiteX3457" fmla="*/ 6429425 w 10868822"/>
              <a:gd name="connsiteY3457" fmla="*/ 5459784 h 6858000"/>
              <a:gd name="connsiteX3458" fmla="*/ 6402462 w 10868822"/>
              <a:gd name="connsiteY3458" fmla="*/ 5510989 h 6858000"/>
              <a:gd name="connsiteX3459" fmla="*/ 6378490 w 10868822"/>
              <a:gd name="connsiteY3459" fmla="*/ 5591342 h 6858000"/>
              <a:gd name="connsiteX3460" fmla="*/ 6332065 w 10868822"/>
              <a:gd name="connsiteY3460" fmla="*/ 5641205 h 6858000"/>
              <a:gd name="connsiteX3461" fmla="*/ 6278154 w 10868822"/>
              <a:gd name="connsiteY3461" fmla="*/ 5680905 h 6858000"/>
              <a:gd name="connsiteX3462" fmla="*/ 6268422 w 10868822"/>
              <a:gd name="connsiteY3462" fmla="*/ 5680235 h 6858000"/>
              <a:gd name="connsiteX3463" fmla="*/ 6297631 w 10868822"/>
              <a:gd name="connsiteY3463" fmla="*/ 5619537 h 6858000"/>
              <a:gd name="connsiteX3464" fmla="*/ 6261691 w 10868822"/>
              <a:gd name="connsiteY3464" fmla="*/ 5646004 h 6858000"/>
              <a:gd name="connsiteX3465" fmla="*/ 6269929 w 10868822"/>
              <a:gd name="connsiteY3465" fmla="*/ 5632100 h 6858000"/>
              <a:gd name="connsiteX3466" fmla="*/ 6226504 w 10868822"/>
              <a:gd name="connsiteY3466" fmla="*/ 5648404 h 6858000"/>
              <a:gd name="connsiteX3467" fmla="*/ 6215277 w 10868822"/>
              <a:gd name="connsiteY3467" fmla="*/ 5633158 h 6858000"/>
              <a:gd name="connsiteX3468" fmla="*/ 6243734 w 10868822"/>
              <a:gd name="connsiteY3468" fmla="*/ 5596528 h 6858000"/>
              <a:gd name="connsiteX3469" fmla="*/ 6246735 w 10868822"/>
              <a:gd name="connsiteY3469" fmla="*/ 5562968 h 6858000"/>
              <a:gd name="connsiteX3470" fmla="*/ 6260209 w 10868822"/>
              <a:gd name="connsiteY3470" fmla="*/ 5568721 h 6858000"/>
              <a:gd name="connsiteX3471" fmla="*/ 6284922 w 10868822"/>
              <a:gd name="connsiteY3471" fmla="*/ 5527009 h 6858000"/>
              <a:gd name="connsiteX3472" fmla="*/ 6277438 w 10868822"/>
              <a:gd name="connsiteY3472" fmla="*/ 5516846 h 6858000"/>
              <a:gd name="connsiteX3473" fmla="*/ 6315626 w 10868822"/>
              <a:gd name="connsiteY3473" fmla="*/ 5480886 h 6858000"/>
              <a:gd name="connsiteX3474" fmla="*/ 6314132 w 10868822"/>
              <a:gd name="connsiteY3474" fmla="*/ 5466312 h 6858000"/>
              <a:gd name="connsiteX3475" fmla="*/ 6296162 w 10868822"/>
              <a:gd name="connsiteY3475" fmla="*/ 5479545 h 6858000"/>
              <a:gd name="connsiteX3476" fmla="*/ 6304400 w 10868822"/>
              <a:gd name="connsiteY3476" fmla="*/ 5465641 h 6858000"/>
              <a:gd name="connsiteX3477" fmla="*/ 6322370 w 10868822"/>
              <a:gd name="connsiteY3477" fmla="*/ 5452408 h 6858000"/>
              <a:gd name="connsiteX3478" fmla="*/ 6353827 w 10868822"/>
              <a:gd name="connsiteY3478" fmla="*/ 5382218 h 6858000"/>
              <a:gd name="connsiteX3479" fmla="*/ 6392028 w 10868822"/>
              <a:gd name="connsiteY3479" fmla="*/ 5283550 h 6858000"/>
              <a:gd name="connsiteX3480" fmla="*/ 6370315 w 10868822"/>
              <a:gd name="connsiteY3480" fmla="*/ 5291702 h 6858000"/>
              <a:gd name="connsiteX3481" fmla="*/ 6368068 w 10868822"/>
              <a:gd name="connsiteY3481" fmla="*/ 5301194 h 6858000"/>
              <a:gd name="connsiteX3482" fmla="*/ 6375565 w 10868822"/>
              <a:gd name="connsiteY3482" fmla="*/ 5248649 h 6858000"/>
              <a:gd name="connsiteX3483" fmla="*/ 6371823 w 10868822"/>
              <a:gd name="connsiteY3483" fmla="*/ 5243567 h 6858000"/>
              <a:gd name="connsiteX3484" fmla="*/ 6410752 w 10868822"/>
              <a:gd name="connsiteY3484" fmla="*/ 5246249 h 6858000"/>
              <a:gd name="connsiteX3485" fmla="*/ 6417495 w 10868822"/>
              <a:gd name="connsiteY3485" fmla="*/ 5217771 h 6858000"/>
              <a:gd name="connsiteX3486" fmla="*/ 6392041 w 10868822"/>
              <a:gd name="connsiteY3486" fmla="*/ 5220841 h 6858000"/>
              <a:gd name="connsiteX3487" fmla="*/ 6390546 w 10868822"/>
              <a:gd name="connsiteY3487" fmla="*/ 5206266 h 6858000"/>
              <a:gd name="connsiteX3488" fmla="*/ 6361350 w 10868822"/>
              <a:gd name="connsiteY3488" fmla="*/ 5204255 h 6858000"/>
              <a:gd name="connsiteX3489" fmla="*/ 6410036 w 10868822"/>
              <a:gd name="connsiteY3489" fmla="*/ 5082190 h 6858000"/>
              <a:gd name="connsiteX3490" fmla="*/ 6445988 w 10868822"/>
              <a:gd name="connsiteY3490" fmla="*/ 4993014 h 6858000"/>
              <a:gd name="connsiteX3491" fmla="*/ 6422016 w 10868822"/>
              <a:gd name="connsiteY3491" fmla="*/ 5073368 h 6858000"/>
              <a:gd name="connsiteX3492" fmla="*/ 6425005 w 10868822"/>
              <a:gd name="connsiteY3492" fmla="*/ 5102517 h 6858000"/>
              <a:gd name="connsiteX3493" fmla="*/ 6456461 w 10868822"/>
              <a:gd name="connsiteY3493" fmla="*/ 5032327 h 6858000"/>
              <a:gd name="connsiteX3494" fmla="*/ 6458722 w 10868822"/>
              <a:gd name="connsiteY3494" fmla="*/ 4960125 h 6858000"/>
              <a:gd name="connsiteX3495" fmla="*/ 6446742 w 10868822"/>
              <a:gd name="connsiteY3495" fmla="*/ 4968947 h 6858000"/>
              <a:gd name="connsiteX3496" fmla="*/ 6453486 w 10868822"/>
              <a:gd name="connsiteY3496" fmla="*/ 4940469 h 6858000"/>
              <a:gd name="connsiteX3497" fmla="*/ 6470702 w 10868822"/>
              <a:gd name="connsiteY3497" fmla="*/ 4951303 h 6858000"/>
              <a:gd name="connsiteX3498" fmla="*/ 6473703 w 10868822"/>
              <a:gd name="connsiteY3498" fmla="*/ 4917743 h 6858000"/>
              <a:gd name="connsiteX3499" fmla="*/ 6463972 w 10868822"/>
              <a:gd name="connsiteY3499" fmla="*/ 4917072 h 6858000"/>
              <a:gd name="connsiteX3500" fmla="*/ 6461724 w 10868822"/>
              <a:gd name="connsiteY3500" fmla="*/ 4926565 h 6858000"/>
              <a:gd name="connsiteX3501" fmla="*/ 6459996 w 10868822"/>
              <a:gd name="connsiteY3501" fmla="*/ 4909713 h 6858000"/>
              <a:gd name="connsiteX3502" fmla="*/ 6459958 w 10868822"/>
              <a:gd name="connsiteY3502" fmla="*/ 4909341 h 6858000"/>
              <a:gd name="connsiteX3503" fmla="*/ 6460522 w 10868822"/>
              <a:gd name="connsiteY3503" fmla="*/ 4910428 h 6858000"/>
              <a:gd name="connsiteX3504" fmla="*/ 6469961 w 10868822"/>
              <a:gd name="connsiteY3504" fmla="*/ 4912661 h 6858000"/>
              <a:gd name="connsiteX3505" fmla="*/ 6481941 w 10868822"/>
              <a:gd name="connsiteY3505" fmla="*/ 4903839 h 6858000"/>
              <a:gd name="connsiteX3506" fmla="*/ 6470715 w 10868822"/>
              <a:gd name="connsiteY3506" fmla="*/ 4888594 h 6858000"/>
              <a:gd name="connsiteX3507" fmla="*/ 6498442 w 10868822"/>
              <a:gd name="connsiteY3507" fmla="*/ 4750613 h 6858000"/>
              <a:gd name="connsiteX3508" fmla="*/ 6514918 w 10868822"/>
              <a:gd name="connsiteY3508" fmla="*/ 4722805 h 6858000"/>
              <a:gd name="connsiteX3509" fmla="*/ 6507433 w 10868822"/>
              <a:gd name="connsiteY3509" fmla="*/ 4712642 h 6858000"/>
              <a:gd name="connsiteX3510" fmla="*/ 6514795 w 10868822"/>
              <a:gd name="connsiteY3510" fmla="*/ 4693628 h 6858000"/>
              <a:gd name="connsiteX3511" fmla="*/ 6516310 w 10868822"/>
              <a:gd name="connsiteY3511" fmla="*/ 4689714 h 6858000"/>
              <a:gd name="connsiteX3512" fmla="*/ 6517112 w 10868822"/>
              <a:gd name="connsiteY3512" fmla="*/ 4689717 h 6858000"/>
              <a:gd name="connsiteX3513" fmla="*/ 6535890 w 10868822"/>
              <a:gd name="connsiteY3513" fmla="*/ 4676012 h 6858000"/>
              <a:gd name="connsiteX3514" fmla="*/ 6524663 w 10868822"/>
              <a:gd name="connsiteY3514" fmla="*/ 4660767 h 6858000"/>
              <a:gd name="connsiteX3515" fmla="*/ 6511138 w 10868822"/>
              <a:gd name="connsiteY3515" fmla="*/ 4661631 h 6858000"/>
              <a:gd name="connsiteX3516" fmla="*/ 6502210 w 10868822"/>
              <a:gd name="connsiteY3516" fmla="*/ 4630277 h 6858000"/>
              <a:gd name="connsiteX3517" fmla="*/ 6550130 w 10868822"/>
              <a:gd name="connsiteY3517" fmla="*/ 4594988 h 6858000"/>
              <a:gd name="connsiteX3518" fmla="*/ 6568100 w 10868822"/>
              <a:gd name="connsiteY3518" fmla="*/ 4581755 h 6858000"/>
              <a:gd name="connsiteX3519" fmla="*/ 6562863 w 10868822"/>
              <a:gd name="connsiteY3519" fmla="*/ 4562099 h 6858000"/>
              <a:gd name="connsiteX3520" fmla="*/ 6578586 w 10868822"/>
              <a:gd name="connsiteY3520" fmla="*/ 4558358 h 6858000"/>
              <a:gd name="connsiteX3521" fmla="*/ 6579340 w 10868822"/>
              <a:gd name="connsiteY3521" fmla="*/ 4534291 h 6858000"/>
              <a:gd name="connsiteX3522" fmla="*/ 6530678 w 10868822"/>
              <a:gd name="connsiteY3522" fmla="*/ 4530939 h 6858000"/>
              <a:gd name="connsiteX3523" fmla="*/ 6517944 w 10868822"/>
              <a:gd name="connsiteY3523" fmla="*/ 4563828 h 6858000"/>
              <a:gd name="connsiteX3524" fmla="*/ 6502976 w 10868822"/>
              <a:gd name="connsiteY3524" fmla="*/ 4543501 h 6858000"/>
              <a:gd name="connsiteX3525" fmla="*/ 6513462 w 10868822"/>
              <a:gd name="connsiteY3525" fmla="*/ 4520105 h 6858000"/>
              <a:gd name="connsiteX3526" fmla="*/ 6493997 w 10868822"/>
              <a:gd name="connsiteY3526" fmla="*/ 4518763 h 6858000"/>
              <a:gd name="connsiteX3527" fmla="*/ 6494738 w 10868822"/>
              <a:gd name="connsiteY3527" fmla="*/ 4557405 h 6858000"/>
              <a:gd name="connsiteX3528" fmla="*/ 6485006 w 10868822"/>
              <a:gd name="connsiteY3528" fmla="*/ 4556734 h 6858000"/>
              <a:gd name="connsiteX3529" fmla="*/ 6473026 w 10868822"/>
              <a:gd name="connsiteY3529" fmla="*/ 4565557 h 6858000"/>
              <a:gd name="connsiteX3530" fmla="*/ 6484253 w 10868822"/>
              <a:gd name="connsiteY3530" fmla="*/ 4580801 h 6858000"/>
              <a:gd name="connsiteX3531" fmla="*/ 6503716 w 10868822"/>
              <a:gd name="connsiteY3531" fmla="*/ 4582143 h 6858000"/>
              <a:gd name="connsiteX3532" fmla="*/ 6512696 w 10868822"/>
              <a:gd name="connsiteY3532" fmla="*/ 4606880 h 6858000"/>
              <a:gd name="connsiteX3533" fmla="*/ 6479003 w 10868822"/>
              <a:gd name="connsiteY3533" fmla="*/ 4623854 h 6858000"/>
              <a:gd name="connsiteX3534" fmla="*/ 6478263 w 10868822"/>
              <a:gd name="connsiteY3534" fmla="*/ 4585213 h 6858000"/>
              <a:gd name="connsiteX3535" fmla="*/ 6464035 w 10868822"/>
              <a:gd name="connsiteY3535" fmla="*/ 4603528 h 6858000"/>
              <a:gd name="connsiteX3536" fmla="*/ 6476756 w 10868822"/>
              <a:gd name="connsiteY3536" fmla="*/ 4633347 h 6858000"/>
              <a:gd name="connsiteX3537" fmla="*/ 6446052 w 10868822"/>
              <a:gd name="connsiteY3537" fmla="*/ 4679470 h 6858000"/>
              <a:gd name="connsiteX3538" fmla="*/ 6436319 w 10868822"/>
              <a:gd name="connsiteY3538" fmla="*/ 4678799 h 6858000"/>
              <a:gd name="connsiteX3539" fmla="*/ 6434072 w 10868822"/>
              <a:gd name="connsiteY3539" fmla="*/ 4688292 h 6858000"/>
              <a:gd name="connsiteX3540" fmla="*/ 6445629 w 10868822"/>
              <a:gd name="connsiteY3540" fmla="*/ 4689088 h 6858000"/>
              <a:gd name="connsiteX3541" fmla="*/ 6444318 w 10868822"/>
              <a:gd name="connsiteY3541" fmla="*/ 4690053 h 6858000"/>
              <a:gd name="connsiteX3542" fmla="*/ 6407110 w 10868822"/>
              <a:gd name="connsiteY3542" fmla="*/ 4739496 h 6858000"/>
              <a:gd name="connsiteX3543" fmla="*/ 6416089 w 10868822"/>
              <a:gd name="connsiteY3543" fmla="*/ 4764234 h 6858000"/>
              <a:gd name="connsiteX3544" fmla="*/ 6407851 w 10868822"/>
              <a:gd name="connsiteY3544" fmla="*/ 4778138 h 6858000"/>
              <a:gd name="connsiteX3545" fmla="*/ 6393623 w 10868822"/>
              <a:gd name="connsiteY3545" fmla="*/ 4796453 h 6858000"/>
              <a:gd name="connsiteX3546" fmla="*/ 6398860 w 10868822"/>
              <a:gd name="connsiteY3546" fmla="*/ 4816109 h 6858000"/>
              <a:gd name="connsiteX3547" fmla="*/ 6372652 w 10868822"/>
              <a:gd name="connsiteY3547" fmla="*/ 4843246 h 6858000"/>
              <a:gd name="connsiteX3548" fmla="*/ 6375641 w 10868822"/>
              <a:gd name="connsiteY3548" fmla="*/ 4872395 h 6858000"/>
              <a:gd name="connsiteX3549" fmla="*/ 6367403 w 10868822"/>
              <a:gd name="connsiteY3549" fmla="*/ 4886299 h 6858000"/>
              <a:gd name="connsiteX3550" fmla="*/ 6372639 w 10868822"/>
              <a:gd name="connsiteY3550" fmla="*/ 4905955 h 6858000"/>
              <a:gd name="connsiteX3551" fmla="*/ 6362907 w 10868822"/>
              <a:gd name="connsiteY3551" fmla="*/ 4905285 h 6858000"/>
              <a:gd name="connsiteX3552" fmla="*/ 6349798 w 10868822"/>
              <a:gd name="connsiteY3552" fmla="*/ 4942369 h 6858000"/>
              <a:gd name="connsiteX3553" fmla="*/ 6348954 w 10868822"/>
              <a:gd name="connsiteY3553" fmla="*/ 4944758 h 6858000"/>
              <a:gd name="connsiteX3554" fmla="*/ 6348395 w 10868822"/>
              <a:gd name="connsiteY3554" fmla="*/ 4940463 h 6858000"/>
              <a:gd name="connsiteX3555" fmla="*/ 6347822 w 10868822"/>
              <a:gd name="connsiteY3555" fmla="*/ 4942233 h 6858000"/>
              <a:gd name="connsiteX3556" fmla="*/ 6348195 w 10868822"/>
              <a:gd name="connsiteY3556" fmla="*/ 4946905 h 6858000"/>
              <a:gd name="connsiteX3557" fmla="*/ 6348160 w 10868822"/>
              <a:gd name="connsiteY3557" fmla="*/ 4947005 h 6858000"/>
              <a:gd name="connsiteX3558" fmla="*/ 6347926 w 10868822"/>
              <a:gd name="connsiteY3558" fmla="*/ 4947667 h 6858000"/>
              <a:gd name="connsiteX3559" fmla="*/ 6348221 w 10868822"/>
              <a:gd name="connsiteY3559" fmla="*/ 4947235 h 6858000"/>
              <a:gd name="connsiteX3560" fmla="*/ 6349420 w 10868822"/>
              <a:gd name="connsiteY3560" fmla="*/ 4962241 h 6858000"/>
              <a:gd name="connsiteX3561" fmla="*/ 6333698 w 10868822"/>
              <a:gd name="connsiteY3561" fmla="*/ 4965982 h 6858000"/>
              <a:gd name="connsiteX3562" fmla="*/ 6346419 w 10868822"/>
              <a:gd name="connsiteY3562" fmla="*/ 4995801 h 6858000"/>
              <a:gd name="connsiteX3563" fmla="*/ 6332191 w 10868822"/>
              <a:gd name="connsiteY3563" fmla="*/ 5014116 h 6858000"/>
              <a:gd name="connsiteX3564" fmla="*/ 6331437 w 10868822"/>
              <a:gd name="connsiteY3564" fmla="*/ 5038184 h 6858000"/>
              <a:gd name="connsiteX3565" fmla="*/ 6311219 w 10868822"/>
              <a:gd name="connsiteY3565" fmla="*/ 5060910 h 6858000"/>
              <a:gd name="connsiteX3566" fmla="*/ 6316456 w 10868822"/>
              <a:gd name="connsiteY3566" fmla="*/ 5080566 h 6858000"/>
              <a:gd name="connsiteX3567" fmla="*/ 6292496 w 10868822"/>
              <a:gd name="connsiteY3567" fmla="*/ 5098210 h 6858000"/>
              <a:gd name="connsiteX3568" fmla="*/ 6288597 w 10868822"/>
              <a:gd name="connsiteY3568" fmla="*/ 5114674 h 6858000"/>
              <a:gd name="connsiteX3569" fmla="*/ 6287780 w 10868822"/>
              <a:gd name="connsiteY3569" fmla="*/ 5118123 h 6858000"/>
              <a:gd name="connsiteX3570" fmla="*/ 6282897 w 10868822"/>
              <a:gd name="connsiteY3570" fmla="*/ 5125041 h 6858000"/>
              <a:gd name="connsiteX3571" fmla="*/ 6265534 w 10868822"/>
              <a:gd name="connsiteY3571" fmla="*/ 5149415 h 6858000"/>
              <a:gd name="connsiteX3572" fmla="*/ 6275267 w 10868822"/>
              <a:gd name="connsiteY3572" fmla="*/ 5150085 h 6858000"/>
              <a:gd name="connsiteX3573" fmla="*/ 6278255 w 10868822"/>
              <a:gd name="connsiteY3573" fmla="*/ 5179234 h 6858000"/>
              <a:gd name="connsiteX3574" fmla="*/ 6258038 w 10868822"/>
              <a:gd name="connsiteY3574" fmla="*/ 5201960 h 6858000"/>
              <a:gd name="connsiteX3575" fmla="*/ 6249046 w 10868822"/>
              <a:gd name="connsiteY3575" fmla="*/ 5239931 h 6858000"/>
              <a:gd name="connsiteX3576" fmla="*/ 6250540 w 10868822"/>
              <a:gd name="connsiteY3576" fmla="*/ 5254506 h 6858000"/>
              <a:gd name="connsiteX3577" fmla="*/ 6225827 w 10868822"/>
              <a:gd name="connsiteY3577" fmla="*/ 5296217 h 6858000"/>
              <a:gd name="connsiteX3578" fmla="*/ 6228815 w 10868822"/>
              <a:gd name="connsiteY3578" fmla="*/ 5325366 h 6858000"/>
              <a:gd name="connsiteX3579" fmla="*/ 6201854 w 10868822"/>
              <a:gd name="connsiteY3579" fmla="*/ 5376571 h 6858000"/>
              <a:gd name="connsiteX3580" fmla="*/ 6213081 w 10868822"/>
              <a:gd name="connsiteY3580" fmla="*/ 5391816 h 6858000"/>
              <a:gd name="connsiteX3581" fmla="*/ 6195110 w 10868822"/>
              <a:gd name="connsiteY3581" fmla="*/ 5405049 h 6858000"/>
              <a:gd name="connsiteX3582" fmla="*/ 6186119 w 10868822"/>
              <a:gd name="connsiteY3582" fmla="*/ 5443020 h 6858000"/>
              <a:gd name="connsiteX3583" fmla="*/ 6174139 w 10868822"/>
              <a:gd name="connsiteY3583" fmla="*/ 5451843 h 6858000"/>
              <a:gd name="connsiteX3584" fmla="*/ 6174139 w 10868822"/>
              <a:gd name="connsiteY3584" fmla="*/ 5451842 h 6858000"/>
              <a:gd name="connsiteX3585" fmla="*/ 6170446 w 10868822"/>
              <a:gd name="connsiteY3585" fmla="*/ 5454562 h 6858000"/>
              <a:gd name="connsiteX3586" fmla="*/ 6170395 w 10868822"/>
              <a:gd name="connsiteY3586" fmla="*/ 5454599 h 6858000"/>
              <a:gd name="connsiteX3587" fmla="*/ 6168149 w 10868822"/>
              <a:gd name="connsiteY3587" fmla="*/ 5456253 h 6858000"/>
              <a:gd name="connsiteX3588" fmla="*/ 6170446 w 10868822"/>
              <a:gd name="connsiteY3588" fmla="*/ 5454562 h 6858000"/>
              <a:gd name="connsiteX3589" fmla="*/ 6174139 w 10868822"/>
              <a:gd name="connsiteY3589" fmla="*/ 5451843 h 6858000"/>
              <a:gd name="connsiteX3590" fmla="*/ 6180689 w 10868822"/>
              <a:gd name="connsiteY3590" fmla="*/ 5460736 h 6858000"/>
              <a:gd name="connsiteX3591" fmla="*/ 6181624 w 10868822"/>
              <a:gd name="connsiteY3591" fmla="*/ 5462006 h 6858000"/>
              <a:gd name="connsiteX3592" fmla="*/ 6175634 w 10868822"/>
              <a:gd name="connsiteY3592" fmla="*/ 5466417 h 6858000"/>
              <a:gd name="connsiteX3593" fmla="*/ 6171891 w 10868822"/>
              <a:gd name="connsiteY3593" fmla="*/ 5461335 h 6858000"/>
              <a:gd name="connsiteX3594" fmla="*/ 6163654 w 10868822"/>
              <a:gd name="connsiteY3594" fmla="*/ 5475239 h 6858000"/>
              <a:gd name="connsiteX3595" fmla="*/ 6179376 w 10868822"/>
              <a:gd name="connsiteY3595" fmla="*/ 5471498 h 6858000"/>
              <a:gd name="connsiteX3596" fmla="*/ 6148672 w 10868822"/>
              <a:gd name="connsiteY3596" fmla="*/ 5517621 h 6858000"/>
              <a:gd name="connsiteX3597" fmla="*/ 6136692 w 10868822"/>
              <a:gd name="connsiteY3597" fmla="*/ 5526443 h 6858000"/>
              <a:gd name="connsiteX3598" fmla="*/ 6121723 w 10868822"/>
              <a:gd name="connsiteY3598" fmla="*/ 5506117 h 6858000"/>
              <a:gd name="connsiteX3599" fmla="*/ 6088785 w 10868822"/>
              <a:gd name="connsiteY3599" fmla="*/ 5499023 h 6858000"/>
              <a:gd name="connsiteX3600" fmla="*/ 6094775 w 10868822"/>
              <a:gd name="connsiteY3600" fmla="*/ 5494612 h 6858000"/>
              <a:gd name="connsiteX3601" fmla="*/ 6087290 w 10868822"/>
              <a:gd name="connsiteY3601" fmla="*/ 5484449 h 6858000"/>
              <a:gd name="connsiteX3602" fmla="*/ 6114992 w 10868822"/>
              <a:gd name="connsiteY3602" fmla="*/ 5471886 h 6858000"/>
              <a:gd name="connsiteX3603" fmla="*/ 6132222 w 10868822"/>
              <a:gd name="connsiteY3603" fmla="*/ 5420011 h 6858000"/>
              <a:gd name="connsiteX3604" fmla="*/ 6157676 w 10868822"/>
              <a:gd name="connsiteY3604" fmla="*/ 5416941 h 6858000"/>
              <a:gd name="connsiteX3605" fmla="*/ 6146450 w 10868822"/>
              <a:gd name="connsiteY3605" fmla="*/ 5401696 h 6858000"/>
              <a:gd name="connsiteX3606" fmla="*/ 6170409 w 10868822"/>
              <a:gd name="connsiteY3606" fmla="*/ 5384052 h 6858000"/>
              <a:gd name="connsiteX3607" fmla="*/ 6135223 w 10868822"/>
              <a:gd name="connsiteY3607" fmla="*/ 5386451 h 6858000"/>
              <a:gd name="connsiteX3608" fmla="*/ 6127861 w 10868822"/>
              <a:gd name="connsiteY3608" fmla="*/ 5405465 h 6858000"/>
              <a:gd name="connsiteX3609" fmla="*/ 6126625 w 10868822"/>
              <a:gd name="connsiteY3609" fmla="*/ 5408658 h 6858000"/>
              <a:gd name="connsiteX3610" fmla="*/ 6126387 w 10868822"/>
              <a:gd name="connsiteY3610" fmla="*/ 5408755 h 6858000"/>
              <a:gd name="connsiteX3611" fmla="*/ 6059601 w 10868822"/>
              <a:gd name="connsiteY3611" fmla="*/ 5434303 h 6858000"/>
              <a:gd name="connsiteX3612" fmla="*/ 6066331 w 10868822"/>
              <a:gd name="connsiteY3612" fmla="*/ 5468533 h 6858000"/>
              <a:gd name="connsiteX3613" fmla="*/ 6035641 w 10868822"/>
              <a:gd name="connsiteY3613" fmla="*/ 5451947 h 6858000"/>
              <a:gd name="connsiteX3614" fmla="*/ 6096294 w 10868822"/>
              <a:gd name="connsiteY3614" fmla="*/ 5383769 h 6858000"/>
              <a:gd name="connsiteX3615" fmla="*/ 6128505 w 10868822"/>
              <a:gd name="connsiteY3615" fmla="*/ 5289512 h 6858000"/>
              <a:gd name="connsiteX3616" fmla="*/ 6133000 w 10868822"/>
              <a:gd name="connsiteY3616" fmla="*/ 5270526 h 6858000"/>
              <a:gd name="connsiteX3617" fmla="*/ 6145734 w 10868822"/>
              <a:gd name="connsiteY3617" fmla="*/ 5237637 h 6858000"/>
              <a:gd name="connsiteX3618" fmla="*/ 6140498 w 10868822"/>
              <a:gd name="connsiteY3618" fmla="*/ 5217981 h 6858000"/>
              <a:gd name="connsiteX3619" fmla="*/ 6165211 w 10868822"/>
              <a:gd name="connsiteY3619" fmla="*/ 5176269 h 6858000"/>
              <a:gd name="connsiteX3620" fmla="*/ 6158480 w 10868822"/>
              <a:gd name="connsiteY3620" fmla="*/ 5142038 h 6858000"/>
              <a:gd name="connsiteX3621" fmla="*/ 6191432 w 10868822"/>
              <a:gd name="connsiteY3621" fmla="*/ 5086423 h 6858000"/>
              <a:gd name="connsiteX3622" fmla="*/ 6186195 w 10868822"/>
              <a:gd name="connsiteY3622" fmla="*/ 5066767 h 6858000"/>
              <a:gd name="connsiteX3623" fmla="*/ 6195927 w 10868822"/>
              <a:gd name="connsiteY3623" fmla="*/ 5067437 h 6858000"/>
              <a:gd name="connsiteX3624" fmla="*/ 6225890 w 10868822"/>
              <a:gd name="connsiteY3624" fmla="*/ 4982673 h 6858000"/>
              <a:gd name="connsiteX3625" fmla="*/ 6237870 w 10868822"/>
              <a:gd name="connsiteY3625" fmla="*/ 4973851 h 6858000"/>
              <a:gd name="connsiteX3626" fmla="*/ 6230386 w 10868822"/>
              <a:gd name="connsiteY3626" fmla="*/ 4963687 h 6858000"/>
              <a:gd name="connsiteX3627" fmla="*/ 6239377 w 10868822"/>
              <a:gd name="connsiteY3627" fmla="*/ 4925716 h 6858000"/>
              <a:gd name="connsiteX3628" fmla="*/ 6268586 w 10868822"/>
              <a:gd name="connsiteY3628" fmla="*/ 4865019 h 6858000"/>
              <a:gd name="connsiteX3629" fmla="*/ 6280579 w 10868822"/>
              <a:gd name="connsiteY3629" fmla="*/ 4793488 h 6858000"/>
              <a:gd name="connsiteX3630" fmla="*/ 6250629 w 10868822"/>
              <a:gd name="connsiteY3630" fmla="*/ 4815543 h 6858000"/>
              <a:gd name="connsiteX3631" fmla="*/ 6221420 w 10868822"/>
              <a:gd name="connsiteY3631" fmla="*/ 4876241 h 6858000"/>
              <a:gd name="connsiteX3632" fmla="*/ 6210201 w 10868822"/>
              <a:gd name="connsiteY3632" fmla="*/ 4877277 h 6858000"/>
              <a:gd name="connsiteX3633" fmla="*/ 6207151 w 10868822"/>
              <a:gd name="connsiteY3633" fmla="*/ 4873520 h 6858000"/>
              <a:gd name="connsiteX3634" fmla="*/ 6205963 w 10868822"/>
              <a:gd name="connsiteY3634" fmla="*/ 4871497 h 6858000"/>
              <a:gd name="connsiteX3635" fmla="*/ 6206262 w 10868822"/>
              <a:gd name="connsiteY3635" fmla="*/ 4861931 h 6858000"/>
              <a:gd name="connsiteX3636" fmla="*/ 6206450 w 10868822"/>
              <a:gd name="connsiteY3636" fmla="*/ 4855914 h 6858000"/>
              <a:gd name="connsiteX3637" fmla="*/ 6226669 w 10868822"/>
              <a:gd name="connsiteY3637" fmla="*/ 4833188 h 6858000"/>
              <a:gd name="connsiteX3638" fmla="*/ 6206463 w 10868822"/>
              <a:gd name="connsiteY3638" fmla="*/ 4793205 h 6858000"/>
              <a:gd name="connsiteX3639" fmla="*/ 6226681 w 10868822"/>
              <a:gd name="connsiteY3639" fmla="*/ 4770479 h 6858000"/>
              <a:gd name="connsiteX3640" fmla="*/ 6277628 w 10868822"/>
              <a:gd name="connsiteY3640" fmla="*/ 4576213 h 6858000"/>
              <a:gd name="connsiteX3641" fmla="*/ 6285866 w 10868822"/>
              <a:gd name="connsiteY3641" fmla="*/ 4562309 h 6858000"/>
              <a:gd name="connsiteX3642" fmla="*/ 6282123 w 10868822"/>
              <a:gd name="connsiteY3642" fmla="*/ 4557227 h 6858000"/>
              <a:gd name="connsiteX3643" fmla="*/ 6272392 w 10868822"/>
              <a:gd name="connsiteY3643" fmla="*/ 4556556 h 6858000"/>
              <a:gd name="connsiteX3644" fmla="*/ 6239441 w 10868822"/>
              <a:gd name="connsiteY3644" fmla="*/ 4612172 h 6858000"/>
              <a:gd name="connsiteX3645" fmla="*/ 6242429 w 10868822"/>
              <a:gd name="connsiteY3645" fmla="*/ 4641320 h 6858000"/>
              <a:gd name="connsiteX3646" fmla="*/ 6221458 w 10868822"/>
              <a:gd name="connsiteY3646" fmla="*/ 4688114 h 6858000"/>
              <a:gd name="connsiteX3647" fmla="*/ 6218456 w 10868822"/>
              <a:gd name="connsiteY3647" fmla="*/ 4721674 h 6858000"/>
              <a:gd name="connsiteX3648" fmla="*/ 6194496 w 10868822"/>
              <a:gd name="connsiteY3648" fmla="*/ 4739318 h 6858000"/>
              <a:gd name="connsiteX3649" fmla="*/ 6203487 w 10868822"/>
              <a:gd name="connsiteY3649" fmla="*/ 4701347 h 6858000"/>
              <a:gd name="connsiteX3650" fmla="*/ 6207983 w 10868822"/>
              <a:gd name="connsiteY3650" fmla="*/ 4682362 h 6858000"/>
              <a:gd name="connsiteX3651" fmla="*/ 6224459 w 10868822"/>
              <a:gd name="connsiteY3651" fmla="*/ 4654554 h 6858000"/>
              <a:gd name="connsiteX3652" fmla="*/ 6247401 w 10868822"/>
              <a:gd name="connsiteY3652" fmla="*/ 4575939 h 6858000"/>
              <a:gd name="connsiteX3653" fmla="*/ 6249055 w 10868822"/>
              <a:gd name="connsiteY3653" fmla="*/ 4570274 h 6858000"/>
              <a:gd name="connsiteX3654" fmla="*/ 6249274 w 10868822"/>
              <a:gd name="connsiteY3654" fmla="*/ 4569661 h 6858000"/>
              <a:gd name="connsiteX3655" fmla="*/ 6250059 w 10868822"/>
              <a:gd name="connsiteY3655" fmla="*/ 4566832 h 6858000"/>
              <a:gd name="connsiteX3656" fmla="*/ 6250269 w 10868822"/>
              <a:gd name="connsiteY3656" fmla="*/ 4566112 h 6858000"/>
              <a:gd name="connsiteX3657" fmla="*/ 6250679 w 10868822"/>
              <a:gd name="connsiteY3657" fmla="*/ 4564708 h 6858000"/>
              <a:gd name="connsiteX3658" fmla="*/ 6250662 w 10868822"/>
              <a:gd name="connsiteY3658" fmla="*/ 4564660 h 6858000"/>
              <a:gd name="connsiteX3659" fmla="*/ 6250059 w 10868822"/>
              <a:gd name="connsiteY3659" fmla="*/ 4566832 h 6858000"/>
              <a:gd name="connsiteX3660" fmla="*/ 6249055 w 10868822"/>
              <a:gd name="connsiteY3660" fmla="*/ 4570274 h 6858000"/>
              <a:gd name="connsiteX3661" fmla="*/ 6244499 w 10868822"/>
              <a:gd name="connsiteY3661" fmla="*/ 4582974 h 6858000"/>
              <a:gd name="connsiteX3662" fmla="*/ 6241701 w 10868822"/>
              <a:gd name="connsiteY3662" fmla="*/ 4539970 h 6858000"/>
              <a:gd name="connsiteX3663" fmla="*/ 6267155 w 10868822"/>
              <a:gd name="connsiteY3663" fmla="*/ 4536900 h 6858000"/>
              <a:gd name="connsiteX3664" fmla="*/ 6283631 w 10868822"/>
              <a:gd name="connsiteY3664" fmla="*/ 4509092 h 6858000"/>
              <a:gd name="connsiteX3665" fmla="*/ 6270157 w 10868822"/>
              <a:gd name="connsiteY3665" fmla="*/ 4503340 h 6858000"/>
              <a:gd name="connsiteX3666" fmla="*/ 6282974 w 10868822"/>
              <a:gd name="connsiteY3666" fmla="*/ 4481707 h 6858000"/>
              <a:gd name="connsiteX3667" fmla="*/ 6283168 w 10868822"/>
              <a:gd name="connsiteY3667" fmla="*/ 4484941 h 6858000"/>
              <a:gd name="connsiteX3668" fmla="*/ 6324820 w 10868822"/>
              <a:gd name="connsiteY3668" fmla="*/ 4439573 h 6858000"/>
              <a:gd name="connsiteX3669" fmla="*/ 6315841 w 10868822"/>
              <a:gd name="connsiteY3669" fmla="*/ 4414835 h 6858000"/>
              <a:gd name="connsiteX3670" fmla="*/ 6342803 w 10868822"/>
              <a:gd name="connsiteY3670" fmla="*/ 4363631 h 6858000"/>
              <a:gd name="connsiteX3671" fmla="*/ 6427442 w 10868822"/>
              <a:gd name="connsiteY3671" fmla="*/ 4152390 h 6858000"/>
              <a:gd name="connsiteX3672" fmla="*/ 6455157 w 10868822"/>
              <a:gd name="connsiteY3672" fmla="*/ 4077119 h 6858000"/>
              <a:gd name="connsiteX3673" fmla="*/ 6514329 w 10868822"/>
              <a:gd name="connsiteY3673" fmla="*/ 3931657 h 6858000"/>
              <a:gd name="connsiteX3674" fmla="*/ 6536794 w 10868822"/>
              <a:gd name="connsiteY3674" fmla="*/ 3899438 h 6858000"/>
              <a:gd name="connsiteX3675" fmla="*/ 6553681 w 10868822"/>
              <a:gd name="connsiteY3675" fmla="*/ 3864348 h 6858000"/>
              <a:gd name="connsiteX3676" fmla="*/ 6554521 w 10868822"/>
              <a:gd name="connsiteY3676" fmla="*/ 3862602 h 6858000"/>
              <a:gd name="connsiteX3677" fmla="*/ 6563100 w 10868822"/>
              <a:gd name="connsiteY3677" fmla="*/ 3851656 h 6858000"/>
              <a:gd name="connsiteX3678" fmla="*/ 6566004 w 10868822"/>
              <a:gd name="connsiteY3678" fmla="*/ 3838741 h 6858000"/>
              <a:gd name="connsiteX3679" fmla="*/ 6562353 w 10868822"/>
              <a:gd name="connsiteY3679" fmla="*/ 3846328 h 6858000"/>
              <a:gd name="connsiteX3680" fmla="*/ 6554521 w 10868822"/>
              <a:gd name="connsiteY3680" fmla="*/ 3862602 h 6858000"/>
              <a:gd name="connsiteX3681" fmla="*/ 6554021 w 10868822"/>
              <a:gd name="connsiteY3681" fmla="*/ 3863241 h 6858000"/>
              <a:gd name="connsiteX3682" fmla="*/ 6582480 w 10868822"/>
              <a:gd name="connsiteY3682" fmla="*/ 3810933 h 6858000"/>
              <a:gd name="connsiteX3683" fmla="*/ 6589223 w 10868822"/>
              <a:gd name="connsiteY3683" fmla="*/ 3782455 h 6858000"/>
              <a:gd name="connsiteX3684" fmla="*/ 6576914 w 10868822"/>
              <a:gd name="connsiteY3684" fmla="*/ 3787076 h 6858000"/>
              <a:gd name="connsiteX3685" fmla="*/ 6577712 w 10868822"/>
              <a:gd name="connsiteY3685" fmla="*/ 3784074 h 6858000"/>
              <a:gd name="connsiteX3686" fmla="*/ 6583987 w 10868822"/>
              <a:gd name="connsiteY3686" fmla="*/ 3762799 h 6858000"/>
              <a:gd name="connsiteX3687" fmla="*/ 6593719 w 10868822"/>
              <a:gd name="connsiteY3687" fmla="*/ 3763470 h 6858000"/>
              <a:gd name="connsiteX3688" fmla="*/ 6610948 w 10868822"/>
              <a:gd name="connsiteY3688" fmla="*/ 3711594 h 6858000"/>
              <a:gd name="connsiteX3689" fmla="*/ 6625929 w 10868822"/>
              <a:gd name="connsiteY3689" fmla="*/ 3669212 h 6858000"/>
              <a:gd name="connsiteX3690" fmla="*/ 6612455 w 10868822"/>
              <a:gd name="connsiteY3690" fmla="*/ 3663460 h 6858000"/>
              <a:gd name="connsiteX3691" fmla="*/ 6625189 w 10868822"/>
              <a:gd name="connsiteY3691" fmla="*/ 3630571 h 6858000"/>
              <a:gd name="connsiteX3692" fmla="*/ 6637910 w 10868822"/>
              <a:gd name="connsiteY3692" fmla="*/ 3660391 h 6858000"/>
              <a:gd name="connsiteX3693" fmla="*/ 6646147 w 10868822"/>
              <a:gd name="connsiteY3693" fmla="*/ 3646487 h 6858000"/>
              <a:gd name="connsiteX3694" fmla="*/ 6649149 w 10868822"/>
              <a:gd name="connsiteY3694" fmla="*/ 3612926 h 6858000"/>
              <a:gd name="connsiteX3695" fmla="*/ 6625942 w 10868822"/>
              <a:gd name="connsiteY3695" fmla="*/ 3606504 h 6858000"/>
              <a:gd name="connsiteX3696" fmla="*/ 6642418 w 10868822"/>
              <a:gd name="connsiteY3696" fmla="*/ 3578696 h 6858000"/>
              <a:gd name="connsiteX3697" fmla="*/ 6656646 w 10868822"/>
              <a:gd name="connsiteY3697" fmla="*/ 3560381 h 6858000"/>
              <a:gd name="connsiteX3698" fmla="*/ 6709075 w 10868822"/>
              <a:gd name="connsiteY3698" fmla="*/ 3443397 h 6858000"/>
              <a:gd name="connsiteX3699" fmla="*/ 6713570 w 10868822"/>
              <a:gd name="connsiteY3699" fmla="*/ 3424412 h 6858000"/>
              <a:gd name="connsiteX3700" fmla="*/ 6687362 w 10868822"/>
              <a:gd name="connsiteY3700" fmla="*/ 3451549 h 6858000"/>
              <a:gd name="connsiteX3701" fmla="*/ 6643925 w 10868822"/>
              <a:gd name="connsiteY3701" fmla="*/ 3530561 h 6858000"/>
              <a:gd name="connsiteX3702" fmla="*/ 6645419 w 10868822"/>
              <a:gd name="connsiteY3702" fmla="*/ 3545136 h 6858000"/>
              <a:gd name="connsiteX3703" fmla="*/ 6620706 w 10868822"/>
              <a:gd name="connsiteY3703" fmla="*/ 3586847 h 6858000"/>
              <a:gd name="connsiteX3704" fmla="*/ 6590755 w 10868822"/>
              <a:gd name="connsiteY3704" fmla="*/ 3608903 h 6858000"/>
              <a:gd name="connsiteX3705" fmla="*/ 6567536 w 10868822"/>
              <a:gd name="connsiteY3705" fmla="*/ 3665189 h 6858000"/>
              <a:gd name="connsiteX3706" fmla="*/ 6543576 w 10868822"/>
              <a:gd name="connsiteY3706" fmla="*/ 3682834 h 6858000"/>
              <a:gd name="connsiteX3707" fmla="*/ 6552555 w 10868822"/>
              <a:gd name="connsiteY3707" fmla="*/ 3707571 h 6858000"/>
              <a:gd name="connsiteX3708" fmla="*/ 6515861 w 10868822"/>
              <a:gd name="connsiteY3708" fmla="*/ 3758105 h 6858000"/>
              <a:gd name="connsiteX3709" fmla="*/ 6503128 w 10868822"/>
              <a:gd name="connsiteY3709" fmla="*/ 3790994 h 6858000"/>
              <a:gd name="connsiteX3710" fmla="*/ 6504622 w 10868822"/>
              <a:gd name="connsiteY3710" fmla="*/ 3805569 h 6858000"/>
              <a:gd name="connsiteX3711" fmla="*/ 6479168 w 10868822"/>
              <a:gd name="connsiteY3711" fmla="*/ 3808639 h 6858000"/>
              <a:gd name="connsiteX3712" fmla="*/ 6474672 w 10868822"/>
              <a:gd name="connsiteY3712" fmla="*/ 3827625 h 6858000"/>
              <a:gd name="connsiteX3713" fmla="*/ 6496384 w 10868822"/>
              <a:gd name="connsiteY3713" fmla="*/ 3819473 h 6858000"/>
              <a:gd name="connsiteX3714" fmla="*/ 6491888 w 10868822"/>
              <a:gd name="connsiteY3714" fmla="*/ 3838459 h 6858000"/>
              <a:gd name="connsiteX3715" fmla="*/ 6478414 w 10868822"/>
              <a:gd name="connsiteY3715" fmla="*/ 3832706 h 6858000"/>
              <a:gd name="connsiteX3716" fmla="*/ 6455949 w 10868822"/>
              <a:gd name="connsiteY3716" fmla="*/ 3864925 h 6858000"/>
              <a:gd name="connsiteX3717" fmla="*/ 6452947 w 10868822"/>
              <a:gd name="connsiteY3717" fmla="*/ 3898485 h 6858000"/>
              <a:gd name="connsiteX3718" fmla="*/ 6434977 w 10868822"/>
              <a:gd name="connsiteY3718" fmla="*/ 3911718 h 6858000"/>
              <a:gd name="connsiteX3719" fmla="*/ 6437966 w 10868822"/>
              <a:gd name="connsiteY3719" fmla="*/ 3940867 h 6858000"/>
              <a:gd name="connsiteX3720" fmla="*/ 6411757 w 10868822"/>
              <a:gd name="connsiteY3720" fmla="*/ 3968004 h 6858000"/>
              <a:gd name="connsiteX3721" fmla="*/ 6416994 w 10868822"/>
              <a:gd name="connsiteY3721" fmla="*/ 3987660 h 6858000"/>
              <a:gd name="connsiteX3722" fmla="*/ 6380301 w 10868822"/>
              <a:gd name="connsiteY3722" fmla="*/ 4038195 h 6858000"/>
              <a:gd name="connsiteX3723" fmla="*/ 6371348 w 10868822"/>
              <a:gd name="connsiteY3723" fmla="*/ 4065151 h 6858000"/>
              <a:gd name="connsiteX3724" fmla="*/ 6370570 w 10868822"/>
              <a:gd name="connsiteY3724" fmla="*/ 4062887 h 6858000"/>
              <a:gd name="connsiteX3725" fmla="*/ 6346595 w 10868822"/>
              <a:gd name="connsiteY3725" fmla="*/ 4117877 h 6858000"/>
              <a:gd name="connsiteX3726" fmla="*/ 6341359 w 10868822"/>
              <a:gd name="connsiteY3726" fmla="*/ 4098221 h 6858000"/>
              <a:gd name="connsiteX3727" fmla="*/ 6331627 w 10868822"/>
              <a:gd name="connsiteY3727" fmla="*/ 4097550 h 6858000"/>
              <a:gd name="connsiteX3728" fmla="*/ 6333121 w 10868822"/>
              <a:gd name="connsiteY3728" fmla="*/ 4112125 h 6858000"/>
              <a:gd name="connsiteX3729" fmla="*/ 6295687 w 10868822"/>
              <a:gd name="connsiteY3729" fmla="*/ 4124017 h 6858000"/>
              <a:gd name="connsiteX3730" fmla="*/ 6310655 w 10868822"/>
              <a:gd name="connsiteY3730" fmla="*/ 4144344 h 6858000"/>
              <a:gd name="connsiteX3731" fmla="*/ 6330120 w 10868822"/>
              <a:gd name="connsiteY3731" fmla="*/ 4145685 h 6858000"/>
              <a:gd name="connsiteX3732" fmla="*/ 6334573 w 10868822"/>
              <a:gd name="connsiteY3732" fmla="*/ 4139726 h 6858000"/>
              <a:gd name="connsiteX3733" fmla="*/ 6325624 w 10868822"/>
              <a:gd name="connsiteY3733" fmla="*/ 4164670 h 6858000"/>
              <a:gd name="connsiteX3734" fmla="*/ 6295662 w 10868822"/>
              <a:gd name="connsiteY3734" fmla="*/ 4249435 h 6858000"/>
              <a:gd name="connsiteX3735" fmla="*/ 6275444 w 10868822"/>
              <a:gd name="connsiteY3735" fmla="*/ 4272161 h 6858000"/>
              <a:gd name="connsiteX3736" fmla="*/ 6272443 w 10868822"/>
              <a:gd name="connsiteY3736" fmla="*/ 4305721 h 6858000"/>
              <a:gd name="connsiteX3737" fmla="*/ 6254472 w 10868822"/>
              <a:gd name="connsiteY3737" fmla="*/ 4318954 h 6858000"/>
              <a:gd name="connsiteX3738" fmla="*/ 6261957 w 10868822"/>
              <a:gd name="connsiteY3738" fmla="*/ 4329117 h 6858000"/>
              <a:gd name="connsiteX3739" fmla="*/ 6234995 w 10868822"/>
              <a:gd name="connsiteY3739" fmla="*/ 4380322 h 6858000"/>
              <a:gd name="connsiteX3740" fmla="*/ 6240232 w 10868822"/>
              <a:gd name="connsiteY3740" fmla="*/ 4399978 h 6858000"/>
              <a:gd name="connsiteX3741" fmla="*/ 6222261 w 10868822"/>
              <a:gd name="connsiteY3741" fmla="*/ 4413211 h 6858000"/>
              <a:gd name="connsiteX3742" fmla="*/ 6223691 w 10868822"/>
              <a:gd name="connsiteY3742" fmla="*/ 4407175 h 6858000"/>
              <a:gd name="connsiteX3743" fmla="*/ 6225809 w 10868822"/>
              <a:gd name="connsiteY3743" fmla="*/ 4408156 h 6858000"/>
              <a:gd name="connsiteX3744" fmla="*/ 6225904 w 10868822"/>
              <a:gd name="connsiteY3744" fmla="*/ 4408479 h 6858000"/>
              <a:gd name="connsiteX3745" fmla="*/ 6226824 w 10868822"/>
              <a:gd name="connsiteY3745" fmla="*/ 4408626 h 6858000"/>
              <a:gd name="connsiteX3746" fmla="*/ 6225809 w 10868822"/>
              <a:gd name="connsiteY3746" fmla="*/ 4408156 h 6858000"/>
              <a:gd name="connsiteX3747" fmla="*/ 6224510 w 10868822"/>
              <a:gd name="connsiteY3747" fmla="*/ 4403718 h 6858000"/>
              <a:gd name="connsiteX3748" fmla="*/ 6224229 w 10868822"/>
              <a:gd name="connsiteY3748" fmla="*/ 4404905 h 6858000"/>
              <a:gd name="connsiteX3749" fmla="*/ 6223691 w 10868822"/>
              <a:gd name="connsiteY3749" fmla="*/ 4407175 h 6858000"/>
              <a:gd name="connsiteX3750" fmla="*/ 6214777 w 10868822"/>
              <a:gd name="connsiteY3750" fmla="*/ 4403048 h 6858000"/>
              <a:gd name="connsiteX3751" fmla="*/ 6210282 w 10868822"/>
              <a:gd name="connsiteY3751" fmla="*/ 4422033 h 6858000"/>
              <a:gd name="connsiteX3752" fmla="*/ 6220014 w 10868822"/>
              <a:gd name="connsiteY3752" fmla="*/ 4422704 h 6858000"/>
              <a:gd name="connsiteX3753" fmla="*/ 6198288 w 10868822"/>
              <a:gd name="connsiteY3753" fmla="*/ 4493565 h 6858000"/>
              <a:gd name="connsiteX3754" fmla="*/ 6184061 w 10868822"/>
              <a:gd name="connsiteY3754" fmla="*/ 4511880 h 6858000"/>
              <a:gd name="connsiteX3755" fmla="*/ 6183308 w 10868822"/>
              <a:gd name="connsiteY3755" fmla="*/ 4535947 h 6858000"/>
              <a:gd name="connsiteX3756" fmla="*/ 6141377 w 10868822"/>
              <a:gd name="connsiteY3756" fmla="*/ 4566824 h 6858000"/>
              <a:gd name="connsiteX3757" fmla="*/ 6163830 w 10868822"/>
              <a:gd name="connsiteY3757" fmla="*/ 4597315 h 6858000"/>
              <a:gd name="connsiteX3758" fmla="*/ 6139117 w 10868822"/>
              <a:gd name="connsiteY3758" fmla="*/ 4639026 h 6858000"/>
              <a:gd name="connsiteX3759" fmla="*/ 6127137 w 10868822"/>
              <a:gd name="connsiteY3759" fmla="*/ 4647848 h 6858000"/>
              <a:gd name="connsiteX3760" fmla="*/ 6123395 w 10868822"/>
              <a:gd name="connsiteY3760" fmla="*/ 4642767 h 6858000"/>
              <a:gd name="connsiteX3761" fmla="*/ 6115157 w 10868822"/>
              <a:gd name="connsiteY3761" fmla="*/ 4656671 h 6858000"/>
              <a:gd name="connsiteX3762" fmla="*/ 6134621 w 10868822"/>
              <a:gd name="connsiteY3762" fmla="*/ 4658012 h 6858000"/>
              <a:gd name="connsiteX3763" fmla="*/ 6142106 w 10868822"/>
              <a:gd name="connsiteY3763" fmla="*/ 4668175 h 6858000"/>
              <a:gd name="connsiteX3764" fmla="*/ 6115897 w 10868822"/>
              <a:gd name="connsiteY3764" fmla="*/ 4695312 h 6858000"/>
              <a:gd name="connsiteX3765" fmla="*/ 6123382 w 10868822"/>
              <a:gd name="connsiteY3765" fmla="*/ 4705475 h 6858000"/>
              <a:gd name="connsiteX3766" fmla="*/ 6085947 w 10868822"/>
              <a:gd name="connsiteY3766" fmla="*/ 4717368 h 6858000"/>
              <a:gd name="connsiteX3767" fmla="*/ 6077709 w 10868822"/>
              <a:gd name="connsiteY3767" fmla="*/ 4731272 h 6858000"/>
              <a:gd name="connsiteX3768" fmla="*/ 6106906 w 10868822"/>
              <a:gd name="connsiteY3768" fmla="*/ 4733283 h 6858000"/>
              <a:gd name="connsiteX3769" fmla="*/ 6071707 w 10868822"/>
              <a:gd name="connsiteY3769" fmla="*/ 4798392 h 6858000"/>
              <a:gd name="connsiteX3770" fmla="*/ 6086676 w 10868822"/>
              <a:gd name="connsiteY3770" fmla="*/ 4818718 h 6858000"/>
              <a:gd name="connsiteX3771" fmla="*/ 6058220 w 10868822"/>
              <a:gd name="connsiteY3771" fmla="*/ 4855348 h 6858000"/>
              <a:gd name="connsiteX3772" fmla="*/ 6063456 w 10868822"/>
              <a:gd name="connsiteY3772" fmla="*/ 4875005 h 6858000"/>
              <a:gd name="connsiteX3773" fmla="*/ 6038743 w 10868822"/>
              <a:gd name="connsiteY3773" fmla="*/ 4916716 h 6858000"/>
              <a:gd name="connsiteX3774" fmla="*/ 5993070 w 10868822"/>
              <a:gd name="connsiteY3774" fmla="*/ 4942512 h 6858000"/>
              <a:gd name="connsiteX3775" fmla="*/ 5987080 w 10868822"/>
              <a:gd name="connsiteY3775" fmla="*/ 4946923 h 6858000"/>
              <a:gd name="connsiteX3776" fmla="*/ 5981844 w 10868822"/>
              <a:gd name="connsiteY3776" fmla="*/ 4927267 h 6858000"/>
              <a:gd name="connsiteX3777" fmla="*/ 6009546 w 10868822"/>
              <a:gd name="connsiteY3777" fmla="*/ 4914704 h 6858000"/>
              <a:gd name="connsiteX3778" fmla="*/ 6020032 w 10868822"/>
              <a:gd name="connsiteY3778" fmla="*/ 4891308 h 6858000"/>
              <a:gd name="connsiteX3779" fmla="*/ 5974359 w 10868822"/>
              <a:gd name="connsiteY3779" fmla="*/ 4917104 h 6858000"/>
              <a:gd name="connsiteX3780" fmla="*/ 5970617 w 10868822"/>
              <a:gd name="connsiteY3780" fmla="*/ 4912022 h 6858000"/>
              <a:gd name="connsiteX3781" fmla="*/ 5960885 w 10868822"/>
              <a:gd name="connsiteY3781" fmla="*/ 4911352 h 6858000"/>
              <a:gd name="connsiteX3782" fmla="*/ 5960132 w 10868822"/>
              <a:gd name="connsiteY3782" fmla="*/ 4935419 h 6858000"/>
              <a:gd name="connsiteX3783" fmla="*/ 5930182 w 10868822"/>
              <a:gd name="connsiteY3783" fmla="*/ 4957474 h 6858000"/>
              <a:gd name="connsiteX3784" fmla="*/ 5938420 w 10868822"/>
              <a:gd name="connsiteY3784" fmla="*/ 4943570 h 6858000"/>
              <a:gd name="connsiteX3785" fmla="*/ 5929440 w 10868822"/>
              <a:gd name="connsiteY3785" fmla="*/ 4918832 h 6858000"/>
              <a:gd name="connsiteX3786" fmla="*/ 5941421 w 10868822"/>
              <a:gd name="connsiteY3786" fmla="*/ 4910010 h 6858000"/>
              <a:gd name="connsiteX3787" fmla="*/ 5943669 w 10868822"/>
              <a:gd name="connsiteY3787" fmla="*/ 4900518 h 6858000"/>
              <a:gd name="connsiteX3788" fmla="*/ 5926452 w 10868822"/>
              <a:gd name="connsiteY3788" fmla="*/ 4889684 h 6858000"/>
              <a:gd name="connsiteX3789" fmla="*/ 5915225 w 10868822"/>
              <a:gd name="connsiteY3789" fmla="*/ 4874438 h 6858000"/>
              <a:gd name="connsiteX3790" fmla="*/ 5921215 w 10868822"/>
              <a:gd name="connsiteY3790" fmla="*/ 4870028 h 6858000"/>
              <a:gd name="connsiteX3791" fmla="*/ 5909989 w 10868822"/>
              <a:gd name="connsiteY3791" fmla="*/ 4854783 h 6858000"/>
              <a:gd name="connsiteX3792" fmla="*/ 5900257 w 10868822"/>
              <a:gd name="connsiteY3792" fmla="*/ 4854112 h 6858000"/>
              <a:gd name="connsiteX3793" fmla="*/ 5914545 w 10868822"/>
              <a:gd name="connsiteY3793" fmla="*/ 4829998 h 6858000"/>
              <a:gd name="connsiteX3794" fmla="*/ 5924970 w 10868822"/>
              <a:gd name="connsiteY3794" fmla="*/ 4812400 h 6858000"/>
              <a:gd name="connsiteX3795" fmla="*/ 5942940 w 10868822"/>
              <a:gd name="connsiteY3795" fmla="*/ 4799167 h 6858000"/>
              <a:gd name="connsiteX3796" fmla="*/ 5927972 w 10868822"/>
              <a:gd name="connsiteY3796" fmla="*/ 4778840 h 6858000"/>
              <a:gd name="connsiteX3797" fmla="*/ 5948190 w 10868822"/>
              <a:gd name="connsiteY3797" fmla="*/ 4756114 h 6858000"/>
              <a:gd name="connsiteX3798" fmla="*/ 5952685 w 10868822"/>
              <a:gd name="connsiteY3798" fmla="*/ 4737129 h 6858000"/>
              <a:gd name="connsiteX3799" fmla="*/ 5984883 w 10868822"/>
              <a:gd name="connsiteY3799" fmla="*/ 4705580 h 6858000"/>
              <a:gd name="connsiteX3800" fmla="*/ 5977398 w 10868822"/>
              <a:gd name="connsiteY3800" fmla="*/ 4695417 h 6858000"/>
              <a:gd name="connsiteX3801" fmla="*/ 6012598 w 10868822"/>
              <a:gd name="connsiteY3801" fmla="*/ 4630309 h 6858000"/>
              <a:gd name="connsiteX3802" fmla="*/ 6014219 w 10868822"/>
              <a:gd name="connsiteY3802" fmla="*/ 4646111 h 6858000"/>
              <a:gd name="connsiteX3803" fmla="*/ 6009881 w 10868822"/>
              <a:gd name="connsiteY3803" fmla="*/ 4647005 h 6858000"/>
              <a:gd name="connsiteX3804" fmla="*/ 6009494 w 10868822"/>
              <a:gd name="connsiteY3804" fmla="*/ 4650596 h 6858000"/>
              <a:gd name="connsiteX3805" fmla="*/ 6012226 w 10868822"/>
              <a:gd name="connsiteY3805" fmla="*/ 4651251 h 6858000"/>
              <a:gd name="connsiteX3806" fmla="*/ 6010909 w 10868822"/>
              <a:gd name="connsiteY3806" fmla="*/ 4653105 h 6858000"/>
              <a:gd name="connsiteX3807" fmla="*/ 6015587 w 10868822"/>
              <a:gd name="connsiteY3807" fmla="*/ 4659457 h 6858000"/>
              <a:gd name="connsiteX3808" fmla="*/ 6015213 w 10868822"/>
              <a:gd name="connsiteY3808" fmla="*/ 4655814 h 6858000"/>
              <a:gd name="connsiteX3809" fmla="*/ 6014809 w 10868822"/>
              <a:gd name="connsiteY3809" fmla="*/ 4651871 h 6858000"/>
              <a:gd name="connsiteX3810" fmla="*/ 6020078 w 10868822"/>
              <a:gd name="connsiteY3810" fmla="*/ 4653134 h 6858000"/>
              <a:gd name="connsiteX3811" fmla="*/ 6041041 w 10868822"/>
              <a:gd name="connsiteY3811" fmla="*/ 4656388 h 6858000"/>
              <a:gd name="connsiteX3812" fmla="*/ 6063507 w 10868822"/>
              <a:gd name="connsiteY3812" fmla="*/ 4624169 h 6858000"/>
              <a:gd name="connsiteX3813" fmla="*/ 6065755 w 10868822"/>
              <a:gd name="connsiteY3813" fmla="*/ 4614676 h 6858000"/>
              <a:gd name="connsiteX3814" fmla="*/ 6026072 w 10868822"/>
              <a:gd name="connsiteY3814" fmla="*/ 4636061 h 6858000"/>
              <a:gd name="connsiteX3815" fmla="*/ 6031322 w 10868822"/>
              <a:gd name="connsiteY3815" fmla="*/ 4593008 h 6858000"/>
              <a:gd name="connsiteX3816" fmla="*/ 6023837 w 10868822"/>
              <a:gd name="connsiteY3816" fmla="*/ 4582845 h 6858000"/>
              <a:gd name="connsiteX3817" fmla="*/ 6003619 w 10868822"/>
              <a:gd name="connsiteY3817" fmla="*/ 4605571 h 6858000"/>
              <a:gd name="connsiteX3818" fmla="*/ 6010363 w 10868822"/>
              <a:gd name="connsiteY3818" fmla="*/ 4577093 h 6858000"/>
              <a:gd name="connsiteX3819" fmla="*/ 6030581 w 10868822"/>
              <a:gd name="connsiteY3819" fmla="*/ 4554366 h 6858000"/>
              <a:gd name="connsiteX3820" fmla="*/ 6052223 w 10868822"/>
              <a:gd name="connsiteY3820" fmla="*/ 4547491 h 6858000"/>
              <a:gd name="connsiteX3821" fmla="*/ 6052470 w 10868822"/>
              <a:gd name="connsiteY3821" fmla="*/ 4547413 h 6858000"/>
              <a:gd name="connsiteX3822" fmla="*/ 6052868 w 10868822"/>
              <a:gd name="connsiteY3822" fmla="*/ 4549741 h 6858000"/>
              <a:gd name="connsiteX3823" fmla="*/ 6054516 w 10868822"/>
              <a:gd name="connsiteY3823" fmla="*/ 4546763 h 6858000"/>
              <a:gd name="connsiteX3824" fmla="*/ 6063336 w 10868822"/>
              <a:gd name="connsiteY3824" fmla="*/ 4543961 h 6858000"/>
              <a:gd name="connsiteX3825" fmla="*/ 6068016 w 10868822"/>
              <a:gd name="connsiteY3825" fmla="*/ 4542474 h 6858000"/>
              <a:gd name="connsiteX3826" fmla="*/ 6063519 w 10868822"/>
              <a:gd name="connsiteY3826" fmla="*/ 4561460 h 6858000"/>
              <a:gd name="connsiteX3827" fmla="*/ 6059024 w 10868822"/>
              <a:gd name="connsiteY3827" fmla="*/ 4580445 h 6858000"/>
              <a:gd name="connsiteX3828" fmla="*/ 6071004 w 10868822"/>
              <a:gd name="connsiteY3828" fmla="*/ 4571623 h 6858000"/>
              <a:gd name="connsiteX3829" fmla="*/ 6104709 w 10868822"/>
              <a:gd name="connsiteY3829" fmla="*/ 4491941 h 6858000"/>
              <a:gd name="connsiteX3830" fmla="*/ 6121185 w 10868822"/>
              <a:gd name="connsiteY3830" fmla="*/ 4464133 h 6858000"/>
              <a:gd name="connsiteX3831" fmla="*/ 6130930 w 10868822"/>
              <a:gd name="connsiteY3831" fmla="*/ 4402095 h 6858000"/>
              <a:gd name="connsiteX3832" fmla="*/ 6178862 w 10868822"/>
              <a:gd name="connsiteY3832" fmla="*/ 4304097 h 6858000"/>
              <a:gd name="connsiteX3833" fmla="*/ 6181110 w 10868822"/>
              <a:gd name="connsiteY3833" fmla="*/ 4294604 h 6858000"/>
              <a:gd name="connsiteX3834" fmla="*/ 6169130 w 10868822"/>
              <a:gd name="connsiteY3834" fmla="*/ 4303426 h 6858000"/>
              <a:gd name="connsiteX3835" fmla="*/ 6223806 w 10868822"/>
              <a:gd name="connsiteY3835" fmla="*/ 4176950 h 6858000"/>
              <a:gd name="connsiteX3836" fmla="*/ 6232044 w 10868822"/>
              <a:gd name="connsiteY3836" fmla="*/ 4163046 h 6858000"/>
              <a:gd name="connsiteX3837" fmla="*/ 6221081 w 10868822"/>
              <a:gd name="connsiteY3837" fmla="*/ 4154721 h 6858000"/>
              <a:gd name="connsiteX3838" fmla="*/ 6222034 w 10868822"/>
              <a:gd name="connsiteY3838" fmla="*/ 4147885 h 6858000"/>
              <a:gd name="connsiteX3839" fmla="*/ 6214957 w 10868822"/>
              <a:gd name="connsiteY3839" fmla="*/ 4149056 h 6858000"/>
              <a:gd name="connsiteX3840" fmla="*/ 6214478 w 10868822"/>
              <a:gd name="connsiteY3840" fmla="*/ 4149707 h 6858000"/>
              <a:gd name="connsiteX3841" fmla="*/ 6213705 w 10868822"/>
              <a:gd name="connsiteY3841" fmla="*/ 4149120 h 6858000"/>
              <a:gd name="connsiteX3842" fmla="*/ 6213116 w 10868822"/>
              <a:gd name="connsiteY3842" fmla="*/ 4148673 h 6858000"/>
              <a:gd name="connsiteX3843" fmla="*/ 6218772 w 10868822"/>
              <a:gd name="connsiteY3843" fmla="*/ 4138163 h 6858000"/>
              <a:gd name="connsiteX3844" fmla="*/ 6211085 w 10868822"/>
              <a:gd name="connsiteY3844" fmla="*/ 4147131 h 6858000"/>
              <a:gd name="connsiteX3845" fmla="*/ 6213116 w 10868822"/>
              <a:gd name="connsiteY3845" fmla="*/ 4148673 h 6858000"/>
              <a:gd name="connsiteX3846" fmla="*/ 6208838 w 10868822"/>
              <a:gd name="connsiteY3846" fmla="*/ 4156624 h 6858000"/>
              <a:gd name="connsiteX3847" fmla="*/ 6209111 w 10868822"/>
              <a:gd name="connsiteY3847" fmla="*/ 4156994 h 6858000"/>
              <a:gd name="connsiteX3848" fmla="*/ 6206016 w 10868822"/>
              <a:gd name="connsiteY3848" fmla="*/ 4161196 h 6858000"/>
              <a:gd name="connsiteX3849" fmla="*/ 6192362 w 10868822"/>
              <a:gd name="connsiteY3849" fmla="*/ 4184431 h 6858000"/>
              <a:gd name="connsiteX3850" fmla="*/ 6199847 w 10868822"/>
              <a:gd name="connsiteY3850" fmla="*/ 4194594 h 6858000"/>
              <a:gd name="connsiteX3851" fmla="*/ 6160905 w 10868822"/>
              <a:gd name="connsiteY3851" fmla="*/ 4254621 h 6858000"/>
              <a:gd name="connsiteX3852" fmla="*/ 6154903 w 10868822"/>
              <a:gd name="connsiteY3852" fmla="*/ 4321741 h 6858000"/>
              <a:gd name="connsiteX3853" fmla="*/ 6112959 w 10868822"/>
              <a:gd name="connsiteY3853" fmla="*/ 4415328 h 6858000"/>
              <a:gd name="connsiteX3854" fmla="*/ 6118949 w 10868822"/>
              <a:gd name="connsiteY3854" fmla="*/ 4410917 h 6858000"/>
              <a:gd name="connsiteX3855" fmla="*/ 6094236 w 10868822"/>
              <a:gd name="connsiteY3855" fmla="*/ 4452628 h 6858000"/>
              <a:gd name="connsiteX3856" fmla="*/ 6098732 w 10868822"/>
              <a:gd name="connsiteY3856" fmla="*/ 4433643 h 6858000"/>
              <a:gd name="connsiteX3857" fmla="*/ 6073277 w 10868822"/>
              <a:gd name="connsiteY3857" fmla="*/ 4436713 h 6858000"/>
              <a:gd name="connsiteX3858" fmla="*/ 6055307 w 10868822"/>
              <a:gd name="connsiteY3858" fmla="*/ 4449946 h 6858000"/>
              <a:gd name="connsiteX3859" fmla="*/ 6103981 w 10868822"/>
              <a:gd name="connsiteY3859" fmla="*/ 4390590 h 6858000"/>
              <a:gd name="connsiteX3860" fmla="*/ 6096496 w 10868822"/>
              <a:gd name="connsiteY3860" fmla="*/ 4380427 h 6858000"/>
              <a:gd name="connsiteX3861" fmla="*/ 6093420 w 10868822"/>
              <a:gd name="connsiteY3861" fmla="*/ 4380127 h 6858000"/>
              <a:gd name="connsiteX3862" fmla="*/ 6108476 w 10868822"/>
              <a:gd name="connsiteY3862" fmla="*/ 4371604 h 6858000"/>
              <a:gd name="connsiteX3863" fmla="*/ 6142922 w 10868822"/>
              <a:gd name="connsiteY3863" fmla="*/ 4330563 h 6858000"/>
              <a:gd name="connsiteX3864" fmla="*/ 6115220 w 10868822"/>
              <a:gd name="connsiteY3864" fmla="*/ 4343126 h 6858000"/>
              <a:gd name="connsiteX3865" fmla="*/ 6114532 w 10868822"/>
              <a:gd name="connsiteY3865" fmla="*/ 4341514 h 6858000"/>
              <a:gd name="connsiteX3866" fmla="*/ 6118871 w 10868822"/>
              <a:gd name="connsiteY3866" fmla="*/ 4335539 h 6858000"/>
              <a:gd name="connsiteX3867" fmla="*/ 6123458 w 10868822"/>
              <a:gd name="connsiteY3867" fmla="*/ 4329222 h 6858000"/>
              <a:gd name="connsiteX3868" fmla="*/ 6112040 w 10868822"/>
              <a:gd name="connsiteY3868" fmla="*/ 4335671 h 6858000"/>
              <a:gd name="connsiteX3869" fmla="*/ 6114532 w 10868822"/>
              <a:gd name="connsiteY3869" fmla="*/ 4341514 h 6858000"/>
              <a:gd name="connsiteX3870" fmla="*/ 6114284 w 10868822"/>
              <a:gd name="connsiteY3870" fmla="*/ 4341856 h 6858000"/>
              <a:gd name="connsiteX3871" fmla="*/ 6109980 w 10868822"/>
              <a:gd name="connsiteY3871" fmla="*/ 4339147 h 6858000"/>
              <a:gd name="connsiteX3872" fmla="*/ 6109416 w 10868822"/>
              <a:gd name="connsiteY3872" fmla="*/ 4336014 h 6858000"/>
              <a:gd name="connsiteX3873" fmla="*/ 6112870 w 10868822"/>
              <a:gd name="connsiteY3873" fmla="*/ 4334447 h 6858000"/>
              <a:gd name="connsiteX3874" fmla="*/ 6133944 w 10868822"/>
              <a:gd name="connsiteY3874" fmla="*/ 4305826 h 6858000"/>
              <a:gd name="connsiteX3875" fmla="*/ 6139934 w 10868822"/>
              <a:gd name="connsiteY3875" fmla="*/ 4301414 h 6858000"/>
              <a:gd name="connsiteX3876" fmla="*/ 6114479 w 10868822"/>
              <a:gd name="connsiteY3876" fmla="*/ 4304484 h 6858000"/>
              <a:gd name="connsiteX3877" fmla="*/ 6144429 w 10868822"/>
              <a:gd name="connsiteY3877" fmla="*/ 4282429 h 6858000"/>
              <a:gd name="connsiteX3878" fmla="*/ 6163906 w 10868822"/>
              <a:gd name="connsiteY3878" fmla="*/ 4221061 h 6858000"/>
              <a:gd name="connsiteX3879" fmla="*/ 6160164 w 10868822"/>
              <a:gd name="connsiteY3879" fmla="*/ 4215979 h 6858000"/>
              <a:gd name="connsiteX3880" fmla="*/ 6166154 w 10868822"/>
              <a:gd name="connsiteY3880" fmla="*/ 4211568 h 6858000"/>
              <a:gd name="connsiteX3881" fmla="*/ 6175146 w 10868822"/>
              <a:gd name="connsiteY3881" fmla="*/ 4173597 h 6858000"/>
              <a:gd name="connsiteX3882" fmla="*/ 6185631 w 10868822"/>
              <a:gd name="connsiteY3882" fmla="*/ 4150201 h 6858000"/>
              <a:gd name="connsiteX3883" fmla="*/ 6178147 w 10868822"/>
              <a:gd name="connsiteY3883" fmla="*/ 4140037 h 6858000"/>
              <a:gd name="connsiteX3884" fmla="*/ 6196117 w 10868822"/>
              <a:gd name="connsiteY3884" fmla="*/ 4126804 h 6858000"/>
              <a:gd name="connsiteX3885" fmla="*/ 6192375 w 10868822"/>
              <a:gd name="connsiteY3885" fmla="*/ 4121723 h 6858000"/>
              <a:gd name="connsiteX3886" fmla="*/ 6215594 w 10868822"/>
              <a:gd name="connsiteY3886" fmla="*/ 4065436 h 6858000"/>
              <a:gd name="connsiteX3887" fmla="*/ 6210358 w 10868822"/>
              <a:gd name="connsiteY3887" fmla="*/ 4045780 h 6858000"/>
              <a:gd name="connsiteX3888" fmla="*/ 6243309 w 10868822"/>
              <a:gd name="connsiteY3888" fmla="*/ 3990165 h 6858000"/>
              <a:gd name="connsiteX3889" fmla="*/ 6245556 w 10868822"/>
              <a:gd name="connsiteY3889" fmla="*/ 3980672 h 6858000"/>
              <a:gd name="connsiteX3890" fmla="*/ 6229834 w 10868822"/>
              <a:gd name="connsiteY3890" fmla="*/ 3984412 h 6858000"/>
              <a:gd name="connsiteX3891" fmla="*/ 6241814 w 10868822"/>
              <a:gd name="connsiteY3891" fmla="*/ 3975590 h 6858000"/>
              <a:gd name="connsiteX3892" fmla="*/ 6298739 w 10868822"/>
              <a:gd name="connsiteY3892" fmla="*/ 3839621 h 6858000"/>
              <a:gd name="connsiteX3893" fmla="*/ 6307730 w 10868822"/>
              <a:gd name="connsiteY3893" fmla="*/ 3801650 h 6858000"/>
              <a:gd name="connsiteX3894" fmla="*/ 6334691 w 10868822"/>
              <a:gd name="connsiteY3894" fmla="*/ 3750446 h 6858000"/>
              <a:gd name="connsiteX3895" fmla="*/ 6339187 w 10868822"/>
              <a:gd name="connsiteY3895" fmla="*/ 3731460 h 6858000"/>
              <a:gd name="connsiteX3896" fmla="*/ 6329455 w 10868822"/>
              <a:gd name="connsiteY3896" fmla="*/ 3730790 h 6858000"/>
              <a:gd name="connsiteX3897" fmla="*/ 6327207 w 10868822"/>
              <a:gd name="connsiteY3897" fmla="*/ 3740283 h 6858000"/>
              <a:gd name="connsiteX3898" fmla="*/ 6317474 w 10868822"/>
              <a:gd name="connsiteY3898" fmla="*/ 3739612 h 6858000"/>
              <a:gd name="connsiteX3899" fmla="*/ 6257562 w 10868822"/>
              <a:gd name="connsiteY3899" fmla="*/ 3846432 h 6858000"/>
              <a:gd name="connsiteX3900" fmla="*/ 6239592 w 10868822"/>
              <a:gd name="connsiteY3900" fmla="*/ 3859665 h 6858000"/>
              <a:gd name="connsiteX3901" fmla="*/ 6176678 w 10868822"/>
              <a:gd name="connsiteY3901" fmla="*/ 4000045 h 6858000"/>
              <a:gd name="connsiteX3902" fmla="*/ 6162450 w 10868822"/>
              <a:gd name="connsiteY3902" fmla="*/ 4018360 h 6858000"/>
              <a:gd name="connsiteX3903" fmla="*/ 6106279 w 10868822"/>
              <a:gd name="connsiteY3903" fmla="*/ 4130262 h 6858000"/>
              <a:gd name="connsiteX3904" fmla="*/ 6126510 w 10868822"/>
              <a:gd name="connsiteY3904" fmla="*/ 4044827 h 6858000"/>
              <a:gd name="connsiteX3905" fmla="*/ 6133253 w 10868822"/>
              <a:gd name="connsiteY3905" fmla="*/ 4016349 h 6858000"/>
              <a:gd name="connsiteX3906" fmla="*/ 6083085 w 10868822"/>
              <a:gd name="connsiteY3906" fmla="*/ 4061130 h 6858000"/>
              <a:gd name="connsiteX3907" fmla="*/ 6076341 w 10868822"/>
              <a:gd name="connsiteY3907" fmla="*/ 4089608 h 6858000"/>
              <a:gd name="connsiteX3908" fmla="*/ 6050887 w 10868822"/>
              <a:gd name="connsiteY3908" fmla="*/ 4092678 h 6858000"/>
              <a:gd name="connsiteX3909" fmla="*/ 6080097 w 10868822"/>
              <a:gd name="connsiteY3909" fmla="*/ 4031981 h 6858000"/>
              <a:gd name="connsiteX3910" fmla="*/ 6076355 w 10868822"/>
              <a:gd name="connsiteY3910" fmla="*/ 4026899 h 6858000"/>
              <a:gd name="connsiteX3911" fmla="*/ 6089088 w 10868822"/>
              <a:gd name="connsiteY3911" fmla="*/ 3994010 h 6858000"/>
              <a:gd name="connsiteX3912" fmla="*/ 6085346 w 10868822"/>
              <a:gd name="connsiteY3912" fmla="*/ 3988929 h 6858000"/>
              <a:gd name="connsiteX3913" fmla="*/ 6095078 w 10868822"/>
              <a:gd name="connsiteY3913" fmla="*/ 3989599 h 6858000"/>
              <a:gd name="connsiteX3914" fmla="*/ 6107058 w 10868822"/>
              <a:gd name="connsiteY3914" fmla="*/ 3980777 h 6858000"/>
              <a:gd name="connsiteX3915" fmla="*/ 6105564 w 10868822"/>
              <a:gd name="connsiteY3915" fmla="*/ 3966202 h 6858000"/>
              <a:gd name="connsiteX3916" fmla="*/ 6099573 w 10868822"/>
              <a:gd name="connsiteY3916" fmla="*/ 3970613 h 6858000"/>
              <a:gd name="connsiteX3917" fmla="*/ 6092089 w 10868822"/>
              <a:gd name="connsiteY3917" fmla="*/ 3960450 h 6858000"/>
              <a:gd name="connsiteX3918" fmla="*/ 6093133 w 10868822"/>
              <a:gd name="connsiteY3918" fmla="*/ 3948538 h 6858000"/>
              <a:gd name="connsiteX3919" fmla="*/ 6080236 w 10868822"/>
              <a:gd name="connsiteY3919" fmla="*/ 3950582 h 6858000"/>
              <a:gd name="connsiteX3920" fmla="*/ 6092512 w 10868822"/>
              <a:gd name="connsiteY3920" fmla="*/ 3945245 h 6858000"/>
              <a:gd name="connsiteX3921" fmla="*/ 6118297 w 10868822"/>
              <a:gd name="connsiteY3921" fmla="*/ 3933313 h 6858000"/>
              <a:gd name="connsiteX3922" fmla="*/ 6115309 w 10868822"/>
              <a:gd name="connsiteY3922" fmla="*/ 3904164 h 6858000"/>
              <a:gd name="connsiteX3923" fmla="*/ 6101834 w 10868822"/>
              <a:gd name="connsiteY3923" fmla="*/ 3898412 h 6858000"/>
              <a:gd name="connsiteX3924" fmla="*/ 6086460 w 10868822"/>
              <a:gd name="connsiteY3924" fmla="*/ 3916346 h 6858000"/>
              <a:gd name="connsiteX3925" fmla="*/ 6093398 w 10868822"/>
              <a:gd name="connsiteY3925" fmla="*/ 3924822 h 6858000"/>
              <a:gd name="connsiteX3926" fmla="*/ 6093324 w 10868822"/>
              <a:gd name="connsiteY3926" fmla="*/ 3924884 h 6858000"/>
              <a:gd name="connsiteX3927" fmla="*/ 6089699 w 10868822"/>
              <a:gd name="connsiteY3927" fmla="*/ 3929676 h 6858000"/>
              <a:gd name="connsiteX3928" fmla="*/ 6081707 w 10868822"/>
              <a:gd name="connsiteY3928" fmla="*/ 3933807 h 6858000"/>
              <a:gd name="connsiteX3929" fmla="*/ 6071130 w 10868822"/>
              <a:gd name="connsiteY3929" fmla="*/ 3944534 h 6858000"/>
              <a:gd name="connsiteX3930" fmla="*/ 6078769 w 10868822"/>
              <a:gd name="connsiteY3930" fmla="*/ 3945061 h 6858000"/>
              <a:gd name="connsiteX3931" fmla="*/ 6066635 w 10868822"/>
              <a:gd name="connsiteY3931" fmla="*/ 3963520 h 6858000"/>
              <a:gd name="connsiteX3932" fmla="*/ 6059904 w 10868822"/>
              <a:gd name="connsiteY3932" fmla="*/ 3929289 h 6858000"/>
              <a:gd name="connsiteX3933" fmla="*/ 6014232 w 10868822"/>
              <a:gd name="connsiteY3933" fmla="*/ 3955085 h 6858000"/>
              <a:gd name="connsiteX3934" fmla="*/ 6025458 w 10868822"/>
              <a:gd name="connsiteY3934" fmla="*/ 3970330 h 6858000"/>
              <a:gd name="connsiteX3935" fmla="*/ 6043428 w 10868822"/>
              <a:gd name="connsiteY3935" fmla="*/ 3957097 h 6858000"/>
              <a:gd name="connsiteX3936" fmla="*/ 6003746 w 10868822"/>
              <a:gd name="connsiteY3936" fmla="*/ 3978482 h 6858000"/>
              <a:gd name="connsiteX3937" fmla="*/ 5963310 w 10868822"/>
              <a:gd name="connsiteY3937" fmla="*/ 4023935 h 6858000"/>
              <a:gd name="connsiteX3938" fmla="*/ 5972288 w 10868822"/>
              <a:gd name="connsiteY3938" fmla="*/ 4048672 h 6858000"/>
              <a:gd name="connsiteX3939" fmla="*/ 5964804 w 10868822"/>
              <a:gd name="connsiteY3939" fmla="*/ 4038509 h 6858000"/>
              <a:gd name="connsiteX3940" fmla="*/ 5907152 w 10868822"/>
              <a:gd name="connsiteY3940" fmla="*/ 4073127 h 6858000"/>
              <a:gd name="connsiteX3941" fmla="*/ 5908646 w 10868822"/>
              <a:gd name="connsiteY3941" fmla="*/ 4087702 h 6858000"/>
              <a:gd name="connsiteX3942" fmla="*/ 5884686 w 10868822"/>
              <a:gd name="connsiteY3942" fmla="*/ 4105346 h 6858000"/>
              <a:gd name="connsiteX3943" fmla="*/ 5895912 w 10868822"/>
              <a:gd name="connsiteY3943" fmla="*/ 4120591 h 6858000"/>
              <a:gd name="connsiteX3944" fmla="*/ 5866716 w 10868822"/>
              <a:gd name="connsiteY3944" fmla="*/ 4118579 h 6858000"/>
              <a:gd name="connsiteX3945" fmla="*/ 5858478 w 10868822"/>
              <a:gd name="connsiteY3945" fmla="*/ 4132483 h 6858000"/>
              <a:gd name="connsiteX3946" fmla="*/ 5842756 w 10868822"/>
              <a:gd name="connsiteY3946" fmla="*/ 4136223 h 6858000"/>
              <a:gd name="connsiteX3947" fmla="*/ 5842003 w 10868822"/>
              <a:gd name="connsiteY3947" fmla="*/ 4160291 h 6858000"/>
              <a:gd name="connsiteX3948" fmla="*/ 5779855 w 10868822"/>
              <a:gd name="connsiteY3948" fmla="*/ 4213894 h 6858000"/>
              <a:gd name="connsiteX3949" fmla="*/ 5783597 w 10868822"/>
              <a:gd name="connsiteY3949" fmla="*/ 4218976 h 6858000"/>
              <a:gd name="connsiteX3950" fmla="*/ 5761885 w 10868822"/>
              <a:gd name="connsiteY3950" fmla="*/ 4227128 h 6858000"/>
              <a:gd name="connsiteX3951" fmla="*/ 5745409 w 10868822"/>
              <a:gd name="connsiteY3951" fmla="*/ 4254936 h 6858000"/>
              <a:gd name="connsiteX3952" fmla="*/ 5695240 w 10868822"/>
              <a:gd name="connsiteY3952" fmla="*/ 4299717 h 6858000"/>
              <a:gd name="connsiteX3953" fmla="*/ 5693083 w 10868822"/>
              <a:gd name="connsiteY3953" fmla="*/ 4308827 h 6858000"/>
              <a:gd name="connsiteX3954" fmla="*/ 5692806 w 10868822"/>
              <a:gd name="connsiteY3954" fmla="*/ 4307388 h 6858000"/>
              <a:gd name="connsiteX3955" fmla="*/ 5669033 w 10868822"/>
              <a:gd name="connsiteY3955" fmla="*/ 4326854 h 6858000"/>
              <a:gd name="connsiteX3956" fmla="*/ 5666785 w 10868822"/>
              <a:gd name="connsiteY3956" fmla="*/ 4336347 h 6858000"/>
              <a:gd name="connsiteX3957" fmla="*/ 5657052 w 10868822"/>
              <a:gd name="connsiteY3957" fmla="*/ 4335677 h 6858000"/>
              <a:gd name="connsiteX3958" fmla="*/ 5673528 w 10868822"/>
              <a:gd name="connsiteY3958" fmla="*/ 4307869 h 6858000"/>
              <a:gd name="connsiteX3959" fmla="*/ 5666044 w 10868822"/>
              <a:gd name="connsiteY3959" fmla="*/ 4297706 h 6858000"/>
              <a:gd name="connsiteX3960" fmla="*/ 5636094 w 10868822"/>
              <a:gd name="connsiteY3960" fmla="*/ 4319761 h 6858000"/>
              <a:gd name="connsiteX3961" fmla="*/ 5633092 w 10868822"/>
              <a:gd name="connsiteY3961" fmla="*/ 4353321 h 6858000"/>
              <a:gd name="connsiteX3962" fmla="*/ 5648815 w 10868822"/>
              <a:gd name="connsiteY3962" fmla="*/ 4349580 h 6858000"/>
              <a:gd name="connsiteX3963" fmla="*/ 5594151 w 10868822"/>
              <a:gd name="connsiteY3963" fmla="*/ 4413348 h 6858000"/>
              <a:gd name="connsiteX3964" fmla="*/ 5589656 w 10868822"/>
              <a:gd name="connsiteY3964" fmla="*/ 4432333 h 6858000"/>
              <a:gd name="connsiteX3965" fmla="*/ 5573933 w 10868822"/>
              <a:gd name="connsiteY3965" fmla="*/ 4436073 h 6858000"/>
              <a:gd name="connsiteX3966" fmla="*/ 5537993 w 10868822"/>
              <a:gd name="connsiteY3966" fmla="*/ 4462540 h 6858000"/>
              <a:gd name="connsiteX3967" fmla="*/ 5534251 w 10868822"/>
              <a:gd name="connsiteY3967" fmla="*/ 4457459 h 6858000"/>
              <a:gd name="connsiteX3968" fmla="*/ 5528261 w 10868822"/>
              <a:gd name="connsiteY3968" fmla="*/ 4461870 h 6858000"/>
              <a:gd name="connsiteX3969" fmla="*/ 5533497 w 10868822"/>
              <a:gd name="connsiteY3969" fmla="*/ 4481526 h 6858000"/>
              <a:gd name="connsiteX3970" fmla="*/ 5495310 w 10868822"/>
              <a:gd name="connsiteY3970" fmla="*/ 4517485 h 6858000"/>
              <a:gd name="connsiteX3971" fmla="*/ 5510278 w 10868822"/>
              <a:gd name="connsiteY3971" fmla="*/ 4537812 h 6858000"/>
              <a:gd name="connsiteX3972" fmla="*/ 5469102 w 10868822"/>
              <a:gd name="connsiteY3972" fmla="*/ 4544623 h 6858000"/>
              <a:gd name="connsiteX3973" fmla="*/ 5442893 w 10868822"/>
              <a:gd name="connsiteY3973" fmla="*/ 4571760 h 6858000"/>
              <a:gd name="connsiteX3974" fmla="*/ 5456368 w 10868822"/>
              <a:gd name="connsiteY3974" fmla="*/ 4577512 h 6858000"/>
              <a:gd name="connsiteX3975" fmla="*/ 5453367 w 10868822"/>
              <a:gd name="connsiteY3975" fmla="*/ 4611072 h 6858000"/>
              <a:gd name="connsiteX3976" fmla="*/ 5441387 w 10868822"/>
              <a:gd name="connsiteY3976" fmla="*/ 4619894 h 6858000"/>
              <a:gd name="connsiteX3977" fmla="*/ 5423417 w 10868822"/>
              <a:gd name="connsiteY3977" fmla="*/ 4633127 h 6858000"/>
              <a:gd name="connsiteX3978" fmla="*/ 5410683 w 10868822"/>
              <a:gd name="connsiteY3978" fmla="*/ 4666017 h 6858000"/>
              <a:gd name="connsiteX3979" fmla="*/ 5393466 w 10868822"/>
              <a:gd name="connsiteY3979" fmla="*/ 4655183 h 6858000"/>
              <a:gd name="connsiteX3980" fmla="*/ 5380942 w 10868822"/>
              <a:gd name="connsiteY3980" fmla="*/ 4664406 h 6858000"/>
              <a:gd name="connsiteX3981" fmla="*/ 5377182 w 10868822"/>
              <a:gd name="connsiteY3981" fmla="*/ 4661296 h 6858000"/>
              <a:gd name="connsiteX3982" fmla="*/ 5369507 w 10868822"/>
              <a:gd name="connsiteY3982" fmla="*/ 4672827 h 6858000"/>
              <a:gd name="connsiteX3983" fmla="*/ 5372502 w 10868822"/>
              <a:gd name="connsiteY3983" fmla="*/ 4670622 h 6858000"/>
              <a:gd name="connsiteX3984" fmla="*/ 5380942 w 10868822"/>
              <a:gd name="connsiteY3984" fmla="*/ 4664406 h 6858000"/>
              <a:gd name="connsiteX3985" fmla="*/ 5382352 w 10868822"/>
              <a:gd name="connsiteY3985" fmla="*/ 4665572 h 6858000"/>
              <a:gd name="connsiteX3986" fmla="*/ 5374743 w 10868822"/>
              <a:gd name="connsiteY3986" fmla="*/ 4692483 h 6858000"/>
              <a:gd name="connsiteX3987" fmla="*/ 5396455 w 10868822"/>
              <a:gd name="connsiteY3987" fmla="*/ 4684332 h 6858000"/>
              <a:gd name="connsiteX3988" fmla="*/ 5394207 w 10868822"/>
              <a:gd name="connsiteY3988" fmla="*/ 4693825 h 6858000"/>
              <a:gd name="connsiteX3989" fmla="*/ 5418167 w 10868822"/>
              <a:gd name="connsiteY3989" fmla="*/ 4676180 h 6858000"/>
              <a:gd name="connsiteX3990" fmla="*/ 5433136 w 10868822"/>
              <a:gd name="connsiteY3990" fmla="*/ 4696507 h 6858000"/>
              <a:gd name="connsiteX3991" fmla="*/ 5428640 w 10868822"/>
              <a:gd name="connsiteY3991" fmla="*/ 4715492 h 6858000"/>
              <a:gd name="connsiteX3992" fmla="*/ 5388958 w 10868822"/>
              <a:gd name="connsiteY3992" fmla="*/ 4736877 h 6858000"/>
              <a:gd name="connsiteX3993" fmla="*/ 5367987 w 10868822"/>
              <a:gd name="connsiteY3993" fmla="*/ 4783671 h 6858000"/>
              <a:gd name="connsiteX3994" fmla="*/ 5345521 w 10868822"/>
              <a:gd name="connsiteY3994" fmla="*/ 4815889 h 6858000"/>
              <a:gd name="connsiteX3995" fmla="*/ 5335789 w 10868822"/>
              <a:gd name="connsiteY3995" fmla="*/ 4815219 h 6858000"/>
              <a:gd name="connsiteX3996" fmla="*/ 5326797 w 10868822"/>
              <a:gd name="connsiteY3996" fmla="*/ 4853190 h 6858000"/>
              <a:gd name="connsiteX3997" fmla="*/ 5328292 w 10868822"/>
              <a:gd name="connsiteY3997" fmla="*/ 4867764 h 6858000"/>
              <a:gd name="connsiteX3998" fmla="*/ 5323796 w 10868822"/>
              <a:gd name="connsiteY3998" fmla="*/ 4886750 h 6858000"/>
              <a:gd name="connsiteX3999" fmla="*/ 5283360 w 10868822"/>
              <a:gd name="connsiteY3999" fmla="*/ 4932202 h 6858000"/>
              <a:gd name="connsiteX4000" fmla="*/ 5312557 w 10868822"/>
              <a:gd name="connsiteY4000" fmla="*/ 4934214 h 6858000"/>
              <a:gd name="connsiteX4001" fmla="*/ 5290091 w 10868822"/>
              <a:gd name="connsiteY4001" fmla="*/ 4966433 h 6858000"/>
              <a:gd name="connsiteX4002" fmla="*/ 5299824 w 10868822"/>
              <a:gd name="connsiteY4002" fmla="*/ 4967103 h 6858000"/>
              <a:gd name="connsiteX4003" fmla="*/ 5285596 w 10868822"/>
              <a:gd name="connsiteY4003" fmla="*/ 4985418 h 6858000"/>
              <a:gd name="connsiteX4004" fmla="*/ 5265365 w 10868822"/>
              <a:gd name="connsiteY4004" fmla="*/ 5070853 h 6858000"/>
              <a:gd name="connsiteX4005" fmla="*/ 5276592 w 10868822"/>
              <a:gd name="connsiteY4005" fmla="*/ 5086098 h 6858000"/>
              <a:gd name="connsiteX4006" fmla="*/ 5239157 w 10868822"/>
              <a:gd name="connsiteY4006" fmla="*/ 5097990 h 6858000"/>
              <a:gd name="connsiteX4007" fmla="*/ 5237650 w 10868822"/>
              <a:gd name="connsiteY4007" fmla="*/ 5146125 h 6858000"/>
              <a:gd name="connsiteX4008" fmla="*/ 5265352 w 10868822"/>
              <a:gd name="connsiteY4008" fmla="*/ 5133562 h 6858000"/>
              <a:gd name="connsiteX4009" fmla="*/ 5278827 w 10868822"/>
              <a:gd name="connsiteY4009" fmla="*/ 5139314 h 6858000"/>
              <a:gd name="connsiteX4010" fmla="*/ 5254854 w 10868822"/>
              <a:gd name="connsiteY4010" fmla="*/ 5219668 h 6858000"/>
              <a:gd name="connsiteX4011" fmla="*/ 5243627 w 10868822"/>
              <a:gd name="connsiteY4011" fmla="*/ 5204423 h 6858000"/>
              <a:gd name="connsiteX4012" fmla="*/ 5205439 w 10868822"/>
              <a:gd name="connsiteY4012" fmla="*/ 5240382 h 6858000"/>
              <a:gd name="connsiteX4013" fmla="*/ 5183727 w 10868822"/>
              <a:gd name="connsiteY4013" fmla="*/ 5248534 h 6858000"/>
              <a:gd name="connsiteX4014" fmla="*/ 5214418 w 10868822"/>
              <a:gd name="connsiteY4014" fmla="*/ 5265120 h 6858000"/>
              <a:gd name="connsiteX4015" fmla="*/ 5222656 w 10868822"/>
              <a:gd name="connsiteY4015" fmla="*/ 5251216 h 6858000"/>
              <a:gd name="connsiteX4016" fmla="*/ 5228646 w 10868822"/>
              <a:gd name="connsiteY4016" fmla="*/ 5246805 h 6858000"/>
              <a:gd name="connsiteX4017" fmla="*/ 5225645 w 10868822"/>
              <a:gd name="connsiteY4017" fmla="*/ 5280365 h 6858000"/>
              <a:gd name="connsiteX4018" fmla="*/ 5203932 w 10868822"/>
              <a:gd name="connsiteY4018" fmla="*/ 5288517 h 6858000"/>
              <a:gd name="connsiteX4019" fmla="*/ 5166498 w 10868822"/>
              <a:gd name="connsiteY4019" fmla="*/ 5300408 h 6858000"/>
              <a:gd name="connsiteX4020" fmla="*/ 5164250 w 10868822"/>
              <a:gd name="connsiteY4020" fmla="*/ 5309901 h 6858000"/>
              <a:gd name="connsiteX4021" fmla="*/ 5199437 w 10868822"/>
              <a:gd name="connsiteY4021" fmla="*/ 5307502 h 6858000"/>
              <a:gd name="connsiteX4022" fmla="*/ 5173970 w 10868822"/>
              <a:gd name="connsiteY4022" fmla="*/ 5373281 h 6858000"/>
              <a:gd name="connsiteX4023" fmla="*/ 5187444 w 10868822"/>
              <a:gd name="connsiteY4023" fmla="*/ 5379033 h 6858000"/>
              <a:gd name="connsiteX4024" fmla="*/ 5205414 w 10868822"/>
              <a:gd name="connsiteY4024" fmla="*/ 5365800 h 6858000"/>
              <a:gd name="connsiteX4025" fmla="*/ 5211404 w 10868822"/>
              <a:gd name="connsiteY4025" fmla="*/ 5361389 h 6858000"/>
              <a:gd name="connsiteX4026" fmla="*/ 5196423 w 10868822"/>
              <a:gd name="connsiteY4026" fmla="*/ 5403771 h 6858000"/>
              <a:gd name="connsiteX4027" fmla="*/ 5173216 w 10868822"/>
              <a:gd name="connsiteY4027" fmla="*/ 5397348 h 6858000"/>
              <a:gd name="connsiteX4028" fmla="*/ 5148502 w 10868822"/>
              <a:gd name="connsiteY4028" fmla="*/ 5439060 h 6858000"/>
              <a:gd name="connsiteX4029" fmla="*/ 5175451 w 10868822"/>
              <a:gd name="connsiteY4029" fmla="*/ 5450564 h 6858000"/>
              <a:gd name="connsiteX4030" fmla="*/ 5168708 w 10868822"/>
              <a:gd name="connsiteY4030" fmla="*/ 5479042 h 6858000"/>
              <a:gd name="connsiteX4031" fmla="*/ 5191914 w 10868822"/>
              <a:gd name="connsiteY4031" fmla="*/ 5485465 h 6858000"/>
              <a:gd name="connsiteX4032" fmla="*/ 5199399 w 10868822"/>
              <a:gd name="connsiteY4032" fmla="*/ 5495629 h 6858000"/>
              <a:gd name="connsiteX4033" fmla="*/ 5185924 w 10868822"/>
              <a:gd name="connsiteY4033" fmla="*/ 5489876 h 6858000"/>
              <a:gd name="connsiteX4034" fmla="*/ 5125271 w 10868822"/>
              <a:gd name="connsiteY4034" fmla="*/ 5558055 h 6858000"/>
              <a:gd name="connsiteX4035" fmla="*/ 5123023 w 10868822"/>
              <a:gd name="connsiteY4035" fmla="*/ 5567547 h 6858000"/>
              <a:gd name="connsiteX4036" fmla="*/ 5152219 w 10868822"/>
              <a:gd name="connsiteY4036" fmla="*/ 5569559 h 6858000"/>
              <a:gd name="connsiteX4037" fmla="*/ 5152973 w 10868822"/>
              <a:gd name="connsiteY4037" fmla="*/ 5545492 h 6858000"/>
              <a:gd name="connsiteX4038" fmla="*/ 5164200 w 10868822"/>
              <a:gd name="connsiteY4038" fmla="*/ 5560737 h 6858000"/>
              <a:gd name="connsiteX4039" fmla="*/ 5139486 w 10868822"/>
              <a:gd name="connsiteY4039" fmla="*/ 5602449 h 6858000"/>
              <a:gd name="connsiteX4040" fmla="*/ 5129754 w 10868822"/>
              <a:gd name="connsiteY4040" fmla="*/ 5601778 h 6858000"/>
              <a:gd name="connsiteX4041" fmla="*/ 5140980 w 10868822"/>
              <a:gd name="connsiteY4041" fmla="*/ 5617023 h 6858000"/>
              <a:gd name="connsiteX4042" fmla="*/ 5101298 w 10868822"/>
              <a:gd name="connsiteY4042" fmla="*/ 5638408 h 6858000"/>
              <a:gd name="connsiteX4043" fmla="*/ 5099037 w 10868822"/>
              <a:gd name="connsiteY4043" fmla="*/ 5710610 h 6858000"/>
              <a:gd name="connsiteX4044" fmla="*/ 5102780 w 10868822"/>
              <a:gd name="connsiteY4044" fmla="*/ 5715691 h 6858000"/>
              <a:gd name="connsiteX4045" fmla="*/ 5075078 w 10868822"/>
              <a:gd name="connsiteY4045" fmla="*/ 5728254 h 6858000"/>
              <a:gd name="connsiteX4046" fmla="*/ 5071335 w 10868822"/>
              <a:gd name="connsiteY4046" fmla="*/ 5723172 h 6858000"/>
              <a:gd name="connsiteX4047" fmla="*/ 5061603 w 10868822"/>
              <a:gd name="connsiteY4047" fmla="*/ 5722502 h 6858000"/>
              <a:gd name="connsiteX4048" fmla="*/ 5055613 w 10868822"/>
              <a:gd name="connsiteY4048" fmla="*/ 5726913 h 6858000"/>
              <a:gd name="connsiteX4049" fmla="*/ 5081808 w 10868822"/>
              <a:gd name="connsiteY4049" fmla="*/ 5762484 h 6858000"/>
              <a:gd name="connsiteX4050" fmla="*/ 5105768 w 10868822"/>
              <a:gd name="connsiteY4050" fmla="*/ 5744840 h 6858000"/>
              <a:gd name="connsiteX4051" fmla="*/ 5122985 w 10868822"/>
              <a:gd name="connsiteY4051" fmla="*/ 5755674 h 6858000"/>
              <a:gd name="connsiteX4052" fmla="*/ 5106509 w 10868822"/>
              <a:gd name="connsiteY4052" fmla="*/ 5783482 h 6858000"/>
              <a:gd name="connsiteX4053" fmla="*/ 5081055 w 10868822"/>
              <a:gd name="connsiteY4053" fmla="*/ 5786552 h 6858000"/>
              <a:gd name="connsiteX4054" fmla="*/ 5054847 w 10868822"/>
              <a:gd name="connsiteY4054" fmla="*/ 5813689 h 6858000"/>
              <a:gd name="connsiteX4055" fmla="*/ 5054093 w 10868822"/>
              <a:gd name="connsiteY4055" fmla="*/ 5837756 h 6858000"/>
              <a:gd name="connsiteX4056" fmla="*/ 5074969 w 10868822"/>
              <a:gd name="connsiteY4056" fmla="*/ 5822383 h 6858000"/>
              <a:gd name="connsiteX4057" fmla="*/ 5075619 w 10868822"/>
              <a:gd name="connsiteY4057" fmla="*/ 5834472 h 6858000"/>
              <a:gd name="connsiteX4058" fmla="*/ 5076546 w 10868822"/>
              <a:gd name="connsiteY4058" fmla="*/ 5868246 h 6858000"/>
              <a:gd name="connsiteX4059" fmla="*/ 5072087 w 10868822"/>
              <a:gd name="connsiteY4059" fmla="*/ 5873987 h 6858000"/>
              <a:gd name="connsiteX4060" fmla="*/ 5069808 w 10868822"/>
              <a:gd name="connsiteY4060" fmla="*/ 5873209 h 6858000"/>
              <a:gd name="connsiteX4061" fmla="*/ 5062319 w 10868822"/>
              <a:gd name="connsiteY4061" fmla="*/ 5886561 h 6858000"/>
              <a:gd name="connsiteX4062" fmla="*/ 5064097 w 10868822"/>
              <a:gd name="connsiteY4062" fmla="*/ 5884272 h 6858000"/>
              <a:gd name="connsiteX4063" fmla="*/ 5072087 w 10868822"/>
              <a:gd name="connsiteY4063" fmla="*/ 5873987 h 6858000"/>
              <a:gd name="connsiteX4064" fmla="*/ 5075232 w 10868822"/>
              <a:gd name="connsiteY4064" fmla="*/ 5875062 h 6858000"/>
              <a:gd name="connsiteX4065" fmla="*/ 5064670 w 10868822"/>
              <a:gd name="connsiteY4065" fmla="*/ 5902617 h 6858000"/>
              <a:gd name="connsiteX4066" fmla="*/ 5051133 w 10868822"/>
              <a:gd name="connsiteY4066" fmla="*/ 5920458 h 6858000"/>
              <a:gd name="connsiteX4067" fmla="*/ 5044086 w 10868822"/>
              <a:gd name="connsiteY4067" fmla="*/ 5924725 h 6858000"/>
              <a:gd name="connsiteX4068" fmla="*/ 5015139 w 10868822"/>
              <a:gd name="connsiteY4068" fmla="*/ 5960492 h 6858000"/>
              <a:gd name="connsiteX4069" fmla="*/ 5038346 w 10868822"/>
              <a:gd name="connsiteY4069" fmla="*/ 5966915 h 6858000"/>
              <a:gd name="connsiteX4070" fmla="*/ 5054068 w 10868822"/>
              <a:gd name="connsiteY4070" fmla="*/ 5963174 h 6858000"/>
              <a:gd name="connsiteX4071" fmla="*/ 5063047 w 10868822"/>
              <a:gd name="connsiteY4071" fmla="*/ 5987912 h 6858000"/>
              <a:gd name="connsiteX4072" fmla="*/ 5022611 w 10868822"/>
              <a:gd name="connsiteY4072" fmla="*/ 6033364 h 6858000"/>
              <a:gd name="connsiteX4073" fmla="*/ 5018115 w 10868822"/>
              <a:gd name="connsiteY4073" fmla="*/ 6052349 h 6858000"/>
              <a:gd name="connsiteX4074" fmla="*/ 5033838 w 10868822"/>
              <a:gd name="connsiteY4074" fmla="*/ 6048609 h 6858000"/>
              <a:gd name="connsiteX4075" fmla="*/ 5024846 w 10868822"/>
              <a:gd name="connsiteY4075" fmla="*/ 6086580 h 6858000"/>
              <a:gd name="connsiteX4076" fmla="*/ 5006876 w 10868822"/>
              <a:gd name="connsiteY4076" fmla="*/ 6099813 h 6858000"/>
              <a:gd name="connsiteX4077" fmla="*/ 4998686 w 10868822"/>
              <a:gd name="connsiteY4077" fmla="*/ 6101213 h 6858000"/>
              <a:gd name="connsiteX4078" fmla="*/ 4999332 w 10868822"/>
              <a:gd name="connsiteY4078" fmla="*/ 6100547 h 6858000"/>
              <a:gd name="connsiteX4079" fmla="*/ 4997131 w 10868822"/>
              <a:gd name="connsiteY4079" fmla="*/ 6101478 h 6858000"/>
              <a:gd name="connsiteX4080" fmla="*/ 4998686 w 10868822"/>
              <a:gd name="connsiteY4080" fmla="*/ 6101213 h 6858000"/>
              <a:gd name="connsiteX4081" fmla="*/ 4982916 w 10868822"/>
              <a:gd name="connsiteY4081" fmla="*/ 6117458 h 6858000"/>
              <a:gd name="connsiteX4082" fmla="*/ 4996324 w 10868822"/>
              <a:gd name="connsiteY4082" fmla="*/ 6121169 h 6858000"/>
              <a:gd name="connsiteX4083" fmla="*/ 4982163 w 10868822"/>
              <a:gd name="connsiteY4083" fmla="*/ 6141525 h 6858000"/>
              <a:gd name="connsiteX4084" fmla="*/ 4989647 w 10868822"/>
              <a:gd name="connsiteY4084" fmla="*/ 6151688 h 6858000"/>
              <a:gd name="connsiteX4085" fmla="*/ 4963439 w 10868822"/>
              <a:gd name="connsiteY4085" fmla="*/ 6178826 h 6858000"/>
              <a:gd name="connsiteX4086" fmla="*/ 4988893 w 10868822"/>
              <a:gd name="connsiteY4086" fmla="*/ 6175756 h 6858000"/>
              <a:gd name="connsiteX4087" fmla="*/ 4997872 w 10868822"/>
              <a:gd name="connsiteY4087" fmla="*/ 6200493 h 6858000"/>
              <a:gd name="connsiteX4088" fmla="*/ 4946210 w 10868822"/>
              <a:gd name="connsiteY4088" fmla="*/ 6230701 h 6858000"/>
              <a:gd name="connsiteX4089" fmla="*/ 4949199 w 10868822"/>
              <a:gd name="connsiteY4089" fmla="*/ 6259849 h 6858000"/>
              <a:gd name="connsiteX4090" fmla="*/ 4958930 w 10868822"/>
              <a:gd name="connsiteY4090" fmla="*/ 6260520 h 6858000"/>
              <a:gd name="connsiteX4091" fmla="*/ 4937959 w 10868822"/>
              <a:gd name="connsiteY4091" fmla="*/ 6307313 h 6858000"/>
              <a:gd name="connsiteX4092" fmla="*/ 4951434 w 10868822"/>
              <a:gd name="connsiteY4092" fmla="*/ 6313065 h 6858000"/>
              <a:gd name="connsiteX4093" fmla="*/ 4962660 w 10868822"/>
              <a:gd name="connsiteY4093" fmla="*/ 6328310 h 6858000"/>
              <a:gd name="connsiteX4094" fmla="*/ 4939728 w 10868822"/>
              <a:gd name="connsiteY4094" fmla="*/ 6352056 h 6858000"/>
              <a:gd name="connsiteX4095" fmla="*/ 4938071 w 10868822"/>
              <a:gd name="connsiteY4095" fmla="*/ 6353771 h 6858000"/>
              <a:gd name="connsiteX4096" fmla="*/ 4932710 w 10868822"/>
              <a:gd name="connsiteY4096" fmla="*/ 6350366 h 6858000"/>
              <a:gd name="connsiteX4097" fmla="*/ 4922978 w 10868822"/>
              <a:gd name="connsiteY4097" fmla="*/ 6349696 h 6858000"/>
              <a:gd name="connsiteX4098" fmla="*/ 4918482 w 10868822"/>
              <a:gd name="connsiteY4098" fmla="*/ 6368681 h 6858000"/>
              <a:gd name="connsiteX4099" fmla="*/ 4919223 w 10868822"/>
              <a:gd name="connsiteY4099" fmla="*/ 6407322 h 6858000"/>
              <a:gd name="connsiteX4100" fmla="*/ 4901253 w 10868822"/>
              <a:gd name="connsiteY4100" fmla="*/ 6420556 h 6858000"/>
              <a:gd name="connsiteX4101" fmla="*/ 4920717 w 10868822"/>
              <a:gd name="connsiteY4101" fmla="*/ 6421897 h 6858000"/>
              <a:gd name="connsiteX4102" fmla="*/ 4934945 w 10868822"/>
              <a:gd name="connsiteY4102" fmla="*/ 6403582 h 6858000"/>
              <a:gd name="connsiteX4103" fmla="*/ 4952162 w 10868822"/>
              <a:gd name="connsiteY4103" fmla="*/ 6414416 h 6858000"/>
              <a:gd name="connsiteX4104" fmla="*/ 4964142 w 10868822"/>
              <a:gd name="connsiteY4104" fmla="*/ 6405594 h 6858000"/>
              <a:gd name="connsiteX4105" fmla="*/ 4921458 w 10868822"/>
              <a:gd name="connsiteY4105" fmla="*/ 6460539 h 6858000"/>
              <a:gd name="connsiteX4106" fmla="*/ 4899746 w 10868822"/>
              <a:gd name="connsiteY4106" fmla="*/ 6468690 h 6858000"/>
              <a:gd name="connsiteX4107" fmla="*/ 4895250 w 10868822"/>
              <a:gd name="connsiteY4107" fmla="*/ 6487676 h 6858000"/>
              <a:gd name="connsiteX4108" fmla="*/ 4910972 w 10868822"/>
              <a:gd name="connsiteY4108" fmla="*/ 6483935 h 6858000"/>
              <a:gd name="connsiteX4109" fmla="*/ 4916752 w 10868822"/>
              <a:gd name="connsiteY4109" fmla="*/ 6480465 h 6858000"/>
              <a:gd name="connsiteX4110" fmla="*/ 4922199 w 10868822"/>
              <a:gd name="connsiteY4110" fmla="*/ 6499180 h 6858000"/>
              <a:gd name="connsiteX4111" fmla="*/ 4898239 w 10868822"/>
              <a:gd name="connsiteY4111" fmla="*/ 6516825 h 6858000"/>
              <a:gd name="connsiteX4112" fmla="*/ 4879229 w 10868822"/>
              <a:gd name="connsiteY4112" fmla="*/ 6578828 h 6858000"/>
              <a:gd name="connsiteX4113" fmla="*/ 4878540 w 10868822"/>
              <a:gd name="connsiteY4113" fmla="*/ 6581076 h 6858000"/>
              <a:gd name="connsiteX4114" fmla="*/ 4875223 w 10868822"/>
              <a:gd name="connsiteY4114" fmla="*/ 6587060 h 6858000"/>
              <a:gd name="connsiteX4115" fmla="*/ 4876514 w 10868822"/>
              <a:gd name="connsiteY4115" fmla="*/ 6587686 h 6858000"/>
              <a:gd name="connsiteX4116" fmla="*/ 4876853 w 10868822"/>
              <a:gd name="connsiteY4116" fmla="*/ 6586578 h 6858000"/>
              <a:gd name="connsiteX4117" fmla="*/ 4878540 w 10868822"/>
              <a:gd name="connsiteY4117" fmla="*/ 6581076 h 6858000"/>
              <a:gd name="connsiteX4118" fmla="*/ 4878679 w 10868822"/>
              <a:gd name="connsiteY4118" fmla="*/ 6580825 h 6858000"/>
              <a:gd name="connsiteX4119" fmla="*/ 4880251 w 10868822"/>
              <a:gd name="connsiteY4119" fmla="*/ 6584183 h 6858000"/>
              <a:gd name="connsiteX4120" fmla="*/ 4863296 w 10868822"/>
              <a:gd name="connsiteY4120" fmla="*/ 6610446 h 6858000"/>
              <a:gd name="connsiteX4121" fmla="*/ 4861163 w 10868822"/>
              <a:gd name="connsiteY4121" fmla="*/ 6610746 h 6858000"/>
              <a:gd name="connsiteX4122" fmla="*/ 4861111 w 10868822"/>
              <a:gd name="connsiteY4122" fmla="*/ 6613832 h 6858000"/>
              <a:gd name="connsiteX4123" fmla="*/ 4860039 w 10868822"/>
              <a:gd name="connsiteY4123" fmla="*/ 6615493 h 6858000"/>
              <a:gd name="connsiteX4124" fmla="*/ 4861092 w 10868822"/>
              <a:gd name="connsiteY4124" fmla="*/ 6614962 h 6858000"/>
              <a:gd name="connsiteX4125" fmla="*/ 4861111 w 10868822"/>
              <a:gd name="connsiteY4125" fmla="*/ 6613832 h 6858000"/>
              <a:gd name="connsiteX4126" fmla="*/ 4863296 w 10868822"/>
              <a:gd name="connsiteY4126" fmla="*/ 6610446 h 6858000"/>
              <a:gd name="connsiteX4127" fmla="*/ 4864040 w 10868822"/>
              <a:gd name="connsiteY4127" fmla="*/ 6610342 h 6858000"/>
              <a:gd name="connsiteX4128" fmla="*/ 4873513 w 10868822"/>
              <a:gd name="connsiteY4128" fmla="*/ 6621245 h 6858000"/>
              <a:gd name="connsiteX4129" fmla="*/ 4859285 w 10868822"/>
              <a:gd name="connsiteY4129" fmla="*/ 6639560 h 6858000"/>
              <a:gd name="connsiteX4130" fmla="*/ 4821850 w 10868822"/>
              <a:gd name="connsiteY4130" fmla="*/ 6651452 h 6858000"/>
              <a:gd name="connsiteX4131" fmla="*/ 4819603 w 10868822"/>
              <a:gd name="connsiteY4131" fmla="*/ 6660945 h 6858000"/>
              <a:gd name="connsiteX4132" fmla="*/ 4854036 w 10868822"/>
              <a:gd name="connsiteY4132" fmla="*/ 6682613 h 6858000"/>
              <a:gd name="connsiteX4133" fmla="*/ 4814341 w 10868822"/>
              <a:gd name="connsiteY4133" fmla="*/ 6766707 h 6858000"/>
              <a:gd name="connsiteX4134" fmla="*/ 4819577 w 10868822"/>
              <a:gd name="connsiteY4134" fmla="*/ 6786363 h 6858000"/>
              <a:gd name="connsiteX4135" fmla="*/ 4795617 w 10868822"/>
              <a:gd name="connsiteY4135" fmla="*/ 6804008 h 6858000"/>
              <a:gd name="connsiteX4136" fmla="*/ 4812833 w 10868822"/>
              <a:gd name="connsiteY4136" fmla="*/ 6814842 h 6858000"/>
              <a:gd name="connsiteX4137" fmla="*/ 4793369 w 10868822"/>
              <a:gd name="connsiteY4137" fmla="*/ 6813500 h 6858000"/>
              <a:gd name="connsiteX4138" fmla="*/ 4758924 w 10868822"/>
              <a:gd name="connsiteY4138" fmla="*/ 6854541 h 6858000"/>
              <a:gd name="connsiteX4139" fmla="*/ 4771421 w 10868822"/>
              <a:gd name="connsiteY4139" fmla="*/ 6858000 h 6858000"/>
              <a:gd name="connsiteX4140" fmla="*/ 4610332 w 10868822"/>
              <a:gd name="connsiteY4140" fmla="*/ 6858000 h 6858000"/>
              <a:gd name="connsiteX4141" fmla="*/ 4610692 w 10868822"/>
              <a:gd name="connsiteY4141" fmla="*/ 6853976 h 6858000"/>
              <a:gd name="connsiteX4142" fmla="*/ 4629644 w 10868822"/>
              <a:gd name="connsiteY4142" fmla="*/ 6844428 h 6858000"/>
              <a:gd name="connsiteX4143" fmla="*/ 4628714 w 10868822"/>
              <a:gd name="connsiteY4143" fmla="*/ 6837566 h 6858000"/>
              <a:gd name="connsiteX4144" fmla="*/ 4632853 w 10868822"/>
              <a:gd name="connsiteY4144" fmla="*/ 6829574 h 6858000"/>
              <a:gd name="connsiteX4145" fmla="*/ 4631840 w 10868822"/>
              <a:gd name="connsiteY4145" fmla="*/ 6828967 h 6858000"/>
              <a:gd name="connsiteX4146" fmla="*/ 4633862 w 10868822"/>
              <a:gd name="connsiteY4146" fmla="*/ 6825310 h 6858000"/>
              <a:gd name="connsiteX4147" fmla="*/ 4647386 w 10868822"/>
              <a:gd name="connsiteY4147" fmla="*/ 6803442 h 6858000"/>
              <a:gd name="connsiteX4148" fmla="*/ 4637654 w 10868822"/>
              <a:gd name="connsiteY4148" fmla="*/ 6802771 h 6858000"/>
              <a:gd name="connsiteX4149" fmla="*/ 4638408 w 10868822"/>
              <a:gd name="connsiteY4149" fmla="*/ 6778704 h 6858000"/>
              <a:gd name="connsiteX4150" fmla="*/ 4658626 w 10868822"/>
              <a:gd name="connsiteY4150" fmla="*/ 6755978 h 6858000"/>
              <a:gd name="connsiteX4151" fmla="*/ 4649647 w 10868822"/>
              <a:gd name="connsiteY4151" fmla="*/ 6731240 h 6858000"/>
              <a:gd name="connsiteX4152" fmla="*/ 4663887 w 10868822"/>
              <a:gd name="connsiteY4152" fmla="*/ 6650216 h 6858000"/>
              <a:gd name="connsiteX4153" fmla="*/ 4668383 w 10868822"/>
              <a:gd name="connsiteY4153" fmla="*/ 6631231 h 6858000"/>
              <a:gd name="connsiteX4154" fmla="*/ 4664640 w 10868822"/>
              <a:gd name="connsiteY4154" fmla="*/ 6626149 h 6858000"/>
              <a:gd name="connsiteX4155" fmla="*/ 4669136 w 10868822"/>
              <a:gd name="connsiteY4155" fmla="*/ 6607163 h 6858000"/>
              <a:gd name="connsiteX4156" fmla="*/ 4687860 w 10868822"/>
              <a:gd name="connsiteY4156" fmla="*/ 6569863 h 6858000"/>
              <a:gd name="connsiteX4157" fmla="*/ 4715562 w 10868822"/>
              <a:gd name="connsiteY4157" fmla="*/ 6557300 h 6858000"/>
              <a:gd name="connsiteX4158" fmla="*/ 4708831 w 10868822"/>
              <a:gd name="connsiteY4158" fmla="*/ 6523069 h 6858000"/>
              <a:gd name="connsiteX4159" fmla="*/ 4690861 w 10868822"/>
              <a:gd name="connsiteY4159" fmla="*/ 6536303 h 6858000"/>
              <a:gd name="connsiteX4160" fmla="*/ 4695357 w 10868822"/>
              <a:gd name="connsiteY4160" fmla="*/ 6517317 h 6858000"/>
              <a:gd name="connsiteX4161" fmla="*/ 4709586 w 10868822"/>
              <a:gd name="connsiteY4161" fmla="*/ 6499002 h 6858000"/>
              <a:gd name="connsiteX4162" fmla="*/ 4708844 w 10868822"/>
              <a:gd name="connsiteY4162" fmla="*/ 6460361 h 6858000"/>
              <a:gd name="connsiteX4163" fmla="*/ 4714834 w 10868822"/>
              <a:gd name="connsiteY4163" fmla="*/ 6455949 h 6858000"/>
              <a:gd name="connsiteX4164" fmla="*/ 4709598 w 10868822"/>
              <a:gd name="connsiteY4164" fmla="*/ 6436293 h 6858000"/>
              <a:gd name="connsiteX4165" fmla="*/ 4729816 w 10868822"/>
              <a:gd name="connsiteY4165" fmla="*/ 6413567 h 6858000"/>
              <a:gd name="connsiteX4166" fmla="*/ 4725332 w 10868822"/>
              <a:gd name="connsiteY4166" fmla="*/ 6369844 h 6858000"/>
              <a:gd name="connsiteX4167" fmla="*/ 4749238 w 10868822"/>
              <a:gd name="connsiteY4167" fmla="*/ 6333504 h 6858000"/>
              <a:gd name="connsiteX4168" fmla="*/ 4745380 w 10868822"/>
              <a:gd name="connsiteY4168" fmla="*/ 6330892 h 6858000"/>
              <a:gd name="connsiteX4169" fmla="*/ 4756036 w 10868822"/>
              <a:gd name="connsiteY4169" fmla="*/ 6323721 h 6858000"/>
              <a:gd name="connsiteX4170" fmla="*/ 4760532 w 10868822"/>
              <a:gd name="connsiteY4170" fmla="*/ 6304736 h 6858000"/>
              <a:gd name="connsiteX4171" fmla="*/ 4744809 w 10868822"/>
              <a:gd name="connsiteY4171" fmla="*/ 6308476 h 6858000"/>
              <a:gd name="connsiteX4172" fmla="*/ 4771017 w 10868822"/>
              <a:gd name="connsiteY4172" fmla="*/ 6281339 h 6858000"/>
              <a:gd name="connsiteX4173" fmla="*/ 4780750 w 10868822"/>
              <a:gd name="connsiteY4173" fmla="*/ 6282010 h 6858000"/>
              <a:gd name="connsiteX4174" fmla="*/ 4785245 w 10868822"/>
              <a:gd name="connsiteY4174" fmla="*/ 6263024 h 6858000"/>
              <a:gd name="connsiteX4175" fmla="*/ 4757544 w 10868822"/>
              <a:gd name="connsiteY4175" fmla="*/ 6275587 h 6858000"/>
              <a:gd name="connsiteX4176" fmla="*/ 4758296 w 10868822"/>
              <a:gd name="connsiteY4176" fmla="*/ 6251520 h 6858000"/>
              <a:gd name="connsiteX4177" fmla="*/ 4763546 w 10868822"/>
              <a:gd name="connsiteY4177" fmla="*/ 6208467 h 6858000"/>
              <a:gd name="connsiteX4178" fmla="*/ 4794249 w 10868822"/>
              <a:gd name="connsiteY4178" fmla="*/ 6162344 h 6858000"/>
              <a:gd name="connsiteX4179" fmla="*/ 4789766 w 10868822"/>
              <a:gd name="connsiteY4179" fmla="*/ 6118621 h 6858000"/>
              <a:gd name="connsiteX4180" fmla="*/ 4811491 w 10868822"/>
              <a:gd name="connsiteY4180" fmla="*/ 6047760 h 6858000"/>
              <a:gd name="connsiteX4181" fmla="*/ 4851173 w 10868822"/>
              <a:gd name="connsiteY4181" fmla="*/ 6026375 h 6858000"/>
              <a:gd name="connsiteX4182" fmla="*/ 4855669 w 10868822"/>
              <a:gd name="connsiteY4182" fmla="*/ 6007390 h 6858000"/>
              <a:gd name="connsiteX4183" fmla="*/ 4844443 w 10868822"/>
              <a:gd name="connsiteY4183" fmla="*/ 5992145 h 6858000"/>
              <a:gd name="connsiteX4184" fmla="*/ 4877394 w 10868822"/>
              <a:gd name="connsiteY4184" fmla="*/ 5936529 h 6858000"/>
              <a:gd name="connsiteX4185" fmla="*/ 4866167 w 10868822"/>
              <a:gd name="connsiteY4185" fmla="*/ 5921284 h 6858000"/>
              <a:gd name="connsiteX4186" fmla="*/ 4882643 w 10868822"/>
              <a:gd name="connsiteY4186" fmla="*/ 5893476 h 6858000"/>
              <a:gd name="connsiteX4187" fmla="*/ 4891635 w 10868822"/>
              <a:gd name="connsiteY4187" fmla="*/ 5855505 h 6858000"/>
              <a:gd name="connsiteX4188" fmla="*/ 4899873 w 10868822"/>
              <a:gd name="connsiteY4188" fmla="*/ 5841601 h 6858000"/>
              <a:gd name="connsiteX4189" fmla="*/ 4900626 w 10868822"/>
              <a:gd name="connsiteY4189" fmla="*/ 5817534 h 6858000"/>
              <a:gd name="connsiteX4190" fmla="*/ 4921584 w 10868822"/>
              <a:gd name="connsiteY4190" fmla="*/ 5833450 h 6858000"/>
              <a:gd name="connsiteX4191" fmla="*/ 4933565 w 10868822"/>
              <a:gd name="connsiteY4191" fmla="*/ 5824628 h 6858000"/>
              <a:gd name="connsiteX4192" fmla="*/ 4941802 w 10868822"/>
              <a:gd name="connsiteY4192" fmla="*/ 5810724 h 6858000"/>
              <a:gd name="connsiteX4193" fmla="*/ 4932070 w 10868822"/>
              <a:gd name="connsiteY4193" fmla="*/ 5810053 h 6858000"/>
              <a:gd name="connsiteX4194" fmla="*/ 4947793 w 10868822"/>
              <a:gd name="connsiteY4194" fmla="*/ 5806313 h 6858000"/>
              <a:gd name="connsiteX4195" fmla="*/ 4940308 w 10868822"/>
              <a:gd name="connsiteY4195" fmla="*/ 5796149 h 6858000"/>
              <a:gd name="connsiteX4196" fmla="*/ 4914854 w 10868822"/>
              <a:gd name="connsiteY4196" fmla="*/ 5799219 h 6858000"/>
              <a:gd name="connsiteX4197" fmla="*/ 4913359 w 10868822"/>
              <a:gd name="connsiteY4197" fmla="*/ 5784645 h 6858000"/>
              <a:gd name="connsiteX4198" fmla="*/ 4903627 w 10868822"/>
              <a:gd name="connsiteY4198" fmla="*/ 5783974 h 6858000"/>
              <a:gd name="connsiteX4199" fmla="*/ 4916361 w 10868822"/>
              <a:gd name="connsiteY4199" fmla="*/ 5751085 h 6858000"/>
              <a:gd name="connsiteX4200" fmla="*/ 4926093 w 10868822"/>
              <a:gd name="connsiteY4200" fmla="*/ 5751755 h 6858000"/>
              <a:gd name="connsiteX4201" fmla="*/ 4923104 w 10868822"/>
              <a:gd name="connsiteY4201" fmla="*/ 5722606 h 6858000"/>
              <a:gd name="connsiteX4202" fmla="*/ 4940794 w 10868822"/>
              <a:gd name="connsiteY4202" fmla="*/ 5702721 h 6858000"/>
              <a:gd name="connsiteX4203" fmla="*/ 4943321 w 10868822"/>
              <a:gd name="connsiteY4203" fmla="*/ 5699881 h 6858000"/>
              <a:gd name="connsiteX4204" fmla="*/ 4943322 w 10868822"/>
              <a:gd name="connsiteY4204" fmla="*/ 5699881 h 6858000"/>
              <a:gd name="connsiteX4205" fmla="*/ 4947534 w 10868822"/>
              <a:gd name="connsiteY4205" fmla="*/ 5696779 h 6858000"/>
              <a:gd name="connsiteX4206" fmla="*/ 4943321 w 10868822"/>
              <a:gd name="connsiteY4206" fmla="*/ 5699881 h 6858000"/>
              <a:gd name="connsiteX4207" fmla="*/ 4931342 w 10868822"/>
              <a:gd name="connsiteY4207" fmla="*/ 5708703 h 6858000"/>
              <a:gd name="connsiteX4208" fmla="*/ 4953067 w 10868822"/>
              <a:gd name="connsiteY4208" fmla="*/ 5637842 h 6858000"/>
              <a:gd name="connsiteX4209" fmla="*/ 4978534 w 10868822"/>
              <a:gd name="connsiteY4209" fmla="*/ 5572063 h 6858000"/>
              <a:gd name="connsiteX4210" fmla="*/ 4986772 w 10868822"/>
              <a:gd name="connsiteY4210" fmla="*/ 5558160 h 6858000"/>
              <a:gd name="connsiteX4211" fmla="*/ 4969555 w 10868822"/>
              <a:gd name="connsiteY4211" fmla="*/ 5547326 h 6858000"/>
              <a:gd name="connsiteX4212" fmla="*/ 4987525 w 10868822"/>
              <a:gd name="connsiteY4212" fmla="*/ 5534092 h 6858000"/>
              <a:gd name="connsiteX4213" fmla="*/ 4978547 w 10868822"/>
              <a:gd name="connsiteY4213" fmla="*/ 5509354 h 6858000"/>
              <a:gd name="connsiteX4214" fmla="*/ 4987538 w 10868822"/>
              <a:gd name="connsiteY4214" fmla="*/ 5471383 h 6858000"/>
              <a:gd name="connsiteX4215" fmla="*/ 5001766 w 10868822"/>
              <a:gd name="connsiteY4215" fmla="*/ 5453068 h 6858000"/>
              <a:gd name="connsiteX4216" fmla="*/ 5012252 w 10868822"/>
              <a:gd name="connsiteY4216" fmla="*/ 5429672 h 6858000"/>
              <a:gd name="connsiteX4217" fmla="*/ 5039967 w 10868822"/>
              <a:gd name="connsiteY4217" fmla="*/ 5354400 h 6858000"/>
              <a:gd name="connsiteX4218" fmla="*/ 5051206 w 10868822"/>
              <a:gd name="connsiteY4218" fmla="*/ 5306936 h 6858000"/>
              <a:gd name="connsiteX4219" fmla="*/ 5033989 w 10868822"/>
              <a:gd name="connsiteY4219" fmla="*/ 5296102 h 6858000"/>
              <a:gd name="connsiteX4220" fmla="*/ 5034743 w 10868822"/>
              <a:gd name="connsiteY4220" fmla="*/ 5272035 h 6858000"/>
              <a:gd name="connsiteX4221" fmla="*/ 5060197 w 10868822"/>
              <a:gd name="connsiteY4221" fmla="*/ 5268965 h 6858000"/>
              <a:gd name="connsiteX4222" fmla="*/ 5076673 w 10868822"/>
              <a:gd name="connsiteY4222" fmla="*/ 5241157 h 6858000"/>
              <a:gd name="connsiteX4223" fmla="*/ 5075932 w 10868822"/>
              <a:gd name="connsiteY4223" fmla="*/ 5202516 h 6858000"/>
              <a:gd name="connsiteX4224" fmla="*/ 5099905 w 10868822"/>
              <a:gd name="connsiteY4224" fmla="*/ 5122162 h 6858000"/>
              <a:gd name="connsiteX4225" fmla="*/ 5114133 w 10868822"/>
              <a:gd name="connsiteY4225" fmla="*/ 5103847 h 6858000"/>
              <a:gd name="connsiteX4226" fmla="*/ 5099164 w 10868822"/>
              <a:gd name="connsiteY4226" fmla="*/ 5083521 h 6858000"/>
              <a:gd name="connsiteX4227" fmla="*/ 5075204 w 10868822"/>
              <a:gd name="connsiteY4227" fmla="*/ 5101165 h 6858000"/>
              <a:gd name="connsiteX4228" fmla="*/ 5060222 w 10868822"/>
              <a:gd name="connsiteY4228" fmla="*/ 5143548 h 6858000"/>
              <a:gd name="connsiteX4229" fmla="*/ 5071449 w 10868822"/>
              <a:gd name="connsiteY4229" fmla="*/ 5158793 h 6858000"/>
              <a:gd name="connsiteX4230" fmla="*/ 5049737 w 10868822"/>
              <a:gd name="connsiteY4230" fmla="*/ 5166944 h 6858000"/>
              <a:gd name="connsiteX4231" fmla="*/ 5034755 w 10868822"/>
              <a:gd name="connsiteY4231" fmla="*/ 5209326 h 6858000"/>
              <a:gd name="connsiteX4232" fmla="*/ 5045982 w 10868822"/>
              <a:gd name="connsiteY4232" fmla="*/ 5224571 h 6858000"/>
              <a:gd name="connsiteX4233" fmla="*/ 5036250 w 10868822"/>
              <a:gd name="connsiteY4233" fmla="*/ 5223901 h 6858000"/>
              <a:gd name="connsiteX4234" fmla="*/ 5022775 w 10868822"/>
              <a:gd name="connsiteY4234" fmla="*/ 5218148 h 6858000"/>
              <a:gd name="connsiteX4235" fmla="*/ 5019787 w 10868822"/>
              <a:gd name="connsiteY4235" fmla="*/ 5189000 h 6858000"/>
              <a:gd name="connsiteX4236" fmla="*/ 5028778 w 10868822"/>
              <a:gd name="connsiteY4236" fmla="*/ 5151028 h 6858000"/>
              <a:gd name="connsiteX4237" fmla="*/ 5041511 w 10868822"/>
              <a:gd name="connsiteY4237" fmla="*/ 5118139 h 6858000"/>
              <a:gd name="connsiteX4238" fmla="*/ 5053491 w 10868822"/>
              <a:gd name="connsiteY4238" fmla="*/ 5109317 h 6858000"/>
              <a:gd name="connsiteX4239" fmla="*/ 5044513 w 10868822"/>
              <a:gd name="connsiteY4239" fmla="*/ 5084579 h 6858000"/>
              <a:gd name="connsiteX4240" fmla="*/ 5052751 w 10868822"/>
              <a:gd name="connsiteY4240" fmla="*/ 5070675 h 6858000"/>
              <a:gd name="connsiteX4241" fmla="*/ 5033985 w 10868822"/>
              <a:gd name="connsiteY4241" fmla="*/ 5072938 h 6858000"/>
              <a:gd name="connsiteX4242" fmla="*/ 5034277 w 10868822"/>
              <a:gd name="connsiteY4242" fmla="*/ 5058170 h 6858000"/>
              <a:gd name="connsiteX4243" fmla="*/ 5036471 w 10868822"/>
              <a:gd name="connsiteY4243" fmla="*/ 5053273 h 6858000"/>
              <a:gd name="connsiteX4244" fmla="*/ 5037782 w 10868822"/>
              <a:gd name="connsiteY4244" fmla="*/ 5050348 h 6858000"/>
              <a:gd name="connsiteX4245" fmla="*/ 5045266 w 10868822"/>
              <a:gd name="connsiteY4245" fmla="*/ 5060512 h 6858000"/>
              <a:gd name="connsiteX4246" fmla="*/ 5063990 w 10868822"/>
              <a:gd name="connsiteY4246" fmla="*/ 5023211 h 6858000"/>
              <a:gd name="connsiteX4247" fmla="*/ 5046773 w 10868822"/>
              <a:gd name="connsiteY4247" fmla="*/ 5012377 h 6858000"/>
              <a:gd name="connsiteX4248" fmla="*/ 5045279 w 10868822"/>
              <a:gd name="connsiteY4248" fmla="*/ 4997803 h 6858000"/>
              <a:gd name="connsiteX4249" fmla="*/ 5073735 w 10868822"/>
              <a:gd name="connsiteY4249" fmla="*/ 4961173 h 6858000"/>
              <a:gd name="connsiteX4250" fmla="*/ 5094706 w 10868822"/>
              <a:gd name="connsiteY4250" fmla="*/ 4914380 h 6858000"/>
              <a:gd name="connsiteX4251" fmla="*/ 5081232 w 10868822"/>
              <a:gd name="connsiteY4251" fmla="*/ 4908627 h 6858000"/>
              <a:gd name="connsiteX4252" fmla="*/ 5043044 w 10868822"/>
              <a:gd name="connsiteY4252" fmla="*/ 4944587 h 6858000"/>
              <a:gd name="connsiteX4253" fmla="*/ 5038548 w 10868822"/>
              <a:gd name="connsiteY4253" fmla="*/ 4963572 h 6858000"/>
              <a:gd name="connsiteX4254" fmla="*/ 5030123 w 10868822"/>
              <a:gd name="connsiteY4254" fmla="*/ 4969777 h 6858000"/>
              <a:gd name="connsiteX4255" fmla="*/ 5022826 w 10868822"/>
              <a:gd name="connsiteY4255" fmla="*/ 4967313 h 6858000"/>
              <a:gd name="connsiteX4256" fmla="*/ 5010846 w 10868822"/>
              <a:gd name="connsiteY4256" fmla="*/ 4976135 h 6858000"/>
              <a:gd name="connsiteX4257" fmla="*/ 5021319 w 10868822"/>
              <a:gd name="connsiteY4257" fmla="*/ 5015447 h 6858000"/>
              <a:gd name="connsiteX4258" fmla="*/ 4998853 w 10868822"/>
              <a:gd name="connsiteY4258" fmla="*/ 5047666 h 6858000"/>
              <a:gd name="connsiteX4259" fmla="*/ 4996227 w 10868822"/>
              <a:gd name="connsiteY4259" fmla="*/ 5077031 h 6858000"/>
              <a:gd name="connsiteX4260" fmla="*/ 4996048 w 10868822"/>
              <a:gd name="connsiteY4260" fmla="*/ 5079035 h 6858000"/>
              <a:gd name="connsiteX4261" fmla="*/ 4983872 w 10868822"/>
              <a:gd name="connsiteY4261" fmla="*/ 5090048 h 6858000"/>
              <a:gd name="connsiteX4262" fmla="*/ 4997346 w 10868822"/>
              <a:gd name="connsiteY4262" fmla="*/ 5095800 h 6858000"/>
              <a:gd name="connsiteX4263" fmla="*/ 4991356 w 10868822"/>
              <a:gd name="connsiteY4263" fmla="*/ 5100212 h 6858000"/>
              <a:gd name="connsiteX4264" fmla="*/ 4998841 w 10868822"/>
              <a:gd name="connsiteY4264" fmla="*/ 5110375 h 6858000"/>
              <a:gd name="connsiteX4265" fmla="*/ 5014563 w 10868822"/>
              <a:gd name="connsiteY4265" fmla="*/ 5106634 h 6858000"/>
              <a:gd name="connsiteX4266" fmla="*/ 5008528 w 10868822"/>
              <a:gd name="connsiteY4266" fmla="*/ 5105950 h 6858000"/>
              <a:gd name="connsiteX4267" fmla="*/ 5011089 w 10868822"/>
              <a:gd name="connsiteY4267" fmla="*/ 5103682 h 6858000"/>
              <a:gd name="connsiteX4268" fmla="*/ 5019058 w 10868822"/>
              <a:gd name="connsiteY4268" fmla="*/ 5087649 h 6858000"/>
              <a:gd name="connsiteX4269" fmla="*/ 5034330 w 10868822"/>
              <a:gd name="connsiteY4269" fmla="*/ 5055462 h 6858000"/>
              <a:gd name="connsiteX4270" fmla="*/ 5034277 w 10868822"/>
              <a:gd name="connsiteY4270" fmla="*/ 5058170 h 6858000"/>
              <a:gd name="connsiteX4271" fmla="*/ 5033358 w 10868822"/>
              <a:gd name="connsiteY4271" fmla="*/ 5060219 h 6858000"/>
              <a:gd name="connsiteX4272" fmla="*/ 5027296 w 10868822"/>
              <a:gd name="connsiteY4272" fmla="*/ 5073745 h 6858000"/>
              <a:gd name="connsiteX4273" fmla="*/ 5030478 w 10868822"/>
              <a:gd name="connsiteY4273" fmla="*/ 5073361 h 6858000"/>
              <a:gd name="connsiteX4274" fmla="*/ 5033985 w 10868822"/>
              <a:gd name="connsiteY4274" fmla="*/ 5072938 h 6858000"/>
              <a:gd name="connsiteX4275" fmla="*/ 5033912 w 10868822"/>
              <a:gd name="connsiteY4275" fmla="*/ 5076603 h 6858000"/>
              <a:gd name="connsiteX4276" fmla="*/ 5031779 w 10868822"/>
              <a:gd name="connsiteY4276" fmla="*/ 5117468 h 6858000"/>
              <a:gd name="connsiteX4277" fmla="*/ 5011561 w 10868822"/>
              <a:gd name="connsiteY4277" fmla="*/ 5140194 h 6858000"/>
              <a:gd name="connsiteX4278" fmla="*/ 4972633 w 10868822"/>
              <a:gd name="connsiteY4278" fmla="*/ 5137512 h 6858000"/>
              <a:gd name="connsiteX4279" fmla="*/ 4965889 w 10868822"/>
              <a:gd name="connsiteY4279" fmla="*/ 5165991 h 6858000"/>
              <a:gd name="connsiteX4280" fmla="*/ 4955404 w 10868822"/>
              <a:gd name="connsiteY4280" fmla="*/ 5189387 h 6858000"/>
              <a:gd name="connsiteX4281" fmla="*/ 4968878 w 10868822"/>
              <a:gd name="connsiteY4281" fmla="*/ 5195140 h 6858000"/>
              <a:gd name="connsiteX4282" fmla="*/ 4941916 w 10868822"/>
              <a:gd name="connsiteY4282" fmla="*/ 5246344 h 6858000"/>
              <a:gd name="connsiteX4283" fmla="*/ 4947153 w 10868822"/>
              <a:gd name="connsiteY4283" fmla="*/ 5266000 h 6858000"/>
              <a:gd name="connsiteX4284" fmla="*/ 4965332 w 10868822"/>
              <a:gd name="connsiteY4284" fmla="*/ 5261675 h 6858000"/>
              <a:gd name="connsiteX4285" fmla="*/ 4970469 w 10868822"/>
              <a:gd name="connsiteY4285" fmla="*/ 5260453 h 6858000"/>
              <a:gd name="connsiteX4286" fmla="*/ 4966501 w 10868822"/>
              <a:gd name="connsiteY4286" fmla="*/ 5263263 h 6858000"/>
              <a:gd name="connsiteX4287" fmla="*/ 4962723 w 10868822"/>
              <a:gd name="connsiteY4287" fmla="*/ 5275382 h 6858000"/>
              <a:gd name="connsiteX4288" fmla="*/ 4960636 w 10868822"/>
              <a:gd name="connsiteY4288" fmla="*/ 5290356 h 6858000"/>
              <a:gd name="connsiteX4289" fmla="*/ 4930677 w 10868822"/>
              <a:gd name="connsiteY4289" fmla="*/ 5293808 h 6858000"/>
              <a:gd name="connsiteX4290" fmla="*/ 4947140 w 10868822"/>
              <a:gd name="connsiteY4290" fmla="*/ 5328709 h 6858000"/>
              <a:gd name="connsiteX4291" fmla="*/ 4954624 w 10868822"/>
              <a:gd name="connsiteY4291" fmla="*/ 5338872 h 6858000"/>
              <a:gd name="connsiteX4292" fmla="*/ 4938902 w 10868822"/>
              <a:gd name="connsiteY4292" fmla="*/ 5342613 h 6858000"/>
              <a:gd name="connsiteX4293" fmla="*/ 4927676 w 10868822"/>
              <a:gd name="connsiteY4293" fmla="*/ 5327368 h 6858000"/>
              <a:gd name="connsiteX4294" fmla="*/ 4920932 w 10868822"/>
              <a:gd name="connsiteY4294" fmla="*/ 5355846 h 6858000"/>
              <a:gd name="connsiteX4295" fmla="*/ 4914942 w 10868822"/>
              <a:gd name="connsiteY4295" fmla="*/ 5360257 h 6858000"/>
              <a:gd name="connsiteX4296" fmla="*/ 4959861 w 10868822"/>
              <a:gd name="connsiteY4296" fmla="*/ 5358528 h 6858000"/>
              <a:gd name="connsiteX4297" fmla="*/ 4989811 w 10868822"/>
              <a:gd name="connsiteY4297" fmla="*/ 5336473 h 6858000"/>
              <a:gd name="connsiteX4298" fmla="*/ 4988317 w 10868822"/>
              <a:gd name="connsiteY4298" fmla="*/ 5321898 h 6858000"/>
              <a:gd name="connsiteX4299" fmla="*/ 5002545 w 10868822"/>
              <a:gd name="connsiteY4299" fmla="*/ 5303583 h 6858000"/>
              <a:gd name="connsiteX4300" fmla="*/ 4989824 w 10868822"/>
              <a:gd name="connsiteY4300" fmla="*/ 5273764 h 6858000"/>
              <a:gd name="connsiteX4301" fmla="*/ 5013031 w 10868822"/>
              <a:gd name="connsiteY4301" fmla="*/ 5280187 h 6858000"/>
              <a:gd name="connsiteX4302" fmla="*/ 5016019 w 10868822"/>
              <a:gd name="connsiteY4302" fmla="*/ 5309336 h 6858000"/>
              <a:gd name="connsiteX4303" fmla="*/ 4998790 w 10868822"/>
              <a:gd name="connsiteY4303" fmla="*/ 5361211 h 6858000"/>
              <a:gd name="connsiteX4304" fmla="*/ 5009263 w 10868822"/>
              <a:gd name="connsiteY4304" fmla="*/ 5400523 h 6858000"/>
              <a:gd name="connsiteX4305" fmla="*/ 4996911 w 10868822"/>
              <a:gd name="connsiteY4305" fmla="*/ 5397863 h 6858000"/>
              <a:gd name="connsiteX4306" fmla="*/ 4995404 w 10868822"/>
              <a:gd name="connsiteY4306" fmla="*/ 5395013 h 6858000"/>
              <a:gd name="connsiteX4307" fmla="*/ 4995788 w 10868822"/>
              <a:gd name="connsiteY4307" fmla="*/ 5394771 h 6858000"/>
              <a:gd name="connsiteX4308" fmla="*/ 4995127 w 10868822"/>
              <a:gd name="connsiteY4308" fmla="*/ 5394488 h 6858000"/>
              <a:gd name="connsiteX4309" fmla="*/ 4994569 w 10868822"/>
              <a:gd name="connsiteY4309" fmla="*/ 5393433 h 6858000"/>
              <a:gd name="connsiteX4310" fmla="*/ 4993380 w 10868822"/>
              <a:gd name="connsiteY4310" fmla="*/ 5393742 h 6858000"/>
              <a:gd name="connsiteX4311" fmla="*/ 4983998 w 10868822"/>
              <a:gd name="connsiteY4311" fmla="*/ 5389737 h 6858000"/>
              <a:gd name="connsiteX4312" fmla="*/ 4982314 w 10868822"/>
              <a:gd name="connsiteY4312" fmla="*/ 5389018 h 6858000"/>
              <a:gd name="connsiteX4313" fmla="*/ 4970334 w 10868822"/>
              <a:gd name="connsiteY4313" fmla="*/ 5397840 h 6858000"/>
              <a:gd name="connsiteX4314" fmla="*/ 4958354 w 10868822"/>
              <a:gd name="connsiteY4314" fmla="*/ 5406663 h 6858000"/>
              <a:gd name="connsiteX4315" fmla="*/ 4956860 w 10868822"/>
              <a:gd name="connsiteY4315" fmla="*/ 5392088 h 6858000"/>
              <a:gd name="connsiteX4316" fmla="*/ 4941138 w 10868822"/>
              <a:gd name="connsiteY4316" fmla="*/ 5395829 h 6858000"/>
              <a:gd name="connsiteX4317" fmla="*/ 4937395 w 10868822"/>
              <a:gd name="connsiteY4317" fmla="*/ 5390747 h 6858000"/>
              <a:gd name="connsiteX4318" fmla="*/ 4957801 w 10868822"/>
              <a:gd name="connsiteY4318" fmla="*/ 5375720 h 6858000"/>
              <a:gd name="connsiteX4319" fmla="*/ 4955353 w 10868822"/>
              <a:gd name="connsiteY4319" fmla="*/ 5380829 h 6858000"/>
              <a:gd name="connsiteX4320" fmla="*/ 4961355 w 10868822"/>
              <a:gd name="connsiteY4320" fmla="*/ 5373103 h 6858000"/>
              <a:gd name="connsiteX4321" fmla="*/ 4958360 w 10868822"/>
              <a:gd name="connsiteY4321" fmla="*/ 5375308 h 6858000"/>
              <a:gd name="connsiteX4322" fmla="*/ 4957801 w 10868822"/>
              <a:gd name="connsiteY4322" fmla="*/ 5375720 h 6858000"/>
              <a:gd name="connsiteX4323" fmla="*/ 4963603 w 10868822"/>
              <a:gd name="connsiteY4323" fmla="*/ 5363610 h 6858000"/>
              <a:gd name="connsiteX4324" fmla="*/ 4945633 w 10868822"/>
              <a:gd name="connsiteY4324" fmla="*/ 5376843 h 6858000"/>
              <a:gd name="connsiteX4325" fmla="*/ 4944139 w 10868822"/>
              <a:gd name="connsiteY4325" fmla="*/ 5362269 h 6858000"/>
              <a:gd name="connsiteX4326" fmla="*/ 4900714 w 10868822"/>
              <a:gd name="connsiteY4326" fmla="*/ 5378572 h 6858000"/>
              <a:gd name="connsiteX4327" fmla="*/ 4898748 w 10868822"/>
              <a:gd name="connsiteY4327" fmla="*/ 5386878 h 6858000"/>
              <a:gd name="connsiteX4328" fmla="*/ 4898620 w 10868822"/>
              <a:gd name="connsiteY4328" fmla="*/ 5387418 h 6858000"/>
              <a:gd name="connsiteX4329" fmla="*/ 4898204 w 10868822"/>
              <a:gd name="connsiteY4329" fmla="*/ 5387218 h 6858000"/>
              <a:gd name="connsiteX4330" fmla="*/ 4897415 w 10868822"/>
              <a:gd name="connsiteY4330" fmla="*/ 5384676 h 6858000"/>
              <a:gd name="connsiteX4331" fmla="*/ 4893624 w 10868822"/>
              <a:gd name="connsiteY4331" fmla="*/ 5385018 h 6858000"/>
              <a:gd name="connsiteX4332" fmla="*/ 4898204 w 10868822"/>
              <a:gd name="connsiteY4332" fmla="*/ 5387218 h 6858000"/>
              <a:gd name="connsiteX4333" fmla="*/ 4898467 w 10868822"/>
              <a:gd name="connsiteY4333" fmla="*/ 5388065 h 6858000"/>
              <a:gd name="connsiteX4334" fmla="*/ 4898620 w 10868822"/>
              <a:gd name="connsiteY4334" fmla="*/ 5387418 h 6858000"/>
              <a:gd name="connsiteX4335" fmla="*/ 4911941 w 10868822"/>
              <a:gd name="connsiteY4335" fmla="*/ 5393817 h 6858000"/>
              <a:gd name="connsiteX4336" fmla="*/ 4891723 w 10868822"/>
              <a:gd name="connsiteY4336" fmla="*/ 5416543 h 6858000"/>
              <a:gd name="connsiteX4337" fmla="*/ 4901455 w 10868822"/>
              <a:gd name="connsiteY4337" fmla="*/ 5417214 h 6858000"/>
              <a:gd name="connsiteX4338" fmla="*/ 4887227 w 10868822"/>
              <a:gd name="connsiteY4338" fmla="*/ 5435529 h 6858000"/>
              <a:gd name="connsiteX4339" fmla="*/ 4898454 w 10868822"/>
              <a:gd name="connsiteY4339" fmla="*/ 5450774 h 6858000"/>
              <a:gd name="connsiteX4340" fmla="*/ 4896206 w 10868822"/>
              <a:gd name="connsiteY4340" fmla="*/ 5460267 h 6858000"/>
              <a:gd name="connsiteX4341" fmla="*/ 4905938 w 10868822"/>
              <a:gd name="connsiteY4341" fmla="*/ 5460937 h 6858000"/>
              <a:gd name="connsiteX4342" fmla="*/ 4903690 w 10868822"/>
              <a:gd name="connsiteY4342" fmla="*/ 5470430 h 6858000"/>
              <a:gd name="connsiteX4343" fmla="*/ 4866256 w 10868822"/>
              <a:gd name="connsiteY4343" fmla="*/ 5482322 h 6858000"/>
              <a:gd name="connsiteX4344" fmla="*/ 4876729 w 10868822"/>
              <a:gd name="connsiteY4344" fmla="*/ 5521634 h 6858000"/>
              <a:gd name="connsiteX4345" fmla="*/ 4886461 w 10868822"/>
              <a:gd name="connsiteY4345" fmla="*/ 5522305 h 6858000"/>
              <a:gd name="connsiteX4346" fmla="*/ 4900689 w 10868822"/>
              <a:gd name="connsiteY4346" fmla="*/ 5503990 h 6858000"/>
              <a:gd name="connsiteX4347" fmla="*/ 4926379 w 10868822"/>
              <a:gd name="connsiteY4347" fmla="*/ 5507145 h 6858000"/>
              <a:gd name="connsiteX4348" fmla="*/ 4933044 w 10868822"/>
              <a:gd name="connsiteY4348" fmla="*/ 5498605 h 6858000"/>
              <a:gd name="connsiteX4349" fmla="*/ 4936258 w 10868822"/>
              <a:gd name="connsiteY4349" fmla="*/ 5496793 h 6858000"/>
              <a:gd name="connsiteX4350" fmla="*/ 4959836 w 10868822"/>
              <a:gd name="connsiteY4350" fmla="*/ 5483946 h 6858000"/>
              <a:gd name="connsiteX4351" fmla="*/ 4963578 w 10868822"/>
              <a:gd name="connsiteY4351" fmla="*/ 5489028 h 6858000"/>
              <a:gd name="connsiteX4352" fmla="*/ 4860253 w 10868822"/>
              <a:gd name="connsiteY4352" fmla="*/ 5549442 h 6858000"/>
              <a:gd name="connsiteX4353" fmla="*/ 4858746 w 10868822"/>
              <a:gd name="connsiteY4353" fmla="*/ 5597576 h 6858000"/>
              <a:gd name="connsiteX4354" fmla="*/ 4848261 w 10868822"/>
              <a:gd name="connsiteY4354" fmla="*/ 5620973 h 6858000"/>
              <a:gd name="connsiteX4355" fmla="*/ 4869973 w 10868822"/>
              <a:gd name="connsiteY4355" fmla="*/ 5612821 h 6858000"/>
              <a:gd name="connsiteX4356" fmla="*/ 4876035 w 10868822"/>
              <a:gd name="connsiteY4356" fmla="*/ 5599295 h 6858000"/>
              <a:gd name="connsiteX4357" fmla="*/ 4877232 w 10868822"/>
              <a:gd name="connsiteY4357" fmla="*/ 5596624 h 6858000"/>
              <a:gd name="connsiteX4358" fmla="*/ 4878959 w 10868822"/>
              <a:gd name="connsiteY4358" fmla="*/ 5598366 h 6858000"/>
              <a:gd name="connsiteX4359" fmla="*/ 4883509 w 10868822"/>
              <a:gd name="connsiteY4359" fmla="*/ 5598985 h 6858000"/>
              <a:gd name="connsiteX4360" fmla="*/ 4880994 w 10868822"/>
              <a:gd name="connsiteY4360" fmla="*/ 5602501 h 6858000"/>
              <a:gd name="connsiteX4361" fmla="*/ 4887943 w 10868822"/>
              <a:gd name="connsiteY4361" fmla="*/ 5599588 h 6858000"/>
              <a:gd name="connsiteX4362" fmla="*/ 4883509 w 10868822"/>
              <a:gd name="connsiteY4362" fmla="*/ 5598985 h 6858000"/>
              <a:gd name="connsiteX4363" fmla="*/ 4889644 w 10868822"/>
              <a:gd name="connsiteY4363" fmla="*/ 5590406 h 6858000"/>
              <a:gd name="connsiteX4364" fmla="*/ 4904419 w 10868822"/>
              <a:gd name="connsiteY4364" fmla="*/ 5571780 h 6858000"/>
              <a:gd name="connsiteX4365" fmla="*/ 4905047 w 10868822"/>
              <a:gd name="connsiteY4365" fmla="*/ 5569128 h 6858000"/>
              <a:gd name="connsiteX4366" fmla="*/ 4907016 w 10868822"/>
              <a:gd name="connsiteY4366" fmla="*/ 5569623 h 6858000"/>
              <a:gd name="connsiteX4367" fmla="*/ 4938111 w 10868822"/>
              <a:gd name="connsiteY4367" fmla="*/ 5554807 h 6858000"/>
              <a:gd name="connsiteX4368" fmla="*/ 4923883 w 10868822"/>
              <a:gd name="connsiteY4368" fmla="*/ 5573122 h 6858000"/>
              <a:gd name="connsiteX4369" fmla="*/ 4930614 w 10868822"/>
              <a:gd name="connsiteY4369" fmla="*/ 5607352 h 6858000"/>
              <a:gd name="connsiteX4370" fmla="*/ 4911149 w 10868822"/>
              <a:gd name="connsiteY4370" fmla="*/ 5606011 h 6858000"/>
              <a:gd name="connsiteX4371" fmla="*/ 4884709 w 10868822"/>
              <a:gd name="connsiteY4371" fmla="*/ 5620875 h 6858000"/>
              <a:gd name="connsiteX4372" fmla="*/ 4884721 w 10868822"/>
              <a:gd name="connsiteY4372" fmla="*/ 5620927 h 6858000"/>
              <a:gd name="connsiteX4373" fmla="*/ 4876449 w 10868822"/>
              <a:gd name="connsiteY4373" fmla="*/ 5632789 h 6858000"/>
              <a:gd name="connsiteX4374" fmla="*/ 4866972 w 10868822"/>
              <a:gd name="connsiteY4374" fmla="*/ 5646381 h 6858000"/>
              <a:gd name="connsiteX4375" fmla="*/ 4834033 w 10868822"/>
              <a:gd name="connsiteY4375" fmla="*/ 5639288 h 6858000"/>
              <a:gd name="connsiteX4376" fmla="*/ 4817557 w 10868822"/>
              <a:gd name="connsiteY4376" fmla="*/ 5667096 h 6858000"/>
              <a:gd name="connsiteX4377" fmla="*/ 4827289 w 10868822"/>
              <a:gd name="connsiteY4377" fmla="*/ 5667766 h 6858000"/>
              <a:gd name="connsiteX4378" fmla="*/ 4828783 w 10868822"/>
              <a:gd name="connsiteY4378" fmla="*/ 5682341 h 6858000"/>
              <a:gd name="connsiteX4379" fmla="*/ 4787594 w 10868822"/>
              <a:gd name="connsiteY4379" fmla="*/ 5751860 h 6858000"/>
              <a:gd name="connsiteX4380" fmla="*/ 4810801 w 10868822"/>
              <a:gd name="connsiteY4380" fmla="*/ 5758283 h 6858000"/>
              <a:gd name="connsiteX4381" fmla="*/ 4814543 w 10868822"/>
              <a:gd name="connsiteY4381" fmla="*/ 5763365 h 6858000"/>
              <a:gd name="connsiteX4382" fmla="*/ 4792831 w 10868822"/>
              <a:gd name="connsiteY4382" fmla="*/ 5771516 h 6858000"/>
              <a:gd name="connsiteX4383" fmla="*/ 4804057 w 10868822"/>
              <a:gd name="connsiteY4383" fmla="*/ 5786761 h 6858000"/>
              <a:gd name="connsiteX4384" fmla="*/ 4841492 w 10868822"/>
              <a:gd name="connsiteY4384" fmla="*/ 5774869 h 6858000"/>
              <a:gd name="connsiteX4385" fmla="*/ 4844118 w 10868822"/>
              <a:gd name="connsiteY4385" fmla="*/ 5745504 h 6858000"/>
              <a:gd name="connsiteX4386" fmla="*/ 4844493 w 10868822"/>
              <a:gd name="connsiteY4386" fmla="*/ 5741309 h 6858000"/>
              <a:gd name="connsiteX4387" fmla="*/ 4855818 w 10868822"/>
              <a:gd name="connsiteY4387" fmla="*/ 5732969 h 6858000"/>
              <a:gd name="connsiteX4388" fmla="*/ 4862463 w 10868822"/>
              <a:gd name="connsiteY4388" fmla="*/ 5728076 h 6858000"/>
              <a:gd name="connsiteX4389" fmla="*/ 4869817 w 10868822"/>
              <a:gd name="connsiteY4389" fmla="*/ 5745315 h 6858000"/>
              <a:gd name="connsiteX4390" fmla="*/ 4875184 w 10868822"/>
              <a:gd name="connsiteY4390" fmla="*/ 5757895 h 6858000"/>
              <a:gd name="connsiteX4391" fmla="*/ 4888658 w 10868822"/>
              <a:gd name="connsiteY4391" fmla="*/ 5763648 h 6858000"/>
              <a:gd name="connsiteX4392" fmla="*/ 4852718 w 10868822"/>
              <a:gd name="connsiteY4392" fmla="*/ 5790114 h 6858000"/>
              <a:gd name="connsiteX4393" fmla="*/ 4837737 w 10868822"/>
              <a:gd name="connsiteY4393" fmla="*/ 5832496 h 6858000"/>
              <a:gd name="connsiteX4394" fmla="*/ 4831747 w 10868822"/>
              <a:gd name="connsiteY4394" fmla="*/ 5836908 h 6858000"/>
              <a:gd name="connsiteX4395" fmla="*/ 4848963 w 10868822"/>
              <a:gd name="connsiteY4395" fmla="*/ 5847741 h 6858000"/>
              <a:gd name="connsiteX4396" fmla="*/ 4827992 w 10868822"/>
              <a:gd name="connsiteY4396" fmla="*/ 5894535 h 6858000"/>
              <a:gd name="connsiteX4397" fmla="*/ 4830981 w 10868822"/>
              <a:gd name="connsiteY4397" fmla="*/ 5923684 h 6858000"/>
              <a:gd name="connsiteX4398" fmla="*/ 4807021 w 10868822"/>
              <a:gd name="connsiteY4398" fmla="*/ 5941328 h 6858000"/>
              <a:gd name="connsiteX4399" fmla="*/ 4804773 w 10868822"/>
              <a:gd name="connsiteY4399" fmla="*/ 5950821 h 6858000"/>
              <a:gd name="connsiteX4400" fmla="*/ 4824237 w 10868822"/>
              <a:gd name="connsiteY4400" fmla="*/ 5952162 h 6858000"/>
              <a:gd name="connsiteX4401" fmla="*/ 4798690 w 10868822"/>
              <a:gd name="connsiteY4401" fmla="*/ 6011755 h 6858000"/>
              <a:gd name="connsiteX4402" fmla="*/ 4785895 w 10868822"/>
              <a:gd name="connsiteY4402" fmla="*/ 6041598 h 6858000"/>
              <a:gd name="connsiteX4403" fmla="*/ 4785852 w 10868822"/>
              <a:gd name="connsiteY4403" fmla="*/ 6041170 h 6858000"/>
              <a:gd name="connsiteX4404" fmla="*/ 4778649 w 10868822"/>
              <a:gd name="connsiteY4404" fmla="*/ 6047896 h 6858000"/>
              <a:gd name="connsiteX4405" fmla="*/ 4774848 w 10868822"/>
              <a:gd name="connsiteY4405" fmla="*/ 6050926 h 6858000"/>
              <a:gd name="connsiteX4406" fmla="*/ 4752344 w 10868822"/>
              <a:gd name="connsiteY4406" fmla="*/ 6067804 h 6858000"/>
              <a:gd name="connsiteX4407" fmla="*/ 4763571 w 10868822"/>
              <a:gd name="connsiteY4407" fmla="*/ 6083049 h 6858000"/>
              <a:gd name="connsiteX4408" fmla="*/ 4757581 w 10868822"/>
              <a:gd name="connsiteY4408" fmla="*/ 6087460 h 6858000"/>
              <a:gd name="connsiteX4409" fmla="*/ 4771055 w 10868822"/>
              <a:gd name="connsiteY4409" fmla="*/ 6093212 h 6858000"/>
              <a:gd name="connsiteX4410" fmla="*/ 4753085 w 10868822"/>
              <a:gd name="connsiteY4410" fmla="*/ 6106446 h 6858000"/>
              <a:gd name="connsiteX4411" fmla="*/ 4743353 w 10868822"/>
              <a:gd name="connsiteY4411" fmla="*/ 6105775 h 6858000"/>
              <a:gd name="connsiteX4412" fmla="*/ 4734322 w 10868822"/>
              <a:gd name="connsiteY4412" fmla="*/ 6106058 h 6858000"/>
              <a:gd name="connsiteX4413" fmla="*/ 4730814 w 10868822"/>
              <a:gd name="connsiteY4413" fmla="*/ 6101293 h 6858000"/>
              <a:gd name="connsiteX4414" fmla="*/ 4729878 w 10868822"/>
              <a:gd name="connsiteY4414" fmla="*/ 6100023 h 6858000"/>
              <a:gd name="connsiteX4415" fmla="*/ 4700669 w 10868822"/>
              <a:gd name="connsiteY4415" fmla="*/ 6160720 h 6858000"/>
              <a:gd name="connsiteX4416" fmla="*/ 4747836 w 10868822"/>
              <a:gd name="connsiteY4416" fmla="*/ 6149499 h 6858000"/>
              <a:gd name="connsiteX4417" fmla="*/ 4750084 w 10868822"/>
              <a:gd name="connsiteY4417" fmla="*/ 6140006 h 6858000"/>
              <a:gd name="connsiteX4418" fmla="*/ 4753826 w 10868822"/>
              <a:gd name="connsiteY4418" fmla="*/ 6145088 h 6858000"/>
              <a:gd name="connsiteX4419" fmla="*/ 4771796 w 10868822"/>
              <a:gd name="connsiteY4419" fmla="*/ 6131854 h 6858000"/>
              <a:gd name="connsiteX4420" fmla="*/ 4747083 w 10868822"/>
              <a:gd name="connsiteY4420" fmla="*/ 6173566 h 6858000"/>
              <a:gd name="connsiteX4421" fmla="*/ 4768795 w 10868822"/>
              <a:gd name="connsiteY4421" fmla="*/ 6165414 h 6858000"/>
              <a:gd name="connsiteX4422" fmla="*/ 4762051 w 10868822"/>
              <a:gd name="connsiteY4422" fmla="*/ 6193892 h 6858000"/>
              <a:gd name="connsiteX4423" fmla="*/ 4735843 w 10868822"/>
              <a:gd name="connsiteY4423" fmla="*/ 6221030 h 6858000"/>
              <a:gd name="connsiteX4424" fmla="*/ 4700657 w 10868822"/>
              <a:gd name="connsiteY4424" fmla="*/ 6223429 h 6858000"/>
              <a:gd name="connsiteX4425" fmla="*/ 4696914 w 10868822"/>
              <a:gd name="connsiteY4425" fmla="*/ 6218347 h 6858000"/>
              <a:gd name="connsiteX4426" fmla="*/ 4666965 w 10868822"/>
              <a:gd name="connsiteY4426" fmla="*/ 6240403 h 6858000"/>
              <a:gd name="connsiteX4427" fmla="*/ 4633272 w 10868822"/>
              <a:gd name="connsiteY4427" fmla="*/ 6257377 h 6858000"/>
              <a:gd name="connsiteX4428" fmla="*/ 4625035 w 10868822"/>
              <a:gd name="connsiteY4428" fmla="*/ 6271280 h 6858000"/>
              <a:gd name="connsiteX4429" fmla="*/ 4622787 w 10868822"/>
              <a:gd name="connsiteY4429" fmla="*/ 6280773 h 6858000"/>
              <a:gd name="connsiteX4430" fmla="*/ 4636261 w 10868822"/>
              <a:gd name="connsiteY4430" fmla="*/ 6286525 h 6858000"/>
              <a:gd name="connsiteX4431" fmla="*/ 4634013 w 10868822"/>
              <a:gd name="connsiteY4431" fmla="*/ 6296018 h 6858000"/>
              <a:gd name="connsiteX4432" fmla="*/ 4667705 w 10868822"/>
              <a:gd name="connsiteY4432" fmla="*/ 6279045 h 6858000"/>
              <a:gd name="connsiteX4433" fmla="*/ 4675189 w 10868822"/>
              <a:gd name="connsiteY4433" fmla="*/ 6289208 h 6858000"/>
              <a:gd name="connsiteX4434" fmla="*/ 4687170 w 10868822"/>
              <a:gd name="connsiteY4434" fmla="*/ 6280386 h 6858000"/>
              <a:gd name="connsiteX4435" fmla="*/ 4680111 w 10868822"/>
              <a:gd name="connsiteY4435" fmla="*/ 6304320 h 6858000"/>
              <a:gd name="connsiteX4436" fmla="*/ 4692175 w 10868822"/>
              <a:gd name="connsiteY4436" fmla="*/ 6303043 h 6858000"/>
              <a:gd name="connsiteX4437" fmla="*/ 4678483 w 10868822"/>
              <a:gd name="connsiteY4437" fmla="*/ 6319357 h 6858000"/>
              <a:gd name="connsiteX4438" fmla="*/ 4663951 w 10868822"/>
              <a:gd name="connsiteY4438" fmla="*/ 6336671 h 6858000"/>
              <a:gd name="connsiteX4439" fmla="*/ 4665445 w 10868822"/>
              <a:gd name="connsiteY4439" fmla="*/ 6351246 h 6858000"/>
              <a:gd name="connsiteX4440" fmla="*/ 4651540 w 10868822"/>
              <a:gd name="connsiteY4440" fmla="*/ 6361486 h 6858000"/>
              <a:gd name="connsiteX4441" fmla="*/ 4652288 w 10868822"/>
              <a:gd name="connsiteY4441" fmla="*/ 6358838 h 6858000"/>
              <a:gd name="connsiteX4442" fmla="*/ 4652987 w 10868822"/>
              <a:gd name="connsiteY4442" fmla="*/ 6352950 h 6858000"/>
              <a:gd name="connsiteX4443" fmla="*/ 4650457 w 10868822"/>
              <a:gd name="connsiteY4443" fmla="*/ 6362283 h 6858000"/>
              <a:gd name="connsiteX4444" fmla="*/ 4649721 w 10868822"/>
              <a:gd name="connsiteY4444" fmla="*/ 6362825 h 6858000"/>
              <a:gd name="connsiteX4445" fmla="*/ 4647475 w 10868822"/>
              <a:gd name="connsiteY4445" fmla="*/ 6364479 h 6858000"/>
              <a:gd name="connsiteX4446" fmla="*/ 4649220 w 10868822"/>
              <a:gd name="connsiteY4446" fmla="*/ 6366849 h 6858000"/>
              <a:gd name="connsiteX4447" fmla="*/ 4645150 w 10868822"/>
              <a:gd name="connsiteY4447" fmla="*/ 6381866 h 6858000"/>
              <a:gd name="connsiteX4448" fmla="*/ 4644477 w 10868822"/>
              <a:gd name="connsiteY4448" fmla="*/ 6382362 h 6858000"/>
              <a:gd name="connsiteX4449" fmla="*/ 4642979 w 10868822"/>
              <a:gd name="connsiteY4449" fmla="*/ 6383465 h 6858000"/>
              <a:gd name="connsiteX4450" fmla="*/ 4644361 w 10868822"/>
              <a:gd name="connsiteY4450" fmla="*/ 6384483 h 6858000"/>
              <a:gd name="connsiteX4451" fmla="*/ 4644724 w 10868822"/>
              <a:gd name="connsiteY4451" fmla="*/ 6383439 h 6858000"/>
              <a:gd name="connsiteX4452" fmla="*/ 4643808 w 10868822"/>
              <a:gd name="connsiteY4452" fmla="*/ 6386820 h 6858000"/>
              <a:gd name="connsiteX4453" fmla="*/ 4627244 w 10868822"/>
              <a:gd name="connsiteY4453" fmla="*/ 6449914 h 6858000"/>
              <a:gd name="connsiteX4454" fmla="*/ 4628739 w 10868822"/>
              <a:gd name="connsiteY4454" fmla="*/ 6464489 h 6858000"/>
              <a:gd name="connsiteX4455" fmla="*/ 4650451 w 10868822"/>
              <a:gd name="connsiteY4455" fmla="*/ 6456337 h 6858000"/>
              <a:gd name="connsiteX4456" fmla="*/ 4680401 w 10868822"/>
              <a:gd name="connsiteY4456" fmla="*/ 6434282 h 6858000"/>
              <a:gd name="connsiteX4457" fmla="*/ 4671107 w 10868822"/>
              <a:gd name="connsiteY4457" fmla="*/ 6444728 h 6858000"/>
              <a:gd name="connsiteX4458" fmla="*/ 4671873 w 10868822"/>
              <a:gd name="connsiteY4458" fmla="*/ 6442889 h 6858000"/>
              <a:gd name="connsiteX4459" fmla="*/ 4664079 w 10868822"/>
              <a:gd name="connsiteY4459" fmla="*/ 6452302 h 6858000"/>
              <a:gd name="connsiteX4460" fmla="*/ 4663310 w 10868822"/>
              <a:gd name="connsiteY4460" fmla="*/ 6453493 h 6858000"/>
              <a:gd name="connsiteX4461" fmla="*/ 4662710 w 10868822"/>
              <a:gd name="connsiteY4461" fmla="*/ 6454167 h 6858000"/>
              <a:gd name="connsiteX4462" fmla="*/ 4660183 w 10868822"/>
              <a:gd name="connsiteY4462" fmla="*/ 6457008 h 6858000"/>
              <a:gd name="connsiteX4463" fmla="*/ 4660968 w 10868822"/>
              <a:gd name="connsiteY4463" fmla="*/ 6457118 h 6858000"/>
              <a:gd name="connsiteX4464" fmla="*/ 4663310 w 10868822"/>
              <a:gd name="connsiteY4464" fmla="*/ 6453493 h 6858000"/>
              <a:gd name="connsiteX4465" fmla="*/ 4668712 w 10868822"/>
              <a:gd name="connsiteY4465" fmla="*/ 6447420 h 6858000"/>
              <a:gd name="connsiteX4466" fmla="*/ 4671107 w 10868822"/>
              <a:gd name="connsiteY4466" fmla="*/ 6444728 h 6858000"/>
              <a:gd name="connsiteX4467" fmla="*/ 4665679 w 10868822"/>
              <a:gd name="connsiteY4467" fmla="*/ 6457782 h 6858000"/>
              <a:gd name="connsiteX4468" fmla="*/ 4653439 w 10868822"/>
              <a:gd name="connsiteY4468" fmla="*/ 6485486 h 6858000"/>
              <a:gd name="connsiteX4469" fmla="*/ 4626491 w 10868822"/>
              <a:gd name="connsiteY4469" fmla="*/ 6473982 h 6858000"/>
              <a:gd name="connsiteX4470" fmla="*/ 4607013 w 10868822"/>
              <a:gd name="connsiteY4470" fmla="*/ 6535350 h 6858000"/>
              <a:gd name="connsiteX4471" fmla="*/ 4586795 w 10868822"/>
              <a:gd name="connsiteY4471" fmla="*/ 6558076 h 6858000"/>
              <a:gd name="connsiteX4472" fmla="*/ 4578545 w 10868822"/>
              <a:gd name="connsiteY4472" fmla="*/ 6634688 h 6858000"/>
              <a:gd name="connsiteX4473" fmla="*/ 4547842 w 10868822"/>
              <a:gd name="connsiteY4473" fmla="*/ 6680811 h 6858000"/>
              <a:gd name="connsiteX4474" fmla="*/ 4561316 w 10868822"/>
              <a:gd name="connsiteY4474" fmla="*/ 6686563 h 6858000"/>
              <a:gd name="connsiteX4475" fmla="*/ 4548582 w 10868822"/>
              <a:gd name="connsiteY4475" fmla="*/ 6719453 h 6858000"/>
              <a:gd name="connsiteX4476" fmla="*/ 4526116 w 10868822"/>
              <a:gd name="connsiteY4476" fmla="*/ 6751672 h 6858000"/>
              <a:gd name="connsiteX4477" fmla="*/ 4510394 w 10868822"/>
              <a:gd name="connsiteY4477" fmla="*/ 6755412 h 6858000"/>
              <a:gd name="connsiteX4478" fmla="*/ 4541099 w 10868822"/>
              <a:gd name="connsiteY4478" fmla="*/ 6709289 h 6858000"/>
              <a:gd name="connsiteX4479" fmla="*/ 4525376 w 10868822"/>
              <a:gd name="connsiteY4479" fmla="*/ 6713030 h 6858000"/>
              <a:gd name="connsiteX4480" fmla="*/ 4529871 w 10868822"/>
              <a:gd name="connsiteY4480" fmla="*/ 6694044 h 6858000"/>
              <a:gd name="connsiteX4481" fmla="*/ 4528377 w 10868822"/>
              <a:gd name="connsiteY4481" fmla="*/ 6679470 h 6858000"/>
              <a:gd name="connsiteX4482" fmla="*/ 4520894 w 10868822"/>
              <a:gd name="connsiteY4482" fmla="*/ 6669307 h 6858000"/>
              <a:gd name="connsiteX4483" fmla="*/ 4511160 w 10868822"/>
              <a:gd name="connsiteY4483" fmla="*/ 6668636 h 6858000"/>
              <a:gd name="connsiteX4484" fmla="*/ 4506665 w 10868822"/>
              <a:gd name="connsiteY4484" fmla="*/ 6687621 h 6858000"/>
              <a:gd name="connsiteX4485" fmla="*/ 4499922 w 10868822"/>
              <a:gd name="connsiteY4485" fmla="*/ 6716100 h 6858000"/>
              <a:gd name="connsiteX4486" fmla="*/ 4467723 w 10868822"/>
              <a:gd name="connsiteY4486" fmla="*/ 6747648 h 6858000"/>
              <a:gd name="connsiteX4487" fmla="*/ 4484940 w 10868822"/>
              <a:gd name="connsiteY4487" fmla="*/ 6758482 h 6858000"/>
              <a:gd name="connsiteX4488" fmla="*/ 4474454 w 10868822"/>
              <a:gd name="connsiteY4488" fmla="*/ 6781879 h 6858000"/>
              <a:gd name="connsiteX4489" fmla="*/ 4438514 w 10868822"/>
              <a:gd name="connsiteY4489" fmla="*/ 6808345 h 6858000"/>
              <a:gd name="connsiteX4490" fmla="*/ 4451248 w 10868822"/>
              <a:gd name="connsiteY4490" fmla="*/ 6775455 h 6858000"/>
              <a:gd name="connsiteX4491" fmla="*/ 4450506 w 10868822"/>
              <a:gd name="connsiteY4491" fmla="*/ 6736814 h 6858000"/>
              <a:gd name="connsiteX4492" fmla="*/ 4465488 w 10868822"/>
              <a:gd name="connsiteY4492" fmla="*/ 6694432 h 6858000"/>
              <a:gd name="connsiteX4493" fmla="*/ 4466242 w 10868822"/>
              <a:gd name="connsiteY4493" fmla="*/ 6670365 h 6858000"/>
              <a:gd name="connsiteX4494" fmla="*/ 4496192 w 10868822"/>
              <a:gd name="connsiteY4494" fmla="*/ 6648309 h 6858000"/>
              <a:gd name="connsiteX4495" fmla="*/ 4466995 w 10868822"/>
              <a:gd name="connsiteY4495" fmla="*/ 6646298 h 6858000"/>
              <a:gd name="connsiteX4496" fmla="*/ 4469996 w 10868822"/>
              <a:gd name="connsiteY4496" fmla="*/ 6612738 h 6858000"/>
              <a:gd name="connsiteX4497" fmla="*/ 4494710 w 10868822"/>
              <a:gd name="connsiteY4497" fmla="*/ 6571026 h 6858000"/>
              <a:gd name="connsiteX4498" fmla="*/ 4492462 w 10868822"/>
              <a:gd name="connsiteY4498" fmla="*/ 6580519 h 6858000"/>
              <a:gd name="connsiteX4499" fmla="*/ 4523908 w 10868822"/>
              <a:gd name="connsiteY4499" fmla="*/ 6573037 h 6858000"/>
              <a:gd name="connsiteX4500" fmla="*/ 4534393 w 10868822"/>
              <a:gd name="connsiteY4500" fmla="*/ 6549641 h 6858000"/>
              <a:gd name="connsiteX4501" fmla="*/ 4495464 w 10868822"/>
              <a:gd name="connsiteY4501" fmla="*/ 6546959 h 6858000"/>
              <a:gd name="connsiteX4502" fmla="*/ 4499362 w 10868822"/>
              <a:gd name="connsiteY4502" fmla="*/ 6530494 h 6858000"/>
              <a:gd name="connsiteX4503" fmla="*/ 4500021 w 10868822"/>
              <a:gd name="connsiteY4503" fmla="*/ 6527711 h 6858000"/>
              <a:gd name="connsiteX4504" fmla="*/ 4506487 w 10868822"/>
              <a:gd name="connsiteY4504" fmla="*/ 6514686 h 6858000"/>
              <a:gd name="connsiteX4505" fmla="*/ 4520930 w 10868822"/>
              <a:gd name="connsiteY4505" fmla="*/ 6481180 h 6858000"/>
              <a:gd name="connsiteX4506" fmla="*/ 4513446 w 10868822"/>
              <a:gd name="connsiteY4506" fmla="*/ 6471017 h 6858000"/>
              <a:gd name="connsiteX4507" fmla="*/ 4542643 w 10868822"/>
              <a:gd name="connsiteY4507" fmla="*/ 6473028 h 6858000"/>
              <a:gd name="connsiteX4508" fmla="*/ 4551634 w 10868822"/>
              <a:gd name="connsiteY4508" fmla="*/ 6435057 h 6858000"/>
              <a:gd name="connsiteX4509" fmla="*/ 4538160 w 10868822"/>
              <a:gd name="connsiteY4509" fmla="*/ 6429305 h 6858000"/>
              <a:gd name="connsiteX4510" fmla="*/ 4526180 w 10868822"/>
              <a:gd name="connsiteY4510" fmla="*/ 6438127 h 6858000"/>
              <a:gd name="connsiteX4511" fmla="*/ 4530675 w 10868822"/>
              <a:gd name="connsiteY4511" fmla="*/ 6419142 h 6858000"/>
              <a:gd name="connsiteX4512" fmla="*/ 4558379 w 10868822"/>
              <a:gd name="connsiteY4512" fmla="*/ 6406579 h 6858000"/>
              <a:gd name="connsiteX4513" fmla="*/ 4569202 w 10868822"/>
              <a:gd name="connsiteY4513" fmla="*/ 6385014 h 6858000"/>
              <a:gd name="connsiteX4514" fmla="*/ 4572919 w 10868822"/>
              <a:gd name="connsiteY4514" fmla="*/ 6377611 h 6858000"/>
              <a:gd name="connsiteX4515" fmla="*/ 4579720 w 10868822"/>
              <a:gd name="connsiteY4515" fmla="*/ 6379106 h 6858000"/>
              <a:gd name="connsiteX4516" fmla="*/ 4577101 w 10868822"/>
              <a:gd name="connsiteY4516" fmla="*/ 6369278 h 6858000"/>
              <a:gd name="connsiteX4517" fmla="*/ 4574761 w 10868822"/>
              <a:gd name="connsiteY4517" fmla="*/ 6373941 h 6858000"/>
              <a:gd name="connsiteX4518" fmla="*/ 4572919 w 10868822"/>
              <a:gd name="connsiteY4518" fmla="*/ 6377611 h 6858000"/>
              <a:gd name="connsiteX4519" fmla="*/ 4569730 w 10868822"/>
              <a:gd name="connsiteY4519" fmla="*/ 6376911 h 6858000"/>
              <a:gd name="connsiteX4520" fmla="*/ 4541915 w 10868822"/>
              <a:gd name="connsiteY4520" fmla="*/ 6371678 h 6858000"/>
              <a:gd name="connsiteX4521" fmla="*/ 4546410 w 10868822"/>
              <a:gd name="connsiteY4521" fmla="*/ 6352692 h 6858000"/>
              <a:gd name="connsiteX4522" fmla="*/ 4582351 w 10868822"/>
              <a:gd name="connsiteY4522" fmla="*/ 6326225 h 6858000"/>
              <a:gd name="connsiteX4523" fmla="*/ 4586846 w 10868822"/>
              <a:gd name="connsiteY4523" fmla="*/ 6307240 h 6858000"/>
              <a:gd name="connsiteX4524" fmla="*/ 4577114 w 10868822"/>
              <a:gd name="connsiteY4524" fmla="*/ 6306569 h 6858000"/>
              <a:gd name="connsiteX4525" fmla="*/ 4583858 w 10868822"/>
              <a:gd name="connsiteY4525" fmla="*/ 6278091 h 6858000"/>
              <a:gd name="connsiteX4526" fmla="*/ 4590601 w 10868822"/>
              <a:gd name="connsiteY4526" fmla="*/ 6249612 h 6858000"/>
              <a:gd name="connsiteX4527" fmla="*/ 4610819 w 10868822"/>
              <a:gd name="connsiteY4527" fmla="*/ 6226887 h 6858000"/>
              <a:gd name="connsiteX4528" fmla="*/ 4617562 w 10868822"/>
              <a:gd name="connsiteY4528" fmla="*/ 6198408 h 6858000"/>
              <a:gd name="connsiteX4529" fmla="*/ 4610832 w 10868822"/>
              <a:gd name="connsiteY4529" fmla="*/ 6164178 h 6858000"/>
              <a:gd name="connsiteX4530" fmla="*/ 4633297 w 10868822"/>
              <a:gd name="connsiteY4530" fmla="*/ 6131959 h 6858000"/>
              <a:gd name="connsiteX4531" fmla="*/ 4626566 w 10868822"/>
              <a:gd name="connsiteY4531" fmla="*/ 6097728 h 6858000"/>
              <a:gd name="connsiteX4532" fmla="*/ 4661012 w 10868822"/>
              <a:gd name="connsiteY4532" fmla="*/ 6056687 h 6858000"/>
              <a:gd name="connsiteX4533" fmla="*/ 4645290 w 10868822"/>
              <a:gd name="connsiteY4533" fmla="*/ 6060428 h 6858000"/>
              <a:gd name="connsiteX4534" fmla="*/ 4664013 w 10868822"/>
              <a:gd name="connsiteY4534" fmla="*/ 6023127 h 6858000"/>
              <a:gd name="connsiteX4535" fmla="*/ 4670017 w 10868822"/>
              <a:gd name="connsiteY4535" fmla="*/ 5956007 h 6858000"/>
              <a:gd name="connsiteX4536" fmla="*/ 4695483 w 10868822"/>
              <a:gd name="connsiteY4536" fmla="*/ 5890229 h 6858000"/>
              <a:gd name="connsiteX4537" fmla="*/ 4696990 w 10868822"/>
              <a:gd name="connsiteY4537" fmla="*/ 5842094 h 6858000"/>
              <a:gd name="connsiteX4538" fmla="*/ 4777900 w 10868822"/>
              <a:gd name="connsiteY4538" fmla="*/ 5563063 h 6858000"/>
              <a:gd name="connsiteX4539" fmla="*/ 4793635 w 10868822"/>
              <a:gd name="connsiteY4539" fmla="*/ 5496614 h 6858000"/>
              <a:gd name="connsiteX4540" fmla="*/ 4819843 w 10868822"/>
              <a:gd name="connsiteY4540" fmla="*/ 5469476 h 6858000"/>
              <a:gd name="connsiteX4541" fmla="*/ 4806368 w 10868822"/>
              <a:gd name="connsiteY4541" fmla="*/ 5463724 h 6858000"/>
              <a:gd name="connsiteX4542" fmla="*/ 4848324 w 10868822"/>
              <a:gd name="connsiteY4542" fmla="*/ 5307429 h 6858000"/>
              <a:gd name="connsiteX4543" fmla="*/ 4877533 w 10868822"/>
              <a:gd name="connsiteY4543" fmla="*/ 5246732 h 6858000"/>
              <a:gd name="connsiteX4544" fmla="*/ 4876792 w 10868822"/>
              <a:gd name="connsiteY4544" fmla="*/ 5208090 h 6858000"/>
              <a:gd name="connsiteX4545" fmla="*/ 4882782 w 10868822"/>
              <a:gd name="connsiteY4545" fmla="*/ 5203679 h 6858000"/>
              <a:gd name="connsiteX4546" fmla="*/ 4877546 w 10868822"/>
              <a:gd name="connsiteY4546" fmla="*/ 5184023 h 6858000"/>
              <a:gd name="connsiteX4547" fmla="*/ 4896269 w 10868822"/>
              <a:gd name="connsiteY4547" fmla="*/ 5146722 h 6858000"/>
              <a:gd name="connsiteX4548" fmla="*/ 4904507 w 10868822"/>
              <a:gd name="connsiteY4548" fmla="*/ 5132818 h 6858000"/>
              <a:gd name="connsiteX4549" fmla="*/ 4861083 w 10868822"/>
              <a:gd name="connsiteY4549" fmla="*/ 5149122 h 6858000"/>
              <a:gd name="connsiteX4550" fmla="*/ 4856587 w 10868822"/>
              <a:gd name="connsiteY4550" fmla="*/ 5168107 h 6858000"/>
              <a:gd name="connsiteX4551" fmla="*/ 4837122 w 10868822"/>
              <a:gd name="connsiteY4551" fmla="*/ 5166766 h 6858000"/>
              <a:gd name="connsiteX4552" fmla="*/ 4833224 w 10868822"/>
              <a:gd name="connsiteY4552" fmla="*/ 5183230 h 6858000"/>
              <a:gd name="connsiteX4553" fmla="*/ 4832627 w 10868822"/>
              <a:gd name="connsiteY4553" fmla="*/ 5185752 h 6858000"/>
              <a:gd name="connsiteX4554" fmla="*/ 4810445 w 10868822"/>
              <a:gd name="connsiteY4554" fmla="*/ 5201106 h 6858000"/>
              <a:gd name="connsiteX4555" fmla="*/ 4810161 w 10868822"/>
              <a:gd name="connsiteY4555" fmla="*/ 5217970 h 6858000"/>
              <a:gd name="connsiteX4556" fmla="*/ 4775715 w 10868822"/>
              <a:gd name="connsiteY4556" fmla="*/ 5259011 h 6858000"/>
              <a:gd name="connsiteX4557" fmla="*/ 4742764 w 10868822"/>
              <a:gd name="connsiteY4557" fmla="*/ 5314627 h 6858000"/>
              <a:gd name="connsiteX4558" fmla="*/ 4739762 w 10868822"/>
              <a:gd name="connsiteY4558" fmla="*/ 5348187 h 6858000"/>
              <a:gd name="connsiteX4559" fmla="*/ 4715049 w 10868822"/>
              <a:gd name="connsiteY4559" fmla="*/ 5389899 h 6858000"/>
              <a:gd name="connsiteX4560" fmla="*/ 4699327 w 10868822"/>
              <a:gd name="connsiteY4560" fmla="*/ 5393639 h 6858000"/>
              <a:gd name="connsiteX4561" fmla="*/ 4682851 w 10868822"/>
              <a:gd name="connsiteY4561" fmla="*/ 5421447 h 6858000"/>
              <a:gd name="connsiteX4562" fmla="*/ 4688088 w 10868822"/>
              <a:gd name="connsiteY4562" fmla="*/ 5441103 h 6858000"/>
              <a:gd name="connsiteX4563" fmla="*/ 4679096 w 10868822"/>
              <a:gd name="connsiteY4563" fmla="*/ 5479074 h 6858000"/>
              <a:gd name="connsiteX4564" fmla="*/ 4663374 w 10868822"/>
              <a:gd name="connsiteY4564" fmla="*/ 5482815 h 6858000"/>
              <a:gd name="connsiteX4565" fmla="*/ 4658125 w 10868822"/>
              <a:gd name="connsiteY4565" fmla="*/ 5525867 h 6858000"/>
              <a:gd name="connsiteX4566" fmla="*/ 4634166 w 10868822"/>
              <a:gd name="connsiteY4566" fmla="*/ 5543512 h 6858000"/>
              <a:gd name="connsiteX4567" fmla="*/ 4645391 w 10868822"/>
              <a:gd name="connsiteY4567" fmla="*/ 5558757 h 6858000"/>
              <a:gd name="connsiteX4568" fmla="*/ 4642390 w 10868822"/>
              <a:gd name="connsiteY4568" fmla="*/ 5592317 h 6858000"/>
              <a:gd name="connsiteX4569" fmla="*/ 4646132 w 10868822"/>
              <a:gd name="connsiteY4569" fmla="*/ 5597398 h 6858000"/>
              <a:gd name="connsiteX4570" fmla="*/ 4649874 w 10868822"/>
              <a:gd name="connsiteY4570" fmla="*/ 5602480 h 6858000"/>
              <a:gd name="connsiteX4571" fmla="*/ 4619924 w 10868822"/>
              <a:gd name="connsiteY4571" fmla="*/ 5624536 h 6858000"/>
              <a:gd name="connsiteX4572" fmla="*/ 4625162 w 10868822"/>
              <a:gd name="connsiteY4572" fmla="*/ 5644191 h 6858000"/>
              <a:gd name="connsiteX4573" fmla="*/ 4614675 w 10868822"/>
              <a:gd name="connsiteY4573" fmla="*/ 5667588 h 6858000"/>
              <a:gd name="connsiteX4574" fmla="*/ 4596705 w 10868822"/>
              <a:gd name="connsiteY4574" fmla="*/ 5680822 h 6858000"/>
              <a:gd name="connsiteX4575" fmla="*/ 4597446 w 10868822"/>
              <a:gd name="connsiteY4575" fmla="*/ 5719463 h 6858000"/>
              <a:gd name="connsiteX4576" fmla="*/ 4601188 w 10868822"/>
              <a:gd name="connsiteY4576" fmla="*/ 5724545 h 6858000"/>
              <a:gd name="connsiteX4577" fmla="*/ 4613168 w 10868822"/>
              <a:gd name="connsiteY4577" fmla="*/ 5715723 h 6858000"/>
              <a:gd name="connsiteX4578" fmla="*/ 4632632 w 10868822"/>
              <a:gd name="connsiteY4578" fmla="*/ 5717064 h 6858000"/>
              <a:gd name="connsiteX4579" fmla="*/ 4622147 w 10868822"/>
              <a:gd name="connsiteY4579" fmla="*/ 5740460 h 6858000"/>
              <a:gd name="connsiteX4580" fmla="*/ 4602683 w 10868822"/>
              <a:gd name="connsiteY4580" fmla="*/ 5739120 h 6858000"/>
              <a:gd name="connsiteX4581" fmla="*/ 4558504 w 10868822"/>
              <a:gd name="connsiteY4581" fmla="*/ 5779490 h 6858000"/>
              <a:gd name="connsiteX4582" fmla="*/ 4560739 w 10868822"/>
              <a:gd name="connsiteY4582" fmla="*/ 5832706 h 6858000"/>
              <a:gd name="connsiteX4583" fmla="*/ 4540522 w 10868822"/>
              <a:gd name="connsiteY4583" fmla="*/ 5855432 h 6858000"/>
              <a:gd name="connsiteX4584" fmla="*/ 4543510 w 10868822"/>
              <a:gd name="connsiteY4584" fmla="*/ 5884581 h 6858000"/>
              <a:gd name="connsiteX4585" fmla="*/ 4533778 w 10868822"/>
              <a:gd name="connsiteY4585" fmla="*/ 5883910 h 6858000"/>
              <a:gd name="connsiteX4586" fmla="*/ 4523292 w 10868822"/>
              <a:gd name="connsiteY4586" fmla="*/ 5907307 h 6858000"/>
              <a:gd name="connsiteX4587" fmla="*/ 4533025 w 10868822"/>
              <a:gd name="connsiteY4587" fmla="*/ 5907978 h 6858000"/>
              <a:gd name="connsiteX4588" fmla="*/ 4521785 w 10868822"/>
              <a:gd name="connsiteY4588" fmla="*/ 5955442 h 6858000"/>
              <a:gd name="connsiteX4589" fmla="*/ 4515795 w 10868822"/>
              <a:gd name="connsiteY4589" fmla="*/ 5959853 h 6858000"/>
              <a:gd name="connsiteX4590" fmla="*/ 4524774 w 10868822"/>
              <a:gd name="connsiteY4590" fmla="*/ 5984590 h 6858000"/>
              <a:gd name="connsiteX4591" fmla="*/ 4533116 w 10868822"/>
              <a:gd name="connsiteY4591" fmla="*/ 5985165 h 6858000"/>
              <a:gd name="connsiteX4592" fmla="*/ 4529756 w 10868822"/>
              <a:gd name="connsiteY4592" fmla="*/ 5989984 h 6858000"/>
              <a:gd name="connsiteX4593" fmla="*/ 4520278 w 10868822"/>
              <a:gd name="connsiteY4593" fmla="*/ 6003576 h 6858000"/>
              <a:gd name="connsiteX4594" fmla="*/ 4506051 w 10868822"/>
              <a:gd name="connsiteY4594" fmla="*/ 6021891 h 6858000"/>
              <a:gd name="connsiteX4595" fmla="*/ 4513536 w 10868822"/>
              <a:gd name="connsiteY4595" fmla="*/ 6032054 h 6858000"/>
              <a:gd name="connsiteX4596" fmla="*/ 4497059 w 10868822"/>
              <a:gd name="connsiteY4596" fmla="*/ 6059862 h 6858000"/>
              <a:gd name="connsiteX4597" fmla="*/ 4469345 w 10868822"/>
              <a:gd name="connsiteY4597" fmla="*/ 6135133 h 6858000"/>
              <a:gd name="connsiteX4598" fmla="*/ 4474461 w 10868822"/>
              <a:gd name="connsiteY4598" fmla="*/ 6149232 h 6858000"/>
              <a:gd name="connsiteX4599" fmla="*/ 4474020 w 10868822"/>
              <a:gd name="connsiteY4599" fmla="*/ 6149324 h 6858000"/>
              <a:gd name="connsiteX4600" fmla="*/ 4454363 w 10868822"/>
              <a:gd name="connsiteY4600" fmla="*/ 6177516 h 6858000"/>
              <a:gd name="connsiteX4601" fmla="*/ 4478323 w 10868822"/>
              <a:gd name="connsiteY4601" fmla="*/ 6159871 h 6858000"/>
              <a:gd name="connsiteX4602" fmla="*/ 4474536 w 10868822"/>
              <a:gd name="connsiteY4602" fmla="*/ 6149435 h 6858000"/>
              <a:gd name="connsiteX4603" fmla="*/ 4474461 w 10868822"/>
              <a:gd name="connsiteY4603" fmla="*/ 6149232 h 6858000"/>
              <a:gd name="connsiteX4604" fmla="*/ 4479723 w 10868822"/>
              <a:gd name="connsiteY4604" fmla="*/ 6148125 h 6858000"/>
              <a:gd name="connsiteX4605" fmla="*/ 4456598 w 10868822"/>
              <a:gd name="connsiteY4605" fmla="*/ 6230732 h 6858000"/>
              <a:gd name="connsiteX4606" fmla="*/ 4470072 w 10868822"/>
              <a:gd name="connsiteY4606" fmla="*/ 6236484 h 6858000"/>
              <a:gd name="connsiteX4607" fmla="*/ 4449295 w 10868822"/>
              <a:gd name="connsiteY4607" fmla="*/ 6251785 h 6858000"/>
              <a:gd name="connsiteX4608" fmla="*/ 4446035 w 10868822"/>
              <a:gd name="connsiteY4608" fmla="*/ 6254185 h 6858000"/>
              <a:gd name="connsiteX4609" fmla="*/ 4445505 w 10868822"/>
              <a:gd name="connsiteY4609" fmla="*/ 6250167 h 6858000"/>
              <a:gd name="connsiteX4610" fmla="*/ 4444241 w 10868822"/>
              <a:gd name="connsiteY4610" fmla="*/ 6251588 h 6858000"/>
              <a:gd name="connsiteX4611" fmla="*/ 4442426 w 10868822"/>
              <a:gd name="connsiteY4611" fmla="*/ 6256843 h 6858000"/>
              <a:gd name="connsiteX4612" fmla="*/ 4438625 w 10868822"/>
              <a:gd name="connsiteY4612" fmla="*/ 6259643 h 6858000"/>
              <a:gd name="connsiteX4613" fmla="*/ 4434132 w 10868822"/>
              <a:gd name="connsiteY4613" fmla="*/ 6262951 h 6858000"/>
              <a:gd name="connsiteX4614" fmla="*/ 4441292 w 10868822"/>
              <a:gd name="connsiteY4614" fmla="*/ 6260128 h 6858000"/>
              <a:gd name="connsiteX4615" fmla="*/ 4442426 w 10868822"/>
              <a:gd name="connsiteY4615" fmla="*/ 6256843 h 6858000"/>
              <a:gd name="connsiteX4616" fmla="*/ 4446035 w 10868822"/>
              <a:gd name="connsiteY4616" fmla="*/ 6254185 h 6858000"/>
              <a:gd name="connsiteX4617" fmla="*/ 4446293 w 10868822"/>
              <a:gd name="connsiteY4617" fmla="*/ 6256138 h 6858000"/>
              <a:gd name="connsiteX4618" fmla="*/ 4447606 w 10868822"/>
              <a:gd name="connsiteY4618" fmla="*/ 6268703 h 6858000"/>
              <a:gd name="connsiteX4619" fmla="*/ 4427389 w 10868822"/>
              <a:gd name="connsiteY4619" fmla="*/ 6291429 h 6858000"/>
              <a:gd name="connsiteX4620" fmla="*/ 4434874 w 10868822"/>
              <a:gd name="connsiteY4620" fmla="*/ 6301593 h 6858000"/>
              <a:gd name="connsiteX4621" fmla="*/ 4436367 w 10868822"/>
              <a:gd name="connsiteY4621" fmla="*/ 6316167 h 6858000"/>
              <a:gd name="connsiteX4622" fmla="*/ 4424387 w 10868822"/>
              <a:gd name="connsiteY4622" fmla="*/ 6324989 h 6858000"/>
              <a:gd name="connsiteX4623" fmla="*/ 4414643 w 10868822"/>
              <a:gd name="connsiteY4623" fmla="*/ 6387027 h 6858000"/>
              <a:gd name="connsiteX4624" fmla="*/ 4400415 w 10868822"/>
              <a:gd name="connsiteY4624" fmla="*/ 6405342 h 6858000"/>
              <a:gd name="connsiteX4625" fmla="*/ 4410888 w 10868822"/>
              <a:gd name="connsiteY4625" fmla="*/ 6444654 h 6858000"/>
              <a:gd name="connsiteX4626" fmla="*/ 4367463 w 10868822"/>
              <a:gd name="connsiteY4626" fmla="*/ 6460958 h 6858000"/>
              <a:gd name="connsiteX4627" fmla="*/ 4354731 w 10868822"/>
              <a:gd name="connsiteY4627" fmla="*/ 6493847 h 6858000"/>
              <a:gd name="connsiteX4628" fmla="*/ 4371946 w 10868822"/>
              <a:gd name="connsiteY4628" fmla="*/ 6504681 h 6858000"/>
              <a:gd name="connsiteX4629" fmla="*/ 4373440 w 10868822"/>
              <a:gd name="connsiteY4629" fmla="*/ 6519256 h 6858000"/>
              <a:gd name="connsiteX4630" fmla="*/ 4397485 w 10868822"/>
              <a:gd name="connsiteY4630" fmla="*/ 6520912 h 6858000"/>
              <a:gd name="connsiteX4631" fmla="*/ 4400389 w 10868822"/>
              <a:gd name="connsiteY4631" fmla="*/ 6530760 h 6858000"/>
              <a:gd name="connsiteX4632" fmla="*/ 4396647 w 10868822"/>
              <a:gd name="connsiteY4632" fmla="*/ 6525678 h 6858000"/>
              <a:gd name="connsiteX4633" fmla="*/ 4380925 w 10868822"/>
              <a:gd name="connsiteY4633" fmla="*/ 6529419 h 6858000"/>
              <a:gd name="connsiteX4634" fmla="*/ 4366697 w 10868822"/>
              <a:gd name="connsiteY4634" fmla="*/ 6547734 h 6858000"/>
              <a:gd name="connsiteX4635" fmla="*/ 4413864 w 10868822"/>
              <a:gd name="connsiteY4635" fmla="*/ 6536512 h 6858000"/>
              <a:gd name="connsiteX4636" fmla="*/ 4413110 w 10868822"/>
              <a:gd name="connsiteY4636" fmla="*/ 6560580 h 6858000"/>
              <a:gd name="connsiteX4637" fmla="*/ 4370439 w 10868822"/>
              <a:gd name="connsiteY4637" fmla="*/ 6552816 h 6858000"/>
              <a:gd name="connsiteX4638" fmla="*/ 4327002 w 10868822"/>
              <a:gd name="connsiteY4638" fmla="*/ 6631828 h 6858000"/>
              <a:gd name="connsiteX4639" fmla="*/ 4340477 w 10868822"/>
              <a:gd name="connsiteY4639" fmla="*/ 6637580 h 6858000"/>
              <a:gd name="connsiteX4640" fmla="*/ 4303017 w 10868822"/>
              <a:gd name="connsiteY4640" fmla="*/ 6774890 h 6858000"/>
              <a:gd name="connsiteX4641" fmla="*/ 4285046 w 10868822"/>
              <a:gd name="connsiteY4641" fmla="*/ 6788123 h 6858000"/>
              <a:gd name="connsiteX4642" fmla="*/ 4282799 w 10868822"/>
              <a:gd name="connsiteY4642" fmla="*/ 6797616 h 6858000"/>
              <a:gd name="connsiteX4643" fmla="*/ 4314244 w 10868822"/>
              <a:gd name="connsiteY4643" fmla="*/ 6790135 h 6858000"/>
              <a:gd name="connsiteX4644" fmla="*/ 4340451 w 10868822"/>
              <a:gd name="connsiteY4644" fmla="*/ 6762998 h 6858000"/>
              <a:gd name="connsiteX4645" fmla="*/ 4328471 w 10868822"/>
              <a:gd name="connsiteY4645" fmla="*/ 6771820 h 6858000"/>
              <a:gd name="connsiteX4646" fmla="*/ 4331460 w 10868822"/>
              <a:gd name="connsiteY4646" fmla="*/ 6800969 h 6858000"/>
              <a:gd name="connsiteX4647" fmla="*/ 4314984 w 10868822"/>
              <a:gd name="connsiteY4647" fmla="*/ 6828777 h 6858000"/>
              <a:gd name="connsiteX4648" fmla="*/ 4323963 w 10868822"/>
              <a:gd name="connsiteY4648" fmla="*/ 6853515 h 6858000"/>
              <a:gd name="connsiteX4649" fmla="*/ 4308240 w 10868822"/>
              <a:gd name="connsiteY4649" fmla="*/ 6857255 h 6858000"/>
              <a:gd name="connsiteX4650" fmla="*/ 4308317 w 10868822"/>
              <a:gd name="connsiteY4650" fmla="*/ 6858000 h 6858000"/>
              <a:gd name="connsiteX4651" fmla="*/ 4144984 w 10868822"/>
              <a:gd name="connsiteY4651" fmla="*/ 6858000 h 6858000"/>
              <a:gd name="connsiteX4652" fmla="*/ 4153684 w 10868822"/>
              <a:gd name="connsiteY4652" fmla="*/ 6827640 h 6858000"/>
              <a:gd name="connsiteX4653" fmla="*/ 4172756 w 10868822"/>
              <a:gd name="connsiteY4653" fmla="*/ 6761091 h 6858000"/>
              <a:gd name="connsiteX4654" fmla="*/ 4189232 w 10868822"/>
              <a:gd name="connsiteY4654" fmla="*/ 6733284 h 6858000"/>
              <a:gd name="connsiteX4655" fmla="*/ 4189985 w 10868822"/>
              <a:gd name="connsiteY4655" fmla="*/ 6709216 h 6858000"/>
              <a:gd name="connsiteX4656" fmla="*/ 4189244 w 10868822"/>
              <a:gd name="connsiteY4656" fmla="*/ 6670574 h 6858000"/>
              <a:gd name="connsiteX4657" fmla="*/ 4203472 w 10868822"/>
              <a:gd name="connsiteY4657" fmla="*/ 6652259 h 6858000"/>
              <a:gd name="connsiteX4658" fmla="*/ 4202731 w 10868822"/>
              <a:gd name="connsiteY4658" fmla="*/ 6613618 h 6858000"/>
              <a:gd name="connsiteX4659" fmla="*/ 4224444 w 10868822"/>
              <a:gd name="connsiteY4659" fmla="*/ 6605466 h 6858000"/>
              <a:gd name="connsiteX4660" fmla="*/ 4230434 w 10868822"/>
              <a:gd name="connsiteY4660" fmla="*/ 6601055 h 6858000"/>
              <a:gd name="connsiteX4661" fmla="*/ 4213218 w 10868822"/>
              <a:gd name="connsiteY4661" fmla="*/ 6590221 h 6858000"/>
              <a:gd name="connsiteX4662" fmla="*/ 4227445 w 10868822"/>
              <a:gd name="connsiteY4662" fmla="*/ 6571906 h 6858000"/>
              <a:gd name="connsiteX4663" fmla="*/ 4223703 w 10868822"/>
              <a:gd name="connsiteY4663" fmla="*/ 6566824 h 6858000"/>
              <a:gd name="connsiteX4664" fmla="*/ 4241673 w 10868822"/>
              <a:gd name="connsiteY4664" fmla="*/ 6553591 h 6858000"/>
              <a:gd name="connsiteX4665" fmla="*/ 4247574 w 10868822"/>
              <a:gd name="connsiteY4665" fmla="*/ 6528672 h 6858000"/>
              <a:gd name="connsiteX4666" fmla="*/ 4248417 w 10868822"/>
              <a:gd name="connsiteY4666" fmla="*/ 6525113 h 6858000"/>
              <a:gd name="connsiteX4667" fmla="*/ 4258149 w 10868822"/>
              <a:gd name="connsiteY4667" fmla="*/ 6525783 h 6858000"/>
              <a:gd name="connsiteX4668" fmla="*/ 4231953 w 10868822"/>
              <a:gd name="connsiteY4668" fmla="*/ 6490211 h 6858000"/>
              <a:gd name="connsiteX4669" fmla="*/ 4264904 w 10868822"/>
              <a:gd name="connsiteY4669" fmla="*/ 6434596 h 6858000"/>
              <a:gd name="connsiteX4670" fmla="*/ 4261162 w 10868822"/>
              <a:gd name="connsiteY4670" fmla="*/ 6429515 h 6858000"/>
              <a:gd name="connsiteX4671" fmla="*/ 4306094 w 10868822"/>
              <a:gd name="connsiteY4671" fmla="*/ 6365077 h 6858000"/>
              <a:gd name="connsiteX4672" fmla="*/ 4297115 w 10868822"/>
              <a:gd name="connsiteY4672" fmla="*/ 6340339 h 6858000"/>
              <a:gd name="connsiteX4673" fmla="*/ 4305353 w 10868822"/>
              <a:gd name="connsiteY4673" fmla="*/ 6326435 h 6858000"/>
              <a:gd name="connsiteX4674" fmla="*/ 4306107 w 10868822"/>
              <a:gd name="connsiteY4674" fmla="*/ 6302368 h 6858000"/>
              <a:gd name="connsiteX4675" fmla="*/ 4322583 w 10868822"/>
              <a:gd name="connsiteY4675" fmla="*/ 6274560 h 6858000"/>
              <a:gd name="connsiteX4676" fmla="*/ 4328573 w 10868822"/>
              <a:gd name="connsiteY4676" fmla="*/ 6270149 h 6858000"/>
              <a:gd name="connsiteX4677" fmla="*/ 4325584 w 10868822"/>
              <a:gd name="connsiteY4677" fmla="*/ 6241000 h 6858000"/>
              <a:gd name="connsiteX4678" fmla="*/ 4337563 w 10868822"/>
              <a:gd name="connsiteY4678" fmla="*/ 6232178 h 6858000"/>
              <a:gd name="connsiteX4679" fmla="*/ 4326337 w 10868822"/>
              <a:gd name="connsiteY4679" fmla="*/ 6216933 h 6858000"/>
              <a:gd name="connsiteX4680" fmla="*/ 4382522 w 10868822"/>
              <a:gd name="connsiteY4680" fmla="*/ 6042322 h 6858000"/>
              <a:gd name="connsiteX4681" fmla="*/ 4373542 w 10868822"/>
              <a:gd name="connsiteY4681" fmla="*/ 6017584 h 6858000"/>
              <a:gd name="connsiteX4682" fmla="*/ 4349582 w 10868822"/>
              <a:gd name="connsiteY4682" fmla="*/ 6035229 h 6858000"/>
              <a:gd name="connsiteX4683" fmla="*/ 4350335 w 10868822"/>
              <a:gd name="connsiteY4683" fmla="*/ 6011162 h 6858000"/>
              <a:gd name="connsiteX4684" fmla="*/ 4366824 w 10868822"/>
              <a:gd name="connsiteY4684" fmla="*/ 5920645 h 6858000"/>
              <a:gd name="connsiteX4685" fmla="*/ 4384793 w 10868822"/>
              <a:gd name="connsiteY4685" fmla="*/ 5907412 h 6858000"/>
              <a:gd name="connsiteX4686" fmla="*/ 4399762 w 10868822"/>
              <a:gd name="connsiteY4686" fmla="*/ 5927739 h 6858000"/>
              <a:gd name="connsiteX4687" fmla="*/ 4430466 w 10868822"/>
              <a:gd name="connsiteY4687" fmla="*/ 5881616 h 6858000"/>
              <a:gd name="connsiteX4688" fmla="*/ 4422981 w 10868822"/>
              <a:gd name="connsiteY4688" fmla="*/ 5871453 h 6858000"/>
              <a:gd name="connsiteX4689" fmla="*/ 4437496 w 10868822"/>
              <a:gd name="connsiteY4689" fmla="*/ 5860764 h 6858000"/>
              <a:gd name="connsiteX4690" fmla="*/ 4435148 w 10868822"/>
              <a:gd name="connsiteY4690" fmla="*/ 5864452 h 6858000"/>
              <a:gd name="connsiteX4691" fmla="*/ 4455180 w 10868822"/>
              <a:gd name="connsiteY4691" fmla="*/ 5839904 h 6858000"/>
              <a:gd name="connsiteX4692" fmla="*/ 4435715 w 10868822"/>
              <a:gd name="connsiteY4692" fmla="*/ 5838563 h 6858000"/>
              <a:gd name="connsiteX4693" fmla="*/ 4444707 w 10868822"/>
              <a:gd name="connsiteY4693" fmla="*/ 5800592 h 6858000"/>
              <a:gd name="connsiteX4694" fmla="*/ 4437222 w 10868822"/>
              <a:gd name="connsiteY4694" fmla="*/ 5790429 h 6858000"/>
              <a:gd name="connsiteX4695" fmla="*/ 4458935 w 10868822"/>
              <a:gd name="connsiteY4695" fmla="*/ 5782277 h 6858000"/>
              <a:gd name="connsiteX4696" fmla="*/ 4454451 w 10868822"/>
              <a:gd name="connsiteY4696" fmla="*/ 5738554 h 6858000"/>
              <a:gd name="connsiteX4697" fmla="*/ 4428997 w 10868822"/>
              <a:gd name="connsiteY4697" fmla="*/ 5741624 h 6858000"/>
              <a:gd name="connsiteX4698" fmla="*/ 4426749 w 10868822"/>
              <a:gd name="connsiteY4698" fmla="*/ 5751116 h 6858000"/>
              <a:gd name="connsiteX4699" fmla="*/ 4417770 w 10868822"/>
              <a:gd name="connsiteY4699" fmla="*/ 5726378 h 6858000"/>
              <a:gd name="connsiteX4700" fmla="*/ 4420018 w 10868822"/>
              <a:gd name="connsiteY4700" fmla="*/ 5716886 h 6858000"/>
              <a:gd name="connsiteX4701" fmla="*/ 4471680 w 10868822"/>
              <a:gd name="connsiteY4701" fmla="*/ 5686679 h 6858000"/>
              <a:gd name="connsiteX4702" fmla="*/ 4490404 w 10868822"/>
              <a:gd name="connsiteY4702" fmla="*/ 5649378 h 6858000"/>
              <a:gd name="connsiteX4703" fmla="*/ 4492653 w 10868822"/>
              <a:gd name="connsiteY4703" fmla="*/ 5639885 h 6858000"/>
              <a:gd name="connsiteX4704" fmla="*/ 4452971 w 10868822"/>
              <a:gd name="connsiteY4704" fmla="*/ 5661270 h 6858000"/>
              <a:gd name="connsiteX4705" fmla="*/ 4385585 w 10868822"/>
              <a:gd name="connsiteY4705" fmla="*/ 5695218 h 6858000"/>
              <a:gd name="connsiteX4706" fmla="*/ 4375099 w 10868822"/>
              <a:gd name="connsiteY4706" fmla="*/ 5718615 h 6858000"/>
              <a:gd name="connsiteX4707" fmla="*/ 4354881 w 10868822"/>
              <a:gd name="connsiteY4707" fmla="*/ 5741341 h 6858000"/>
              <a:gd name="connsiteX4708" fmla="*/ 4372098 w 10868822"/>
              <a:gd name="connsiteY4708" fmla="*/ 5752175 h 6858000"/>
              <a:gd name="connsiteX4709" fmla="*/ 4328661 w 10868822"/>
              <a:gd name="connsiteY4709" fmla="*/ 5831187 h 6858000"/>
              <a:gd name="connsiteX4710" fmla="*/ 4336146 w 10868822"/>
              <a:gd name="connsiteY4710" fmla="*/ 5841350 h 6858000"/>
              <a:gd name="connsiteX4711" fmla="*/ 4297204 w 10868822"/>
              <a:gd name="connsiteY4711" fmla="*/ 5901377 h 6858000"/>
              <a:gd name="connsiteX4712" fmla="*/ 4292708 w 10868822"/>
              <a:gd name="connsiteY4712" fmla="*/ 5920362 h 6858000"/>
              <a:gd name="connsiteX4713" fmla="*/ 4296450 w 10868822"/>
              <a:gd name="connsiteY4713" fmla="*/ 5925444 h 6858000"/>
              <a:gd name="connsiteX4714" fmla="*/ 4312174 w 10868822"/>
              <a:gd name="connsiteY4714" fmla="*/ 5921703 h 6858000"/>
              <a:gd name="connsiteX4715" fmla="*/ 4320411 w 10868822"/>
              <a:gd name="connsiteY4715" fmla="*/ 5907799 h 6858000"/>
              <a:gd name="connsiteX4716" fmla="*/ 4325647 w 10868822"/>
              <a:gd name="connsiteY4716" fmla="*/ 5927455 h 6858000"/>
              <a:gd name="connsiteX4717" fmla="*/ 4288212 w 10868822"/>
              <a:gd name="connsiteY4717" fmla="*/ 5939348 h 6858000"/>
              <a:gd name="connsiteX4718" fmla="*/ 4272477 w 10868822"/>
              <a:gd name="connsiteY4718" fmla="*/ 6005797 h 6858000"/>
              <a:gd name="connsiteX4719" fmla="*/ 4261336 w 10868822"/>
              <a:gd name="connsiteY4719" fmla="*/ 6034576 h 6858000"/>
              <a:gd name="connsiteX4720" fmla="*/ 4259762 w 10868822"/>
              <a:gd name="connsiteY4720" fmla="*/ 6038639 h 6858000"/>
              <a:gd name="connsiteX4721" fmla="*/ 4253465 w 10868822"/>
              <a:gd name="connsiteY4721" fmla="*/ 6029963 h 6858000"/>
              <a:gd name="connsiteX4722" fmla="*/ 4241762 w 10868822"/>
              <a:gd name="connsiteY4722" fmla="*/ 6114629 h 6858000"/>
              <a:gd name="connsiteX4723" fmla="*/ 4226027 w 10868822"/>
              <a:gd name="connsiteY4723" fmla="*/ 6181078 h 6858000"/>
              <a:gd name="connsiteX4724" fmla="*/ 4225861 w 10868822"/>
              <a:gd name="connsiteY4724" fmla="*/ 6181776 h 6858000"/>
              <a:gd name="connsiteX4725" fmla="*/ 4225149 w 10868822"/>
              <a:gd name="connsiteY4725" fmla="*/ 6181847 h 6858000"/>
              <a:gd name="connsiteX4726" fmla="*/ 4214046 w 10868822"/>
              <a:gd name="connsiteY4726" fmla="*/ 6189900 h 6858000"/>
              <a:gd name="connsiteX4727" fmla="*/ 4225273 w 10868822"/>
              <a:gd name="connsiteY4727" fmla="*/ 6205145 h 6858000"/>
              <a:gd name="connsiteX4728" fmla="*/ 4201313 w 10868822"/>
              <a:gd name="connsiteY4728" fmla="*/ 6222790 h 6858000"/>
              <a:gd name="connsiteX4729" fmla="*/ 4184824 w 10868822"/>
              <a:gd name="connsiteY4729" fmla="*/ 6313307 h 6858000"/>
              <a:gd name="connsiteX4730" fmla="*/ 4152626 w 10868822"/>
              <a:gd name="connsiteY4730" fmla="*/ 6344855 h 6858000"/>
              <a:gd name="connsiteX4731" fmla="*/ 4163100 w 10868822"/>
              <a:gd name="connsiteY4731" fmla="*/ 6384167 h 6858000"/>
              <a:gd name="connsiteX4732" fmla="*/ 4146624 w 10868822"/>
              <a:gd name="connsiteY4732" fmla="*/ 6411975 h 6858000"/>
              <a:gd name="connsiteX4733" fmla="*/ 4149613 w 10868822"/>
              <a:gd name="connsiteY4733" fmla="*/ 6441124 h 6858000"/>
              <a:gd name="connsiteX4734" fmla="*/ 4129395 w 10868822"/>
              <a:gd name="connsiteY4734" fmla="*/ 6463850 h 6858000"/>
              <a:gd name="connsiteX4735" fmla="*/ 4133878 w 10868822"/>
              <a:gd name="connsiteY4735" fmla="*/ 6507573 h 6858000"/>
              <a:gd name="connsiteX4736" fmla="*/ 4125640 w 10868822"/>
              <a:gd name="connsiteY4736" fmla="*/ 6521477 h 6858000"/>
              <a:gd name="connsiteX4737" fmla="*/ 4128641 w 10868822"/>
              <a:gd name="connsiteY4737" fmla="*/ 6487917 h 6858000"/>
              <a:gd name="connsiteX4738" fmla="*/ 4096443 w 10868822"/>
              <a:gd name="connsiteY4738" fmla="*/ 6519465 h 6858000"/>
              <a:gd name="connsiteX4739" fmla="*/ 4095689 w 10868822"/>
              <a:gd name="connsiteY4739" fmla="*/ 6543533 h 6858000"/>
              <a:gd name="connsiteX4740" fmla="*/ 4115154 w 10868822"/>
              <a:gd name="connsiteY4740" fmla="*/ 6544874 h 6858000"/>
              <a:gd name="connsiteX4741" fmla="*/ 4129383 w 10868822"/>
              <a:gd name="connsiteY4741" fmla="*/ 6526559 h 6858000"/>
              <a:gd name="connsiteX4742" fmla="*/ 4142856 w 10868822"/>
              <a:gd name="connsiteY4742" fmla="*/ 6532311 h 6858000"/>
              <a:gd name="connsiteX4743" fmla="*/ 4163106 w 10868822"/>
              <a:gd name="connsiteY4743" fmla="*/ 6517399 h 6858000"/>
              <a:gd name="connsiteX4744" fmla="*/ 4166063 w 10868822"/>
              <a:gd name="connsiteY4744" fmla="*/ 6538734 h 6858000"/>
              <a:gd name="connsiteX4745" fmla="*/ 4169805 w 10868822"/>
              <a:gd name="connsiteY4745" fmla="*/ 6543815 h 6858000"/>
              <a:gd name="connsiteX4746" fmla="*/ 4164665 w 10868822"/>
              <a:gd name="connsiteY4746" fmla="*/ 6555286 h 6858000"/>
              <a:gd name="connsiteX4747" fmla="*/ 4144351 w 10868822"/>
              <a:gd name="connsiteY4747" fmla="*/ 6546885 h 6858000"/>
              <a:gd name="connsiteX4748" fmla="*/ 4084450 w 10868822"/>
              <a:gd name="connsiteY4748" fmla="*/ 6590997 h 6858000"/>
              <a:gd name="connsiteX4749" fmla="*/ 4086699 w 10868822"/>
              <a:gd name="connsiteY4749" fmla="*/ 6581504 h 6858000"/>
              <a:gd name="connsiteX4750" fmla="*/ 4063491 w 10868822"/>
              <a:gd name="connsiteY4750" fmla="*/ 6575081 h 6858000"/>
              <a:gd name="connsiteX4751" fmla="*/ 4084463 w 10868822"/>
              <a:gd name="connsiteY4751" fmla="*/ 6528288 h 6858000"/>
              <a:gd name="connsiteX4752" fmla="*/ 4088959 w 10868822"/>
              <a:gd name="connsiteY4752" fmla="*/ 6509302 h 6858000"/>
              <a:gd name="connsiteX4753" fmla="*/ 4081474 w 10868822"/>
              <a:gd name="connsiteY4753" fmla="*/ 6499139 h 6858000"/>
              <a:gd name="connsiteX4754" fmla="*/ 4099444 w 10868822"/>
              <a:gd name="connsiteY4754" fmla="*/ 6485905 h 6858000"/>
              <a:gd name="connsiteX4755" fmla="*/ 4121170 w 10868822"/>
              <a:gd name="connsiteY4755" fmla="*/ 6415045 h 6858000"/>
              <a:gd name="connsiteX4756" fmla="*/ 4112192 w 10868822"/>
              <a:gd name="connsiteY4756" fmla="*/ 6390307 h 6858000"/>
              <a:gd name="connsiteX4757" fmla="*/ 4118934 w 10868822"/>
              <a:gd name="connsiteY4757" fmla="*/ 6361829 h 6858000"/>
              <a:gd name="connsiteX4758" fmla="*/ 4130915 w 10868822"/>
              <a:gd name="connsiteY4758" fmla="*/ 6353006 h 6858000"/>
              <a:gd name="connsiteX4759" fmla="*/ 4125679 w 10868822"/>
              <a:gd name="connsiteY4759" fmla="*/ 6333350 h 6858000"/>
              <a:gd name="connsiteX4760" fmla="*/ 4163878 w 10868822"/>
              <a:gd name="connsiteY4760" fmla="*/ 6234682 h 6858000"/>
              <a:gd name="connsiteX4761" fmla="*/ 4175117 w 10868822"/>
              <a:gd name="connsiteY4761" fmla="*/ 6187218 h 6858000"/>
              <a:gd name="connsiteX4762" fmla="*/ 4190854 w 10868822"/>
              <a:gd name="connsiteY4762" fmla="*/ 6120769 h 6858000"/>
              <a:gd name="connsiteX4763" fmla="*/ 4210317 w 10868822"/>
              <a:gd name="connsiteY4763" fmla="*/ 6122110 h 6858000"/>
              <a:gd name="connsiteX4764" fmla="*/ 4208824 w 10868822"/>
              <a:gd name="connsiteY4764" fmla="*/ 6107535 h 6858000"/>
              <a:gd name="connsiteX4765" fmla="*/ 4209576 w 10868822"/>
              <a:gd name="connsiteY4765" fmla="*/ 6083468 h 6858000"/>
              <a:gd name="connsiteX4766" fmla="*/ 4234289 w 10868822"/>
              <a:gd name="connsiteY4766" fmla="*/ 6041757 h 6858000"/>
              <a:gd name="connsiteX4767" fmla="*/ 4219321 w 10868822"/>
              <a:gd name="connsiteY4767" fmla="*/ 6021430 h 6858000"/>
              <a:gd name="connsiteX4768" fmla="*/ 4229806 w 10868822"/>
              <a:gd name="connsiteY4768" fmla="*/ 5998033 h 6858000"/>
              <a:gd name="connsiteX4769" fmla="*/ 4232054 w 10868822"/>
              <a:gd name="connsiteY4769" fmla="*/ 5988541 h 6858000"/>
              <a:gd name="connsiteX4770" fmla="*/ 4228313 w 10868822"/>
              <a:gd name="connsiteY4770" fmla="*/ 5983459 h 6858000"/>
              <a:gd name="connsiteX4771" fmla="*/ 4210343 w 10868822"/>
              <a:gd name="connsiteY4771" fmla="*/ 5996692 h 6858000"/>
              <a:gd name="connsiteX4772" fmla="*/ 4205144 w 10868822"/>
              <a:gd name="connsiteY4772" fmla="*/ 6018645 h 6858000"/>
              <a:gd name="connsiteX4773" fmla="*/ 4203730 w 10868822"/>
              <a:gd name="connsiteY4773" fmla="*/ 6024612 h 6858000"/>
              <a:gd name="connsiteX4774" fmla="*/ 4202195 w 10868822"/>
              <a:gd name="connsiteY4774" fmla="*/ 6025225 h 6858000"/>
              <a:gd name="connsiteX4775" fmla="*/ 4193113 w 10868822"/>
              <a:gd name="connsiteY4775" fmla="*/ 6048567 h 6858000"/>
              <a:gd name="connsiteX4776" fmla="*/ 4209601 w 10868822"/>
              <a:gd name="connsiteY4776" fmla="*/ 5958051 h 6858000"/>
              <a:gd name="connsiteX4777" fmla="*/ 4243293 w 10868822"/>
              <a:gd name="connsiteY4777" fmla="*/ 5941077 h 6858000"/>
              <a:gd name="connsiteX4778" fmla="*/ 4257710 w 10868822"/>
              <a:gd name="connsiteY4778" fmla="*/ 5916745 h 6858000"/>
              <a:gd name="connsiteX4779" fmla="*/ 4259769 w 10868822"/>
              <a:gd name="connsiteY4779" fmla="*/ 5913269 h 6858000"/>
              <a:gd name="connsiteX4780" fmla="*/ 4253779 w 10868822"/>
              <a:gd name="connsiteY4780" fmla="*/ 5917680 h 6858000"/>
              <a:gd name="connsiteX4781" fmla="*/ 4265019 w 10868822"/>
              <a:gd name="connsiteY4781" fmla="*/ 5870216 h 6858000"/>
              <a:gd name="connsiteX4782" fmla="*/ 4245554 w 10868822"/>
              <a:gd name="connsiteY4782" fmla="*/ 5868875 h 6858000"/>
              <a:gd name="connsiteX4783" fmla="*/ 4226830 w 10868822"/>
              <a:gd name="connsiteY4783" fmla="*/ 5906176 h 6858000"/>
              <a:gd name="connsiteX4784" fmla="*/ 4227584 w 10868822"/>
              <a:gd name="connsiteY4784" fmla="*/ 5882108 h 6858000"/>
              <a:gd name="connsiteX4785" fmla="*/ 4246309 w 10868822"/>
              <a:gd name="connsiteY4785" fmla="*/ 5844808 h 6858000"/>
              <a:gd name="connsiteX4786" fmla="*/ 4243319 w 10868822"/>
              <a:gd name="connsiteY4786" fmla="*/ 5815659 h 6858000"/>
              <a:gd name="connsiteX4787" fmla="*/ 4217111 w 10868822"/>
              <a:gd name="connsiteY4787" fmla="*/ 5842796 h 6858000"/>
              <a:gd name="connsiteX4788" fmla="*/ 4214863 w 10868822"/>
              <a:gd name="connsiteY4788" fmla="*/ 5852289 h 6858000"/>
              <a:gd name="connsiteX4789" fmla="*/ 4204377 w 10868822"/>
              <a:gd name="connsiteY4789" fmla="*/ 5875685 h 6858000"/>
              <a:gd name="connsiteX4790" fmla="*/ 4198387 w 10868822"/>
              <a:gd name="connsiteY4790" fmla="*/ 5880097 h 6858000"/>
              <a:gd name="connsiteX4791" fmla="*/ 4196893 w 10868822"/>
              <a:gd name="connsiteY4791" fmla="*/ 5865522 h 6858000"/>
              <a:gd name="connsiteX4792" fmla="*/ 4148219 w 10868822"/>
              <a:gd name="connsiteY4792" fmla="*/ 5924878 h 6858000"/>
              <a:gd name="connsiteX4793" fmla="*/ 4119764 w 10868822"/>
              <a:gd name="connsiteY4793" fmla="*/ 5961508 h 6858000"/>
              <a:gd name="connsiteX4794" fmla="*/ 4138476 w 10868822"/>
              <a:gd name="connsiteY4794" fmla="*/ 5986916 h 6858000"/>
              <a:gd name="connsiteX4795" fmla="*/ 4124247 w 10868822"/>
              <a:gd name="connsiteY4795" fmla="*/ 6005231 h 6858000"/>
              <a:gd name="connsiteX4796" fmla="*/ 4102534 w 10868822"/>
              <a:gd name="connsiteY4796" fmla="*/ 6013383 h 6858000"/>
              <a:gd name="connsiteX4797" fmla="*/ 4084564 w 10868822"/>
              <a:gd name="connsiteY4797" fmla="*/ 6026616 h 6858000"/>
              <a:gd name="connsiteX4798" fmla="*/ 4095791 w 10868822"/>
              <a:gd name="connsiteY4798" fmla="*/ 6041861 h 6858000"/>
              <a:gd name="connsiteX4799" fmla="*/ 4065087 w 10868822"/>
              <a:gd name="connsiteY4799" fmla="*/ 6087984 h 6858000"/>
              <a:gd name="connsiteX4800" fmla="*/ 4068830 w 10868822"/>
              <a:gd name="connsiteY4800" fmla="*/ 6093066 h 6858000"/>
              <a:gd name="connsiteX4801" fmla="*/ 4050105 w 10868822"/>
              <a:gd name="connsiteY4801" fmla="*/ 6130366 h 6858000"/>
              <a:gd name="connsiteX4802" fmla="*/ 4061333 w 10868822"/>
              <a:gd name="connsiteY4802" fmla="*/ 6145612 h 6858000"/>
              <a:gd name="connsiteX4803" fmla="*/ 4035124 w 10868822"/>
              <a:gd name="connsiteY4803" fmla="*/ 6172749 h 6858000"/>
              <a:gd name="connsiteX4804" fmla="*/ 4025380 w 10868822"/>
              <a:gd name="connsiteY4804" fmla="*/ 6234787 h 6858000"/>
              <a:gd name="connsiteX4805" fmla="*/ 4020884 w 10868822"/>
              <a:gd name="connsiteY4805" fmla="*/ 6253772 h 6858000"/>
              <a:gd name="connsiteX4806" fmla="*/ 3999925 w 10868822"/>
              <a:gd name="connsiteY4806" fmla="*/ 6237857 h 6858000"/>
              <a:gd name="connsiteX4807" fmla="*/ 3978213 w 10868822"/>
              <a:gd name="connsiteY4807" fmla="*/ 6246008 h 6858000"/>
              <a:gd name="connsiteX4808" fmla="*/ 3976719 w 10868822"/>
              <a:gd name="connsiteY4808" fmla="*/ 6231434 h 6858000"/>
              <a:gd name="connsiteX4809" fmla="*/ 3955007 w 10868822"/>
              <a:gd name="connsiteY4809" fmla="*/ 6239586 h 6858000"/>
              <a:gd name="connsiteX4810" fmla="*/ 3946015 w 10868822"/>
              <a:gd name="connsiteY4810" fmla="*/ 6277557 h 6858000"/>
              <a:gd name="connsiteX4811" fmla="*/ 3970716 w 10868822"/>
              <a:gd name="connsiteY4811" fmla="*/ 6298554 h 6858000"/>
              <a:gd name="connsiteX4812" fmla="*/ 3960230 w 10868822"/>
              <a:gd name="connsiteY4812" fmla="*/ 6321951 h 6858000"/>
              <a:gd name="connsiteX4813" fmla="*/ 3956488 w 10868822"/>
              <a:gd name="connsiteY4813" fmla="*/ 6316869 h 6858000"/>
              <a:gd name="connsiteX4814" fmla="*/ 3946756 w 10868822"/>
              <a:gd name="connsiteY4814" fmla="*/ 6316199 h 6858000"/>
              <a:gd name="connsiteX4815" fmla="*/ 3918300 w 10868822"/>
              <a:gd name="connsiteY4815" fmla="*/ 6352829 h 6858000"/>
              <a:gd name="connsiteX4816" fmla="*/ 3910816 w 10868822"/>
              <a:gd name="connsiteY4816" fmla="*/ 6342665 h 6858000"/>
              <a:gd name="connsiteX4817" fmla="*/ 3897341 w 10868822"/>
              <a:gd name="connsiteY4817" fmla="*/ 6336913 h 6858000"/>
              <a:gd name="connsiteX4818" fmla="*/ 3896588 w 10868822"/>
              <a:gd name="connsiteY4818" fmla="*/ 6360980 h 6858000"/>
              <a:gd name="connsiteX4819" fmla="*/ 3919794 w 10868822"/>
              <a:gd name="connsiteY4819" fmla="*/ 6367403 h 6858000"/>
              <a:gd name="connsiteX4820" fmla="*/ 3931021 w 10868822"/>
              <a:gd name="connsiteY4820" fmla="*/ 6382648 h 6858000"/>
              <a:gd name="connsiteX4821" fmla="*/ 3910803 w 10868822"/>
              <a:gd name="connsiteY4821" fmla="*/ 6405374 h 6858000"/>
              <a:gd name="connsiteX4822" fmla="*/ 3919782 w 10868822"/>
              <a:gd name="connsiteY4822" fmla="*/ 6430111 h 6858000"/>
              <a:gd name="connsiteX4823" fmla="*/ 3895822 w 10868822"/>
              <a:gd name="connsiteY4823" fmla="*/ 6447756 h 6858000"/>
              <a:gd name="connsiteX4824" fmla="*/ 3915286 w 10868822"/>
              <a:gd name="connsiteY4824" fmla="*/ 6449097 h 6858000"/>
              <a:gd name="connsiteX4825" fmla="*/ 3908543 w 10868822"/>
              <a:gd name="connsiteY4825" fmla="*/ 6477575 h 6858000"/>
              <a:gd name="connsiteX4826" fmla="*/ 3898810 w 10868822"/>
              <a:gd name="connsiteY4826" fmla="*/ 6476905 h 6858000"/>
              <a:gd name="connsiteX4827" fmla="*/ 3901799 w 10868822"/>
              <a:gd name="connsiteY4827" fmla="*/ 6506054 h 6858000"/>
              <a:gd name="connsiteX4828" fmla="*/ 3898057 w 10868822"/>
              <a:gd name="connsiteY4828" fmla="*/ 6500972 h 6858000"/>
              <a:gd name="connsiteX4829" fmla="*/ 3854632 w 10868822"/>
              <a:gd name="connsiteY4829" fmla="*/ 6517276 h 6858000"/>
              <a:gd name="connsiteX4830" fmla="*/ 3842652 w 10868822"/>
              <a:gd name="connsiteY4830" fmla="*/ 6526098 h 6858000"/>
              <a:gd name="connsiteX4831" fmla="*/ 3862116 w 10868822"/>
              <a:gd name="connsiteY4831" fmla="*/ 6527439 h 6858000"/>
              <a:gd name="connsiteX4832" fmla="*/ 3886077 w 10868822"/>
              <a:gd name="connsiteY4832" fmla="*/ 6509794 h 6858000"/>
              <a:gd name="connsiteX4833" fmla="*/ 3890560 w 10868822"/>
              <a:gd name="connsiteY4833" fmla="*/ 6553518 h 6858000"/>
              <a:gd name="connsiteX4834" fmla="*/ 3862104 w 10868822"/>
              <a:gd name="connsiteY4834" fmla="*/ 6590148 h 6858000"/>
              <a:gd name="connsiteX4835" fmla="*/ 3875578 w 10868822"/>
              <a:gd name="connsiteY4835" fmla="*/ 6595900 h 6858000"/>
              <a:gd name="connsiteX4836" fmla="*/ 3874825 w 10868822"/>
              <a:gd name="connsiteY4836" fmla="*/ 6619967 h 6858000"/>
              <a:gd name="connsiteX4837" fmla="*/ 3849371 w 10868822"/>
              <a:gd name="connsiteY4837" fmla="*/ 6623037 h 6858000"/>
              <a:gd name="connsiteX4838" fmla="*/ 3856101 w 10868822"/>
              <a:gd name="connsiteY4838" fmla="*/ 6657268 h 6858000"/>
              <a:gd name="connsiteX4839" fmla="*/ 3841874 w 10868822"/>
              <a:gd name="connsiteY4839" fmla="*/ 6675583 h 6858000"/>
              <a:gd name="connsiteX4840" fmla="*/ 3860585 w 10868822"/>
              <a:gd name="connsiteY4840" fmla="*/ 6700991 h 6858000"/>
              <a:gd name="connsiteX4841" fmla="*/ 3844109 w 10868822"/>
              <a:gd name="connsiteY4841" fmla="*/ 6728799 h 6858000"/>
              <a:gd name="connsiteX4842" fmla="*/ 3817160 w 10868822"/>
              <a:gd name="connsiteY4842" fmla="*/ 6717294 h 6858000"/>
              <a:gd name="connsiteX4843" fmla="*/ 3813415 w 10868822"/>
              <a:gd name="connsiteY4843" fmla="*/ 6723614 h 6858000"/>
              <a:gd name="connsiteX4844" fmla="*/ 3811638 w 10868822"/>
              <a:gd name="connsiteY4844" fmla="*/ 6722341 h 6858000"/>
              <a:gd name="connsiteX4845" fmla="*/ 3808922 w 10868822"/>
              <a:gd name="connsiteY4845" fmla="*/ 6731198 h 6858000"/>
              <a:gd name="connsiteX4846" fmla="*/ 3809952 w 10868822"/>
              <a:gd name="connsiteY4846" fmla="*/ 6729460 h 6858000"/>
              <a:gd name="connsiteX4847" fmla="*/ 3813415 w 10868822"/>
              <a:gd name="connsiteY4847" fmla="*/ 6723614 h 6858000"/>
              <a:gd name="connsiteX4848" fmla="*/ 3814082 w 10868822"/>
              <a:gd name="connsiteY4848" fmla="*/ 6724092 h 6858000"/>
              <a:gd name="connsiteX4849" fmla="*/ 3810416 w 10868822"/>
              <a:gd name="connsiteY4849" fmla="*/ 6745773 h 6858000"/>
              <a:gd name="connsiteX4850" fmla="*/ 3829882 w 10868822"/>
              <a:gd name="connsiteY4850" fmla="*/ 6747114 h 6858000"/>
              <a:gd name="connsiteX4851" fmla="*/ 3825385 w 10868822"/>
              <a:gd name="connsiteY4851" fmla="*/ 6766099 h 6858000"/>
              <a:gd name="connsiteX4852" fmla="*/ 3835117 w 10868822"/>
              <a:gd name="connsiteY4852" fmla="*/ 6766770 h 6858000"/>
              <a:gd name="connsiteX4853" fmla="*/ 3817147 w 10868822"/>
              <a:gd name="connsiteY4853" fmla="*/ 6780003 h 6858000"/>
              <a:gd name="connsiteX4854" fmla="*/ 3812651 w 10868822"/>
              <a:gd name="connsiteY4854" fmla="*/ 6798989 h 6858000"/>
              <a:gd name="connsiteX4855" fmla="*/ 3832116 w 10868822"/>
              <a:gd name="connsiteY4855" fmla="*/ 6800330 h 6858000"/>
              <a:gd name="connsiteX4856" fmla="*/ 3824619 w 10868822"/>
              <a:gd name="connsiteY4856" fmla="*/ 6852876 h 6858000"/>
              <a:gd name="connsiteX4857" fmla="*/ 3817660 w 10868822"/>
              <a:gd name="connsiteY4857" fmla="*/ 6858000 h 6858000"/>
              <a:gd name="connsiteX4858" fmla="*/ 3748833 w 10868822"/>
              <a:gd name="connsiteY4858" fmla="*/ 6858000 h 6858000"/>
              <a:gd name="connsiteX4859" fmla="*/ 3748914 w 10868822"/>
              <a:gd name="connsiteY4859" fmla="*/ 6848865 h 6858000"/>
              <a:gd name="connsiteX4860" fmla="*/ 3749009 w 10868822"/>
              <a:gd name="connsiteY4860" fmla="*/ 6838018 h 6858000"/>
              <a:gd name="connsiteX4861" fmla="*/ 3743019 w 10868822"/>
              <a:gd name="connsiteY4861" fmla="*/ 6842429 h 6858000"/>
              <a:gd name="connsiteX4862" fmla="*/ 3728050 w 10868822"/>
              <a:gd name="connsiteY4862" fmla="*/ 6822103 h 6858000"/>
              <a:gd name="connsiteX4863" fmla="*/ 3741526 w 10868822"/>
              <a:gd name="connsiteY4863" fmla="*/ 6827855 h 6858000"/>
              <a:gd name="connsiteX4864" fmla="*/ 3756506 w 10868822"/>
              <a:gd name="connsiteY4864" fmla="*/ 6785473 h 6858000"/>
              <a:gd name="connsiteX4865" fmla="*/ 3743033 w 10868822"/>
              <a:gd name="connsiteY4865" fmla="*/ 6779720 h 6858000"/>
              <a:gd name="connsiteX4866" fmla="*/ 3765498 w 10868822"/>
              <a:gd name="connsiteY4866" fmla="*/ 6747502 h 6858000"/>
              <a:gd name="connsiteX4867" fmla="*/ 3764003 w 10868822"/>
              <a:gd name="connsiteY4867" fmla="*/ 6732927 h 6858000"/>
              <a:gd name="connsiteX4868" fmla="*/ 3781233 w 10868822"/>
              <a:gd name="connsiteY4868" fmla="*/ 6681052 h 6858000"/>
              <a:gd name="connsiteX4869" fmla="*/ 3754284 w 10868822"/>
              <a:gd name="connsiteY4869" fmla="*/ 6669547 h 6858000"/>
              <a:gd name="connsiteX4870" fmla="*/ 3770760 w 10868822"/>
              <a:gd name="connsiteY4870" fmla="*/ 6641740 h 6858000"/>
              <a:gd name="connsiteX4871" fmla="*/ 3765524 w 10868822"/>
              <a:gd name="connsiteY4871" fmla="*/ 6622084 h 6858000"/>
              <a:gd name="connsiteX4872" fmla="*/ 3781999 w 10868822"/>
              <a:gd name="connsiteY4872" fmla="*/ 6594276 h 6858000"/>
              <a:gd name="connsiteX4873" fmla="*/ 3780506 w 10868822"/>
              <a:gd name="connsiteY4873" fmla="*/ 6579701 h 6858000"/>
              <a:gd name="connsiteX4874" fmla="*/ 3796239 w 10868822"/>
              <a:gd name="connsiteY4874" fmla="*/ 6513252 h 6858000"/>
              <a:gd name="connsiteX4875" fmla="*/ 3822460 w 10868822"/>
              <a:gd name="connsiteY4875" fmla="*/ 6423406 h 6858000"/>
              <a:gd name="connsiteX4876" fmla="*/ 3838195 w 10868822"/>
              <a:gd name="connsiteY4876" fmla="*/ 6356956 h 6858000"/>
              <a:gd name="connsiteX4877" fmla="*/ 3844198 w 10868822"/>
              <a:gd name="connsiteY4877" fmla="*/ 6289836 h 6858000"/>
              <a:gd name="connsiteX4878" fmla="*/ 3859919 w 10868822"/>
              <a:gd name="connsiteY4878" fmla="*/ 6286096 h 6858000"/>
              <a:gd name="connsiteX4879" fmla="*/ 3864415 w 10868822"/>
              <a:gd name="connsiteY4879" fmla="*/ 6267111 h 6858000"/>
              <a:gd name="connsiteX4880" fmla="*/ 3836713 w 10868822"/>
              <a:gd name="connsiteY4880" fmla="*/ 6279673 h 6858000"/>
              <a:gd name="connsiteX4881" fmla="*/ 3877148 w 10868822"/>
              <a:gd name="connsiteY4881" fmla="*/ 6234221 h 6858000"/>
              <a:gd name="connsiteX4882" fmla="*/ 3875655 w 10868822"/>
              <a:gd name="connsiteY4882" fmla="*/ 6219647 h 6858000"/>
              <a:gd name="connsiteX4883" fmla="*/ 3847952 w 10868822"/>
              <a:gd name="connsiteY4883" fmla="*/ 6232210 h 6858000"/>
              <a:gd name="connsiteX4884" fmla="*/ 3811259 w 10868822"/>
              <a:gd name="connsiteY4884" fmla="*/ 6282743 h 6858000"/>
              <a:gd name="connsiteX4885" fmla="*/ 3773071 w 10868822"/>
              <a:gd name="connsiteY4885" fmla="*/ 6318702 h 6858000"/>
              <a:gd name="connsiteX4886" fmla="*/ 3774565 w 10868822"/>
              <a:gd name="connsiteY4886" fmla="*/ 6333277 h 6858000"/>
              <a:gd name="connsiteX4887" fmla="*/ 3788039 w 10868822"/>
              <a:gd name="connsiteY4887" fmla="*/ 6339029 h 6858000"/>
              <a:gd name="connsiteX4888" fmla="*/ 3746109 w 10868822"/>
              <a:gd name="connsiteY4888" fmla="*/ 6369907 h 6858000"/>
              <a:gd name="connsiteX4889" fmla="*/ 3742367 w 10868822"/>
              <a:gd name="connsiteY4889" fmla="*/ 6364825 h 6858000"/>
              <a:gd name="connsiteX4890" fmla="*/ 3762585 w 10868822"/>
              <a:gd name="connsiteY4890" fmla="*/ 6342099 h 6858000"/>
              <a:gd name="connsiteX4891" fmla="*/ 3746863 w 10868822"/>
              <a:gd name="connsiteY4891" fmla="*/ 6345840 h 6858000"/>
              <a:gd name="connsiteX4892" fmla="*/ 3671981 w 10868822"/>
              <a:gd name="connsiteY4892" fmla="*/ 6432333 h 6858000"/>
              <a:gd name="connsiteX4893" fmla="*/ 3679466 w 10868822"/>
              <a:gd name="connsiteY4893" fmla="*/ 6442496 h 6858000"/>
              <a:gd name="connsiteX4894" fmla="*/ 3648021 w 10868822"/>
              <a:gd name="connsiteY4894" fmla="*/ 6449977 h 6858000"/>
              <a:gd name="connsiteX4895" fmla="*/ 3605337 w 10868822"/>
              <a:gd name="connsiteY4895" fmla="*/ 6504922 h 6858000"/>
              <a:gd name="connsiteX4896" fmla="*/ 3609079 w 10868822"/>
              <a:gd name="connsiteY4896" fmla="*/ 6510004 h 6858000"/>
              <a:gd name="connsiteX4897" fmla="*/ 3589615 w 10868822"/>
              <a:gd name="connsiteY4897" fmla="*/ 6508663 h 6858000"/>
              <a:gd name="connsiteX4898" fmla="*/ 3587367 w 10868822"/>
              <a:gd name="connsiteY4898" fmla="*/ 6518156 h 6858000"/>
              <a:gd name="connsiteX4899" fmla="*/ 3571645 w 10868822"/>
              <a:gd name="connsiteY4899" fmla="*/ 6521896 h 6858000"/>
              <a:gd name="connsiteX4900" fmla="*/ 3564901 w 10868822"/>
              <a:gd name="connsiteY4900" fmla="*/ 6550375 h 6858000"/>
              <a:gd name="connsiteX4901" fmla="*/ 3543189 w 10868822"/>
              <a:gd name="connsiteY4901" fmla="*/ 6558526 h 6858000"/>
              <a:gd name="connsiteX4902" fmla="*/ 3554415 w 10868822"/>
              <a:gd name="connsiteY4902" fmla="*/ 6573771 h 6858000"/>
              <a:gd name="connsiteX4903" fmla="*/ 3536238 w 10868822"/>
              <a:gd name="connsiteY4903" fmla="*/ 6578096 h 6858000"/>
              <a:gd name="connsiteX4904" fmla="*/ 3531558 w 10868822"/>
              <a:gd name="connsiteY4904" fmla="*/ 6579209 h 6858000"/>
              <a:gd name="connsiteX4905" fmla="*/ 3536240 w 10868822"/>
              <a:gd name="connsiteY4905" fmla="*/ 6569278 h 6858000"/>
              <a:gd name="connsiteX4906" fmla="*/ 3522973 w 10868822"/>
              <a:gd name="connsiteY4906" fmla="*/ 6581252 h 6858000"/>
              <a:gd name="connsiteX4907" fmla="*/ 3526903 w 10868822"/>
              <a:gd name="connsiteY4907" fmla="*/ 6580317 h 6858000"/>
              <a:gd name="connsiteX4908" fmla="*/ 3531558 w 10868822"/>
              <a:gd name="connsiteY4908" fmla="*/ 6579209 h 6858000"/>
              <a:gd name="connsiteX4909" fmla="*/ 3529542 w 10868822"/>
              <a:gd name="connsiteY4909" fmla="*/ 6583486 h 6858000"/>
              <a:gd name="connsiteX4910" fmla="*/ 3516228 w 10868822"/>
              <a:gd name="connsiteY4910" fmla="*/ 6609730 h 6858000"/>
              <a:gd name="connsiteX4911" fmla="*/ 3502754 w 10868822"/>
              <a:gd name="connsiteY4911" fmla="*/ 6603978 h 6858000"/>
              <a:gd name="connsiteX4912" fmla="*/ 3501247 w 10868822"/>
              <a:gd name="connsiteY4912" fmla="*/ 6652113 h 6858000"/>
              <a:gd name="connsiteX4913" fmla="*/ 3489973 w 10868822"/>
              <a:gd name="connsiteY4913" fmla="*/ 6660415 h 6858000"/>
              <a:gd name="connsiteX4914" fmla="*/ 3489951 w 10868822"/>
              <a:gd name="connsiteY4914" fmla="*/ 6660002 h 6858000"/>
              <a:gd name="connsiteX4915" fmla="*/ 3483276 w 10868822"/>
              <a:gd name="connsiteY4915" fmla="*/ 6665346 h 6858000"/>
              <a:gd name="connsiteX4916" fmla="*/ 3485522 w 10868822"/>
              <a:gd name="connsiteY4916" fmla="*/ 6663692 h 6858000"/>
              <a:gd name="connsiteX4917" fmla="*/ 3489973 w 10868822"/>
              <a:gd name="connsiteY4917" fmla="*/ 6660415 h 6858000"/>
              <a:gd name="connsiteX4918" fmla="*/ 3490480 w 10868822"/>
              <a:gd name="connsiteY4918" fmla="*/ 6670120 h 6858000"/>
              <a:gd name="connsiteX4919" fmla="*/ 3490317 w 10868822"/>
              <a:gd name="connsiteY4919" fmla="*/ 6670203 h 6858000"/>
              <a:gd name="connsiteX4920" fmla="*/ 3490491 w 10868822"/>
              <a:gd name="connsiteY4920" fmla="*/ 6672279 h 6858000"/>
              <a:gd name="connsiteX4921" fmla="*/ 3469048 w 10868822"/>
              <a:gd name="connsiteY4921" fmla="*/ 6683661 h 6858000"/>
              <a:gd name="connsiteX4922" fmla="*/ 3484017 w 10868822"/>
              <a:gd name="connsiteY4922" fmla="*/ 6703988 h 6858000"/>
              <a:gd name="connsiteX4923" fmla="*/ 3455561 w 10868822"/>
              <a:gd name="connsiteY4923" fmla="*/ 6740618 h 6858000"/>
              <a:gd name="connsiteX4924" fmla="*/ 3448818 w 10868822"/>
              <a:gd name="connsiteY4924" fmla="*/ 6769096 h 6858000"/>
              <a:gd name="connsiteX4925" fmla="*/ 3462292 w 10868822"/>
              <a:gd name="connsiteY4925" fmla="*/ 6774848 h 6858000"/>
              <a:gd name="connsiteX4926" fmla="*/ 3456302 w 10868822"/>
              <a:gd name="connsiteY4926" fmla="*/ 6779260 h 6858000"/>
              <a:gd name="connsiteX4927" fmla="*/ 3473520 w 10868822"/>
              <a:gd name="connsiteY4927" fmla="*/ 6790093 h 6858000"/>
              <a:gd name="connsiteX4928" fmla="*/ 3454795 w 10868822"/>
              <a:gd name="connsiteY4928" fmla="*/ 6827394 h 6858000"/>
              <a:gd name="connsiteX4929" fmla="*/ 3461304 w 10868822"/>
              <a:gd name="connsiteY4929" fmla="*/ 6830744 h 6858000"/>
              <a:gd name="connsiteX4930" fmla="*/ 3449101 w 10868822"/>
              <a:gd name="connsiteY4930" fmla="*/ 6858000 h 6858000"/>
              <a:gd name="connsiteX4931" fmla="*/ 3363329 w 10868822"/>
              <a:gd name="connsiteY4931" fmla="*/ 6858000 h 6858000"/>
              <a:gd name="connsiteX4932" fmla="*/ 3368510 w 10868822"/>
              <a:gd name="connsiteY4932" fmla="*/ 6849789 h 6858000"/>
              <a:gd name="connsiteX4933" fmla="*/ 3361215 w 10868822"/>
              <a:gd name="connsiteY4933" fmla="*/ 6825770 h 6858000"/>
              <a:gd name="connsiteX4934" fmla="*/ 3345494 w 10868822"/>
              <a:gd name="connsiteY4934" fmla="*/ 6829510 h 6858000"/>
              <a:gd name="connsiteX4935" fmla="*/ 3338750 w 10868822"/>
              <a:gd name="connsiteY4935" fmla="*/ 6857989 h 6858000"/>
              <a:gd name="connsiteX4936" fmla="*/ 3327523 w 10868822"/>
              <a:gd name="connsiteY4936" fmla="*/ 6842744 h 6858000"/>
              <a:gd name="connsiteX4937" fmla="*/ 3336515 w 10868822"/>
              <a:gd name="connsiteY4937" fmla="*/ 6804773 h 6858000"/>
              <a:gd name="connsiteX4938" fmla="*/ 3332772 w 10868822"/>
              <a:gd name="connsiteY4938" fmla="*/ 6799691 h 6858000"/>
              <a:gd name="connsiteX4939" fmla="*/ 3310307 w 10868822"/>
              <a:gd name="connsiteY4939" fmla="*/ 6831910 h 6858000"/>
              <a:gd name="connsiteX4940" fmla="*/ 3308606 w 10868822"/>
              <a:gd name="connsiteY4940" fmla="*/ 6858000 h 6858000"/>
              <a:gd name="connsiteX4941" fmla="*/ 3303518 w 10868822"/>
              <a:gd name="connsiteY4941" fmla="*/ 6858000 h 6858000"/>
              <a:gd name="connsiteX4942" fmla="*/ 3303135 w 10868822"/>
              <a:gd name="connsiteY4942" fmla="*/ 6838048 h 6858000"/>
              <a:gd name="connsiteX4943" fmla="*/ 3302822 w 10868822"/>
              <a:gd name="connsiteY4943" fmla="*/ 6821746 h 6858000"/>
              <a:gd name="connsiteX4944" fmla="*/ 3272872 w 10868822"/>
              <a:gd name="connsiteY4944" fmla="*/ 6843802 h 6858000"/>
              <a:gd name="connsiteX4945" fmla="*/ 3269510 w 10868822"/>
              <a:gd name="connsiteY4945" fmla="*/ 6858000 h 6858000"/>
              <a:gd name="connsiteX4946" fmla="*/ 3246605 w 10868822"/>
              <a:gd name="connsiteY4946" fmla="*/ 6858000 h 6858000"/>
              <a:gd name="connsiteX4947" fmla="*/ 3247791 w 10868822"/>
              <a:gd name="connsiteY4947" fmla="*/ 6850516 h 6858000"/>
              <a:gd name="connsiteX4948" fmla="*/ 3293843 w 10868822"/>
              <a:gd name="connsiteY4948" fmla="*/ 6797009 h 6858000"/>
              <a:gd name="connsiteX4949" fmla="*/ 3242763 w 10868822"/>
              <a:gd name="connsiteY4949" fmla="*/ 6843687 h 6858000"/>
              <a:gd name="connsiteX4950" fmla="*/ 3227100 w 10868822"/>
              <a:gd name="connsiteY4950" fmla="*/ 6858000 h 6858000"/>
              <a:gd name="connsiteX4951" fmla="*/ 3176215 w 10868822"/>
              <a:gd name="connsiteY4951" fmla="*/ 6858000 h 6858000"/>
              <a:gd name="connsiteX4952" fmla="*/ 3183971 w 10868822"/>
              <a:gd name="connsiteY4952" fmla="*/ 6840691 h 6858000"/>
              <a:gd name="connsiteX4953" fmla="*/ 3174056 w 10868822"/>
              <a:gd name="connsiteY4953" fmla="*/ 6822521 h 6858000"/>
              <a:gd name="connsiteX4954" fmla="*/ 3189777 w 10868822"/>
              <a:gd name="connsiteY4954" fmla="*/ 6818781 h 6858000"/>
              <a:gd name="connsiteX4955" fmla="*/ 3197262 w 10868822"/>
              <a:gd name="connsiteY4955" fmla="*/ 6828945 h 6858000"/>
              <a:gd name="connsiteX4956" fmla="*/ 3235450 w 10868822"/>
              <a:gd name="connsiteY4956" fmla="*/ 6792985 h 6858000"/>
              <a:gd name="connsiteX4957" fmla="*/ 3233956 w 10868822"/>
              <a:gd name="connsiteY4957" fmla="*/ 6778411 h 6858000"/>
              <a:gd name="connsiteX4958" fmla="*/ 3253420 w 10868822"/>
              <a:gd name="connsiteY4958" fmla="*/ 6779752 h 6858000"/>
              <a:gd name="connsiteX4959" fmla="*/ 3258657 w 10868822"/>
              <a:gd name="connsiteY4959" fmla="*/ 6799408 h 6858000"/>
              <a:gd name="connsiteX4960" fmla="*/ 3288607 w 10868822"/>
              <a:gd name="connsiteY4960" fmla="*/ 6777352 h 6858000"/>
              <a:gd name="connsiteX4961" fmla="*/ 3257916 w 10868822"/>
              <a:gd name="connsiteY4961" fmla="*/ 6760766 h 6858000"/>
              <a:gd name="connsiteX4962" fmla="*/ 3272144 w 10868822"/>
              <a:gd name="connsiteY4962" fmla="*/ 6742451 h 6858000"/>
              <a:gd name="connsiteX4963" fmla="*/ 3314074 w 10868822"/>
              <a:gd name="connsiteY4963" fmla="*/ 6711573 h 6858000"/>
              <a:gd name="connsiteX4964" fmla="*/ 3344777 w 10868822"/>
              <a:gd name="connsiteY4964" fmla="*/ 6665451 h 6858000"/>
              <a:gd name="connsiteX4965" fmla="*/ 3379223 w 10868822"/>
              <a:gd name="connsiteY4965" fmla="*/ 6624410 h 6858000"/>
              <a:gd name="connsiteX4966" fmla="*/ 3406938 w 10868822"/>
              <a:gd name="connsiteY4966" fmla="*/ 6549138 h 6858000"/>
              <a:gd name="connsiteX4967" fmla="*/ 3381484 w 10868822"/>
              <a:gd name="connsiteY4967" fmla="*/ 6552208 h 6858000"/>
              <a:gd name="connsiteX4968" fmla="*/ 3419685 w 10868822"/>
              <a:gd name="connsiteY4968" fmla="*/ 6453540 h 6858000"/>
              <a:gd name="connsiteX4969" fmla="*/ 3415201 w 10868822"/>
              <a:gd name="connsiteY4969" fmla="*/ 6409817 h 6858000"/>
              <a:gd name="connsiteX4970" fmla="*/ 3403222 w 10868822"/>
              <a:gd name="connsiteY4970" fmla="*/ 6418639 h 6858000"/>
              <a:gd name="connsiteX4971" fmla="*/ 3404716 w 10868822"/>
              <a:gd name="connsiteY4971" fmla="*/ 6433213 h 6858000"/>
              <a:gd name="connsiteX4972" fmla="*/ 3364293 w 10868822"/>
              <a:gd name="connsiteY4972" fmla="*/ 6415956 h 6858000"/>
              <a:gd name="connsiteX4973" fmla="*/ 3340333 w 10868822"/>
              <a:gd name="connsiteY4973" fmla="*/ 6433601 h 6858000"/>
              <a:gd name="connsiteX4974" fmla="*/ 3338085 w 10868822"/>
              <a:gd name="connsiteY4974" fmla="*/ 6443094 h 6858000"/>
              <a:gd name="connsiteX4975" fmla="*/ 3359798 w 10868822"/>
              <a:gd name="connsiteY4975" fmla="*/ 6434942 h 6858000"/>
              <a:gd name="connsiteX4976" fmla="*/ 3329093 w 10868822"/>
              <a:gd name="connsiteY4976" fmla="*/ 6481065 h 6858000"/>
              <a:gd name="connsiteX4977" fmla="*/ 3319361 w 10868822"/>
              <a:gd name="connsiteY4977" fmla="*/ 6480394 h 6858000"/>
              <a:gd name="connsiteX4978" fmla="*/ 3314917 w 10868822"/>
              <a:gd name="connsiteY4978" fmla="*/ 6490309 h 6858000"/>
              <a:gd name="connsiteX4979" fmla="*/ 3312434 w 10868822"/>
              <a:gd name="connsiteY4979" fmla="*/ 6491373 h 6858000"/>
              <a:gd name="connsiteX4980" fmla="*/ 3312378 w 10868822"/>
              <a:gd name="connsiteY4980" fmla="*/ 6495975 h 6858000"/>
              <a:gd name="connsiteX4981" fmla="*/ 3310186 w 10868822"/>
              <a:gd name="connsiteY4981" fmla="*/ 6500866 h 6858000"/>
              <a:gd name="connsiteX4982" fmla="*/ 3308875 w 10868822"/>
              <a:gd name="connsiteY4982" fmla="*/ 6503791 h 6858000"/>
              <a:gd name="connsiteX4983" fmla="*/ 3312338 w 10868822"/>
              <a:gd name="connsiteY4983" fmla="*/ 6499281 h 6858000"/>
              <a:gd name="connsiteX4984" fmla="*/ 3312378 w 10868822"/>
              <a:gd name="connsiteY4984" fmla="*/ 6495975 h 6858000"/>
              <a:gd name="connsiteX4985" fmla="*/ 3313299 w 10868822"/>
              <a:gd name="connsiteY4985" fmla="*/ 6493920 h 6858000"/>
              <a:gd name="connsiteX4986" fmla="*/ 3314917 w 10868822"/>
              <a:gd name="connsiteY4986" fmla="*/ 6490309 h 6858000"/>
              <a:gd name="connsiteX4987" fmla="*/ 3315617 w 10868822"/>
              <a:gd name="connsiteY4987" fmla="*/ 6490010 h 6858000"/>
              <a:gd name="connsiteX4988" fmla="*/ 3328340 w 10868822"/>
              <a:gd name="connsiteY4988" fmla="*/ 6505132 h 6858000"/>
              <a:gd name="connsiteX4989" fmla="*/ 3296895 w 10868822"/>
              <a:gd name="connsiteY4989" fmla="*/ 6512613 h 6858000"/>
              <a:gd name="connsiteX4990" fmla="*/ 3260955 w 10868822"/>
              <a:gd name="connsiteY4990" fmla="*/ 6539080 h 6858000"/>
              <a:gd name="connsiteX4991" fmla="*/ 3252717 w 10868822"/>
              <a:gd name="connsiteY4991" fmla="*/ 6552984 h 6858000"/>
              <a:gd name="connsiteX4992" fmla="*/ 3224262 w 10868822"/>
              <a:gd name="connsiteY4992" fmla="*/ 6589613 h 6858000"/>
              <a:gd name="connsiteX4993" fmla="*/ 3219025 w 10868822"/>
              <a:gd name="connsiteY4993" fmla="*/ 6569957 h 6858000"/>
              <a:gd name="connsiteX4994" fmla="*/ 3203303 w 10868822"/>
              <a:gd name="connsiteY4994" fmla="*/ 6573698 h 6858000"/>
              <a:gd name="connsiteX4995" fmla="*/ 3132917 w 10868822"/>
              <a:gd name="connsiteY4995" fmla="*/ 6641206 h 6858000"/>
              <a:gd name="connsiteX4996" fmla="*/ 3040065 w 10868822"/>
              <a:gd name="connsiteY4996" fmla="*/ 6740932 h 6858000"/>
              <a:gd name="connsiteX4997" fmla="*/ 3005619 w 10868822"/>
              <a:gd name="connsiteY4997" fmla="*/ 6781973 h 6858000"/>
              <a:gd name="connsiteX4998" fmla="*/ 2999629 w 10868822"/>
              <a:gd name="connsiteY4998" fmla="*/ 6786384 h 6858000"/>
              <a:gd name="connsiteX4999" fmla="*/ 2989144 w 10868822"/>
              <a:gd name="connsiteY4999" fmla="*/ 6809781 h 6858000"/>
              <a:gd name="connsiteX5000" fmla="*/ 3034816 w 10868822"/>
              <a:gd name="connsiteY5000" fmla="*/ 6783985 h 6858000"/>
              <a:gd name="connsiteX5001" fmla="*/ 3014598 w 10868822"/>
              <a:gd name="connsiteY5001" fmla="*/ 6806711 h 6858000"/>
              <a:gd name="connsiteX5002" fmla="*/ 3006360 w 10868822"/>
              <a:gd name="connsiteY5002" fmla="*/ 6820615 h 6858000"/>
              <a:gd name="connsiteX5003" fmla="*/ 2979520 w 10868822"/>
              <a:gd name="connsiteY5003" fmla="*/ 6849442 h 6858000"/>
              <a:gd name="connsiteX5004" fmla="*/ 2971552 w 10868822"/>
              <a:gd name="connsiteY5004" fmla="*/ 6858000 h 6858000"/>
              <a:gd name="connsiteX5005" fmla="*/ 2913022 w 10868822"/>
              <a:gd name="connsiteY5005" fmla="*/ 6858000 h 6858000"/>
              <a:gd name="connsiteX5006" fmla="*/ 2913521 w 10868822"/>
              <a:gd name="connsiteY5006" fmla="*/ 6857632 h 6858000"/>
              <a:gd name="connsiteX5007" fmla="*/ 2925502 w 10868822"/>
              <a:gd name="connsiteY5007" fmla="*/ 6848810 h 6858000"/>
              <a:gd name="connsiteX5008" fmla="*/ 2939729 w 10868822"/>
              <a:gd name="connsiteY5008" fmla="*/ 6830496 h 6858000"/>
              <a:gd name="connsiteX5009" fmla="*/ 2938234 w 10868822"/>
              <a:gd name="connsiteY5009" fmla="*/ 6815921 h 6858000"/>
              <a:gd name="connsiteX5010" fmla="*/ 2926254 w 10868822"/>
              <a:gd name="connsiteY5010" fmla="*/ 6824743 h 6858000"/>
              <a:gd name="connsiteX5011" fmla="*/ 3004879 w 10868822"/>
              <a:gd name="connsiteY5011" fmla="*/ 6743331 h 6858000"/>
              <a:gd name="connsiteX5012" fmla="*/ 2995146 w 10868822"/>
              <a:gd name="connsiteY5012" fmla="*/ 6742661 h 6858000"/>
              <a:gd name="connsiteX5013" fmla="*/ 3057295 w 10868822"/>
              <a:gd name="connsiteY5013" fmla="*/ 6689057 h 6858000"/>
              <a:gd name="connsiteX5014" fmla="*/ 3105214 w 10868822"/>
              <a:gd name="connsiteY5014" fmla="*/ 6653769 h 6858000"/>
              <a:gd name="connsiteX5015" fmla="*/ 3204057 w 10868822"/>
              <a:gd name="connsiteY5015" fmla="*/ 6549630 h 6858000"/>
              <a:gd name="connsiteX5016" fmla="*/ 3252730 w 10868822"/>
              <a:gd name="connsiteY5016" fmla="*/ 6490275 h 6858000"/>
              <a:gd name="connsiteX5017" fmla="*/ 3249728 w 10868822"/>
              <a:gd name="connsiteY5017" fmla="*/ 6523835 h 6858000"/>
              <a:gd name="connsiteX5018" fmla="*/ 3259462 w 10868822"/>
              <a:gd name="connsiteY5018" fmla="*/ 6524505 h 6858000"/>
              <a:gd name="connsiteX5019" fmla="*/ 3273688 w 10868822"/>
              <a:gd name="connsiteY5019" fmla="*/ 6506190 h 6858000"/>
              <a:gd name="connsiteX5020" fmla="*/ 3281926 w 10868822"/>
              <a:gd name="connsiteY5020" fmla="*/ 6492286 h 6858000"/>
              <a:gd name="connsiteX5021" fmla="*/ 3272194 w 10868822"/>
              <a:gd name="connsiteY5021" fmla="*/ 6491616 h 6858000"/>
              <a:gd name="connsiteX5022" fmla="*/ 3264710 w 10868822"/>
              <a:gd name="connsiteY5022" fmla="*/ 6481453 h 6858000"/>
              <a:gd name="connsiteX5023" fmla="*/ 3293166 w 10868822"/>
              <a:gd name="connsiteY5023" fmla="*/ 6444823 h 6858000"/>
              <a:gd name="connsiteX5024" fmla="*/ 3323116 w 10868822"/>
              <a:gd name="connsiteY5024" fmla="*/ 6422767 h 6858000"/>
              <a:gd name="connsiteX5025" fmla="*/ 3348583 w 10868822"/>
              <a:gd name="connsiteY5025" fmla="*/ 6356988 h 6858000"/>
              <a:gd name="connsiteX5026" fmla="*/ 3353820 w 10868822"/>
              <a:gd name="connsiteY5026" fmla="*/ 6376644 h 6858000"/>
              <a:gd name="connsiteX5027" fmla="*/ 3375531 w 10868822"/>
              <a:gd name="connsiteY5027" fmla="*/ 6368493 h 6858000"/>
              <a:gd name="connsiteX5028" fmla="*/ 3418215 w 10868822"/>
              <a:gd name="connsiteY5028" fmla="*/ 6313548 h 6858000"/>
              <a:gd name="connsiteX5029" fmla="*/ 3426454 w 10868822"/>
              <a:gd name="connsiteY5029" fmla="*/ 6299644 h 6858000"/>
              <a:gd name="connsiteX5030" fmla="*/ 3416721 w 10868822"/>
              <a:gd name="connsiteY5030" fmla="*/ 6298973 h 6858000"/>
              <a:gd name="connsiteX5031" fmla="*/ 3466889 w 10868822"/>
              <a:gd name="connsiteY5031" fmla="*/ 6254192 h 6858000"/>
              <a:gd name="connsiteX5032" fmla="*/ 3469891 w 10868822"/>
              <a:gd name="connsiteY5032" fmla="*/ 6220631 h 6858000"/>
              <a:gd name="connsiteX5033" fmla="*/ 3445930 w 10868822"/>
              <a:gd name="connsiteY5033" fmla="*/ 6238276 h 6858000"/>
              <a:gd name="connsiteX5034" fmla="*/ 3439941 w 10868822"/>
              <a:gd name="connsiteY5034" fmla="*/ 6242687 h 6858000"/>
              <a:gd name="connsiteX5035" fmla="*/ 3441595 w 10868822"/>
              <a:gd name="connsiteY5035" fmla="*/ 6235701 h 6858000"/>
              <a:gd name="connsiteX5036" fmla="*/ 3454866 w 10868822"/>
              <a:gd name="connsiteY5036" fmla="*/ 6215347 h 6858000"/>
              <a:gd name="connsiteX5037" fmla="*/ 3481130 w 10868822"/>
              <a:gd name="connsiteY5037" fmla="*/ 6173167 h 6858000"/>
              <a:gd name="connsiteX5038" fmla="*/ 3473646 w 10868822"/>
              <a:gd name="connsiteY5038" fmla="*/ 6163004 h 6858000"/>
              <a:gd name="connsiteX5039" fmla="*/ 3416746 w 10868822"/>
              <a:gd name="connsiteY5039" fmla="*/ 6173555 h 6858000"/>
              <a:gd name="connsiteX5040" fmla="*/ 3398776 w 10868822"/>
              <a:gd name="connsiteY5040" fmla="*/ 6186789 h 6858000"/>
              <a:gd name="connsiteX5041" fmla="*/ 3410003 w 10868822"/>
              <a:gd name="connsiteY5041" fmla="*/ 6202034 h 6858000"/>
              <a:gd name="connsiteX5042" fmla="*/ 3393527 w 10868822"/>
              <a:gd name="connsiteY5042" fmla="*/ 6229842 h 6858000"/>
              <a:gd name="connsiteX5043" fmla="*/ 3365825 w 10868822"/>
              <a:gd name="connsiteY5043" fmla="*/ 6242404 h 6858000"/>
              <a:gd name="connsiteX5044" fmla="*/ 3352350 w 10868822"/>
              <a:gd name="connsiteY5044" fmla="*/ 6236652 h 6858000"/>
              <a:gd name="connsiteX5045" fmla="*/ 3332132 w 10868822"/>
              <a:gd name="connsiteY5045" fmla="*/ 6259378 h 6858000"/>
              <a:gd name="connsiteX5046" fmla="*/ 3323141 w 10868822"/>
              <a:gd name="connsiteY5046" fmla="*/ 6297350 h 6858000"/>
              <a:gd name="connsiteX5047" fmla="*/ 3387524 w 10868822"/>
              <a:gd name="connsiteY5047" fmla="*/ 6296962 h 6858000"/>
              <a:gd name="connsiteX5048" fmla="*/ 3300676 w 10868822"/>
              <a:gd name="connsiteY5048" fmla="*/ 6329568 h 6858000"/>
              <a:gd name="connsiteX5049" fmla="*/ 3284200 w 10868822"/>
              <a:gd name="connsiteY5049" fmla="*/ 6357376 h 6858000"/>
              <a:gd name="connsiteX5050" fmla="*/ 3263982 w 10868822"/>
              <a:gd name="connsiteY5050" fmla="*/ 6380102 h 6858000"/>
              <a:gd name="connsiteX5051" fmla="*/ 3258745 w 10868822"/>
              <a:gd name="connsiteY5051" fmla="*/ 6360446 h 6858000"/>
              <a:gd name="connsiteX5052" fmla="*/ 3282706 w 10868822"/>
              <a:gd name="connsiteY5052" fmla="*/ 6342801 h 6858000"/>
              <a:gd name="connsiteX5053" fmla="*/ 3261747 w 10868822"/>
              <a:gd name="connsiteY5053" fmla="*/ 6326886 h 6858000"/>
              <a:gd name="connsiteX5054" fmla="*/ 3239281 w 10868822"/>
              <a:gd name="connsiteY5054" fmla="*/ 6359105 h 6858000"/>
              <a:gd name="connsiteX5055" fmla="*/ 3223559 w 10868822"/>
              <a:gd name="connsiteY5055" fmla="*/ 6362845 h 6858000"/>
              <a:gd name="connsiteX5056" fmla="*/ 3158410 w 10868822"/>
              <a:gd name="connsiteY5056" fmla="*/ 6450009 h 6858000"/>
              <a:gd name="connsiteX5057" fmla="*/ 3079786 w 10868822"/>
              <a:gd name="connsiteY5057" fmla="*/ 6531421 h 6858000"/>
              <a:gd name="connsiteX5058" fmla="*/ 3047587 w 10868822"/>
              <a:gd name="connsiteY5058" fmla="*/ 6562969 h 6858000"/>
              <a:gd name="connsiteX5059" fmla="*/ 3036361 w 10868822"/>
              <a:gd name="connsiteY5059" fmla="*/ 6547724 h 6858000"/>
              <a:gd name="connsiteX5060" fmla="*/ 3028124 w 10868822"/>
              <a:gd name="connsiteY5060" fmla="*/ 6561628 h 6858000"/>
              <a:gd name="connsiteX5061" fmla="*/ 3041597 w 10868822"/>
              <a:gd name="connsiteY5061" fmla="*/ 6567380 h 6858000"/>
              <a:gd name="connsiteX5062" fmla="*/ 2995925 w 10868822"/>
              <a:gd name="connsiteY5062" fmla="*/ 6593176 h 6858000"/>
              <a:gd name="connsiteX5063" fmla="*/ 2997420 w 10868822"/>
              <a:gd name="connsiteY5063" fmla="*/ 6607750 h 6858000"/>
              <a:gd name="connsiteX5064" fmla="*/ 2945004 w 10868822"/>
              <a:gd name="connsiteY5064" fmla="*/ 6662025 h 6858000"/>
              <a:gd name="connsiteX5065" fmla="*/ 2897083 w 10868822"/>
              <a:gd name="connsiteY5065" fmla="*/ 6697314 h 6858000"/>
              <a:gd name="connsiteX5066" fmla="*/ 2781766 w 10868822"/>
              <a:gd name="connsiteY5066" fmla="*/ 6829259 h 6858000"/>
              <a:gd name="connsiteX5067" fmla="*/ 2773528 w 10868822"/>
              <a:gd name="connsiteY5067" fmla="*/ 6843163 h 6858000"/>
              <a:gd name="connsiteX5068" fmla="*/ 2759199 w 10868822"/>
              <a:gd name="connsiteY5068" fmla="*/ 6858000 h 6858000"/>
              <a:gd name="connsiteX5069" fmla="*/ 520736 w 10868822"/>
              <a:gd name="connsiteY5069" fmla="*/ 6858000 h 6858000"/>
              <a:gd name="connsiteX5070" fmla="*/ 523662 w 10868822"/>
              <a:gd name="connsiteY5070" fmla="*/ 6852170 h 6858000"/>
              <a:gd name="connsiteX5071" fmla="*/ 523928 w 10868822"/>
              <a:gd name="connsiteY5071" fmla="*/ 6852698 h 6858000"/>
              <a:gd name="connsiteX5072" fmla="*/ 528352 w 10868822"/>
              <a:gd name="connsiteY5072" fmla="*/ 6842828 h 6858000"/>
              <a:gd name="connsiteX5073" fmla="*/ 526011 w 10868822"/>
              <a:gd name="connsiteY5073" fmla="*/ 6847490 h 6858000"/>
              <a:gd name="connsiteX5074" fmla="*/ 523662 w 10868822"/>
              <a:gd name="connsiteY5074" fmla="*/ 6852170 h 6858000"/>
              <a:gd name="connsiteX5075" fmla="*/ 518620 w 10868822"/>
              <a:gd name="connsiteY5075" fmla="*/ 6842157 h 6858000"/>
              <a:gd name="connsiteX5076" fmla="*/ 510382 w 10868822"/>
              <a:gd name="connsiteY5076" fmla="*/ 6856061 h 6858000"/>
              <a:gd name="connsiteX5077" fmla="*/ 505218 w 10868822"/>
              <a:gd name="connsiteY5077" fmla="*/ 6858000 h 6858000"/>
              <a:gd name="connsiteX5078" fmla="*/ 470359 w 10868822"/>
              <a:gd name="connsiteY5078" fmla="*/ 6858000 h 6858000"/>
              <a:gd name="connsiteX5079" fmla="*/ 470891 w 10868822"/>
              <a:gd name="connsiteY5079" fmla="*/ 6855752 h 6858000"/>
              <a:gd name="connsiteX5080" fmla="*/ 471453 w 10868822"/>
              <a:gd name="connsiteY5080" fmla="*/ 6853379 h 6858000"/>
              <a:gd name="connsiteX5081" fmla="*/ 467999 w 10868822"/>
              <a:gd name="connsiteY5081" fmla="*/ 6858000 h 6858000"/>
              <a:gd name="connsiteX5082" fmla="*/ 456134 w 10868822"/>
              <a:gd name="connsiteY5082" fmla="*/ 6858000 h 6858000"/>
              <a:gd name="connsiteX5083" fmla="*/ 455730 w 10868822"/>
              <a:gd name="connsiteY5083" fmla="*/ 6857119 h 6858000"/>
              <a:gd name="connsiteX5084" fmla="*/ 464722 w 10868822"/>
              <a:gd name="connsiteY5084" fmla="*/ 6819148 h 6858000"/>
              <a:gd name="connsiteX5085" fmla="*/ 472206 w 10868822"/>
              <a:gd name="connsiteY5085" fmla="*/ 6829312 h 6858000"/>
              <a:gd name="connsiteX5086" fmla="*/ 495138 w 10868822"/>
              <a:gd name="connsiteY5086" fmla="*/ 6805567 h 6858000"/>
              <a:gd name="connsiteX5087" fmla="*/ 496838 w 10868822"/>
              <a:gd name="connsiteY5087" fmla="*/ 6803806 h 6858000"/>
              <a:gd name="connsiteX5088" fmla="*/ 496827 w 10868822"/>
              <a:gd name="connsiteY5088" fmla="*/ 6806022 h 6858000"/>
              <a:gd name="connsiteX5089" fmla="*/ 496600 w 10868822"/>
              <a:gd name="connsiteY5089" fmla="*/ 6806572 h 6858000"/>
              <a:gd name="connsiteX5090" fmla="*/ 496622 w 10868822"/>
              <a:gd name="connsiteY5090" fmla="*/ 6815618 h 6858000"/>
              <a:gd name="connsiteX5091" fmla="*/ 496827 w 10868822"/>
              <a:gd name="connsiteY5091" fmla="*/ 6806022 h 6858000"/>
              <a:gd name="connsiteX5092" fmla="*/ 498414 w 10868822"/>
              <a:gd name="connsiteY5092" fmla="*/ 6802174 h 6858000"/>
              <a:gd name="connsiteX5093" fmla="*/ 496838 w 10868822"/>
              <a:gd name="connsiteY5093" fmla="*/ 6803806 h 6858000"/>
              <a:gd name="connsiteX5094" fmla="*/ 496920 w 10868822"/>
              <a:gd name="connsiteY5094" fmla="*/ 6787600 h 6858000"/>
              <a:gd name="connsiteX5095" fmla="*/ 508899 w 10868822"/>
              <a:gd name="connsiteY5095" fmla="*/ 6778778 h 6858000"/>
              <a:gd name="connsiteX5096" fmla="*/ 505625 w 10868822"/>
              <a:gd name="connsiteY5096" fmla="*/ 6774331 h 6858000"/>
              <a:gd name="connsiteX5097" fmla="*/ 505626 w 10868822"/>
              <a:gd name="connsiteY5097" fmla="*/ 6774331 h 6858000"/>
              <a:gd name="connsiteX5098" fmla="*/ 501415 w 10868822"/>
              <a:gd name="connsiteY5098" fmla="*/ 6768615 h 6858000"/>
              <a:gd name="connsiteX5099" fmla="*/ 502350 w 10868822"/>
              <a:gd name="connsiteY5099" fmla="*/ 6769885 h 6858000"/>
              <a:gd name="connsiteX5100" fmla="*/ 505625 w 10868822"/>
              <a:gd name="connsiteY5100" fmla="*/ 6774331 h 6858000"/>
              <a:gd name="connsiteX5101" fmla="*/ 485694 w 10868822"/>
              <a:gd name="connsiteY5101" fmla="*/ 6772355 h 6858000"/>
              <a:gd name="connsiteX5102" fmla="*/ 478209 w 10868822"/>
              <a:gd name="connsiteY5102" fmla="*/ 6762192 h 6858000"/>
              <a:gd name="connsiteX5103" fmla="*/ 529871 w 10868822"/>
              <a:gd name="connsiteY5103" fmla="*/ 6731985 h 6858000"/>
              <a:gd name="connsiteX5104" fmla="*/ 541851 w 10868822"/>
              <a:gd name="connsiteY5104" fmla="*/ 6723162 h 6858000"/>
              <a:gd name="connsiteX5105" fmla="*/ 525375 w 10868822"/>
              <a:gd name="connsiteY5105" fmla="*/ 6750970 h 6858000"/>
              <a:gd name="connsiteX5106" fmla="*/ 529117 w 10868822"/>
              <a:gd name="connsiteY5106" fmla="*/ 6756052 h 6858000"/>
              <a:gd name="connsiteX5107" fmla="*/ 595008 w 10868822"/>
              <a:gd name="connsiteY5107" fmla="*/ 6707530 h 6858000"/>
              <a:gd name="connsiteX5108" fmla="*/ 607742 w 10868822"/>
              <a:gd name="connsiteY5108" fmla="*/ 6674640 h 6858000"/>
              <a:gd name="connsiteX5109" fmla="*/ 582287 w 10868822"/>
              <a:gd name="connsiteY5109" fmla="*/ 6677710 h 6858000"/>
              <a:gd name="connsiteX5110" fmla="*/ 584535 w 10868822"/>
              <a:gd name="connsiteY5110" fmla="*/ 6668217 h 6858000"/>
              <a:gd name="connsiteX5111" fmla="*/ 618227 w 10868822"/>
              <a:gd name="connsiteY5111" fmla="*/ 6651243 h 6858000"/>
              <a:gd name="connsiteX5112" fmla="*/ 615239 w 10868822"/>
              <a:gd name="connsiteY5112" fmla="*/ 6622095 h 6858000"/>
              <a:gd name="connsiteX5113" fmla="*/ 627219 w 10868822"/>
              <a:gd name="connsiteY5113" fmla="*/ 6613272 h 6858000"/>
              <a:gd name="connsiteX5114" fmla="*/ 685637 w 10868822"/>
              <a:gd name="connsiteY5114" fmla="*/ 6491878 h 6858000"/>
              <a:gd name="connsiteX5115" fmla="*/ 702524 w 10868822"/>
              <a:gd name="connsiteY5115" fmla="*/ 6456787 h 6858000"/>
              <a:gd name="connsiteX5116" fmla="*/ 708889 w 10868822"/>
              <a:gd name="connsiteY5116" fmla="*/ 6443562 h 6858000"/>
              <a:gd name="connsiteX5117" fmla="*/ 705671 w 10868822"/>
              <a:gd name="connsiteY5117" fmla="*/ 6451653 h 6858000"/>
              <a:gd name="connsiteX5118" fmla="*/ 729074 w 10868822"/>
              <a:gd name="connsiteY5118" fmla="*/ 6412866 h 6858000"/>
              <a:gd name="connsiteX5119" fmla="*/ 691640 w 10868822"/>
              <a:gd name="connsiteY5119" fmla="*/ 6424758 h 6858000"/>
              <a:gd name="connsiteX5120" fmla="*/ 690775 w 10868822"/>
              <a:gd name="connsiteY5120" fmla="*/ 6422211 h 6858000"/>
              <a:gd name="connsiteX5121" fmla="*/ 691702 w 10868822"/>
              <a:gd name="connsiteY5121" fmla="*/ 6419702 h 6858000"/>
              <a:gd name="connsiteX5122" fmla="*/ 692694 w 10868822"/>
              <a:gd name="connsiteY5122" fmla="*/ 6417369 h 6858000"/>
              <a:gd name="connsiteX5123" fmla="*/ 693139 w 10868822"/>
              <a:gd name="connsiteY5123" fmla="*/ 6415817 h 6858000"/>
              <a:gd name="connsiteX5124" fmla="*/ 691702 w 10868822"/>
              <a:gd name="connsiteY5124" fmla="*/ 6419702 h 6858000"/>
              <a:gd name="connsiteX5125" fmla="*/ 689531 w 10868822"/>
              <a:gd name="connsiteY5125" fmla="*/ 6424811 h 6858000"/>
              <a:gd name="connsiteX5126" fmla="*/ 683402 w 10868822"/>
              <a:gd name="connsiteY5126" fmla="*/ 6438662 h 6858000"/>
              <a:gd name="connsiteX5127" fmla="*/ 693134 w 10868822"/>
              <a:gd name="connsiteY5127" fmla="*/ 6439333 h 6858000"/>
              <a:gd name="connsiteX5128" fmla="*/ 684896 w 10868822"/>
              <a:gd name="connsiteY5128" fmla="*/ 6453237 h 6858000"/>
              <a:gd name="connsiteX5129" fmla="*/ 675164 w 10868822"/>
              <a:gd name="connsiteY5129" fmla="*/ 6452566 h 6858000"/>
              <a:gd name="connsiteX5130" fmla="*/ 664678 w 10868822"/>
              <a:gd name="connsiteY5130" fmla="*/ 6475963 h 6858000"/>
              <a:gd name="connsiteX5131" fmla="*/ 654946 w 10868822"/>
              <a:gd name="connsiteY5131" fmla="*/ 6475292 h 6858000"/>
              <a:gd name="connsiteX5132" fmla="*/ 650450 w 10868822"/>
              <a:gd name="connsiteY5132" fmla="*/ 6494278 h 6858000"/>
              <a:gd name="connsiteX5133" fmla="*/ 642966 w 10868822"/>
              <a:gd name="connsiteY5133" fmla="*/ 6484114 h 6858000"/>
              <a:gd name="connsiteX5134" fmla="*/ 636976 w 10868822"/>
              <a:gd name="connsiteY5134" fmla="*/ 6488525 h 6858000"/>
              <a:gd name="connsiteX5135" fmla="*/ 624242 w 10868822"/>
              <a:gd name="connsiteY5135" fmla="*/ 6521415 h 6858000"/>
              <a:gd name="connsiteX5136" fmla="*/ 662430 w 10868822"/>
              <a:gd name="connsiteY5136" fmla="*/ 6485455 h 6858000"/>
              <a:gd name="connsiteX5137" fmla="*/ 669915 w 10868822"/>
              <a:gd name="connsiteY5137" fmla="*/ 6495619 h 6858000"/>
              <a:gd name="connsiteX5138" fmla="*/ 627984 w 10868822"/>
              <a:gd name="connsiteY5138" fmla="*/ 6526497 h 6858000"/>
              <a:gd name="connsiteX5139" fmla="*/ 633221 w 10868822"/>
              <a:gd name="connsiteY5139" fmla="*/ 6546153 h 6858000"/>
              <a:gd name="connsiteX5140" fmla="*/ 615251 w 10868822"/>
              <a:gd name="connsiteY5140" fmla="*/ 6559386 h 6858000"/>
              <a:gd name="connsiteX5141" fmla="*/ 621994 w 10868822"/>
              <a:gd name="connsiteY5141" fmla="*/ 6530908 h 6858000"/>
              <a:gd name="connsiteX5142" fmla="*/ 565837 w 10868822"/>
              <a:gd name="connsiteY5142" fmla="*/ 6580100 h 6858000"/>
              <a:gd name="connsiteX5143" fmla="*/ 586796 w 10868822"/>
              <a:gd name="connsiteY5143" fmla="*/ 6596016 h 6858000"/>
              <a:gd name="connsiteX5144" fmla="*/ 522399 w 10868822"/>
              <a:gd name="connsiteY5144" fmla="*/ 6659113 h 6858000"/>
              <a:gd name="connsiteX5145" fmla="*/ 498439 w 10868822"/>
              <a:gd name="connsiteY5145" fmla="*/ 6676757 h 6858000"/>
              <a:gd name="connsiteX5146" fmla="*/ 500687 w 10868822"/>
              <a:gd name="connsiteY5146" fmla="*/ 6667264 h 6858000"/>
              <a:gd name="connsiteX5147" fmla="*/ 484965 w 10868822"/>
              <a:gd name="connsiteY5147" fmla="*/ 6671005 h 6858000"/>
              <a:gd name="connsiteX5148" fmla="*/ 448272 w 10868822"/>
              <a:gd name="connsiteY5148" fmla="*/ 6721538 h 6858000"/>
              <a:gd name="connsiteX5149" fmla="*/ 373390 w 10868822"/>
              <a:gd name="connsiteY5149" fmla="*/ 6808032 h 6858000"/>
              <a:gd name="connsiteX5150" fmla="*/ 323221 w 10868822"/>
              <a:gd name="connsiteY5150" fmla="*/ 6852813 h 6858000"/>
              <a:gd name="connsiteX5151" fmla="*/ 319856 w 10868822"/>
              <a:gd name="connsiteY5151" fmla="*/ 6858000 h 6858000"/>
              <a:gd name="connsiteX5152" fmla="*/ 286250 w 10868822"/>
              <a:gd name="connsiteY5152" fmla="*/ 6858000 h 6858000"/>
              <a:gd name="connsiteX5153" fmla="*/ 306758 w 10868822"/>
              <a:gd name="connsiteY5153" fmla="*/ 6817912 h 6858000"/>
              <a:gd name="connsiteX5154" fmla="*/ 336709 w 10868822"/>
              <a:gd name="connsiteY5154" fmla="*/ 6795857 h 6858000"/>
              <a:gd name="connsiteX5155" fmla="*/ 363670 w 10868822"/>
              <a:gd name="connsiteY5155" fmla="*/ 6744652 h 6858000"/>
              <a:gd name="connsiteX5156" fmla="*/ 383135 w 10868822"/>
              <a:gd name="connsiteY5156" fmla="*/ 6745993 h 6858000"/>
              <a:gd name="connsiteX5157" fmla="*/ 374156 w 10868822"/>
              <a:gd name="connsiteY5157" fmla="*/ 6721255 h 6858000"/>
              <a:gd name="connsiteX5158" fmla="*/ 416839 w 10868822"/>
              <a:gd name="connsiteY5158" fmla="*/ 6666311 h 6858000"/>
              <a:gd name="connsiteX5159" fmla="*/ 421335 w 10868822"/>
              <a:gd name="connsiteY5159" fmla="*/ 6647325 h 6858000"/>
              <a:gd name="connsiteX5160" fmla="*/ 481235 w 10868822"/>
              <a:gd name="connsiteY5160" fmla="*/ 6603214 h 6858000"/>
              <a:gd name="connsiteX5161" fmla="*/ 511939 w 10868822"/>
              <a:gd name="connsiteY5161" fmla="*/ 6557091 h 6858000"/>
              <a:gd name="connsiteX5162" fmla="*/ 504455 w 10868822"/>
              <a:gd name="connsiteY5162" fmla="*/ 6546928 h 6858000"/>
              <a:gd name="connsiteX5163" fmla="*/ 587574 w 10868822"/>
              <a:gd name="connsiteY5163" fmla="*/ 6446531 h 6858000"/>
              <a:gd name="connsiteX5164" fmla="*/ 583832 w 10868822"/>
              <a:gd name="connsiteY5164" fmla="*/ 6441449 h 6858000"/>
              <a:gd name="connsiteX5165" fmla="*/ 599554 w 10868822"/>
              <a:gd name="connsiteY5165" fmla="*/ 6437709 h 6858000"/>
              <a:gd name="connsiteX5166" fmla="*/ 666952 w 10868822"/>
              <a:gd name="connsiteY5166" fmla="*/ 6341052 h 6858000"/>
              <a:gd name="connsiteX5167" fmla="*/ 715625 w 10868822"/>
              <a:gd name="connsiteY5167" fmla="*/ 6281696 h 6858000"/>
              <a:gd name="connsiteX5168" fmla="*/ 708140 w 10868822"/>
              <a:gd name="connsiteY5168" fmla="*/ 6271533 h 6858000"/>
              <a:gd name="connsiteX5169" fmla="*/ 711883 w 10868822"/>
              <a:gd name="connsiteY5169" fmla="*/ 6276614 h 6858000"/>
              <a:gd name="connsiteX5170" fmla="*/ 771042 w 10868822"/>
              <a:gd name="connsiteY5170" fmla="*/ 6193862 h 6858000"/>
              <a:gd name="connsiteX5171" fmla="*/ 777786 w 10868822"/>
              <a:gd name="connsiteY5171" fmla="*/ 6165383 h 6858000"/>
              <a:gd name="connsiteX5172" fmla="*/ 806242 w 10868822"/>
              <a:gd name="connsiteY5172" fmla="*/ 6128753 h 6858000"/>
              <a:gd name="connsiteX5173" fmla="*/ 813726 w 10868822"/>
              <a:gd name="connsiteY5173" fmla="*/ 6138917 h 6858000"/>
              <a:gd name="connsiteX5174" fmla="*/ 840687 w 10868822"/>
              <a:gd name="connsiteY5174" fmla="*/ 6087713 h 6858000"/>
              <a:gd name="connsiteX5175" fmla="*/ 856409 w 10868822"/>
              <a:gd name="connsiteY5175" fmla="*/ 6083972 h 6858000"/>
              <a:gd name="connsiteX5176" fmla="*/ 857163 w 10868822"/>
              <a:gd name="connsiteY5176" fmla="*/ 6059905 h 6858000"/>
              <a:gd name="connsiteX5177" fmla="*/ 900588 w 10868822"/>
              <a:gd name="connsiteY5177" fmla="*/ 6043601 h 6858000"/>
              <a:gd name="connsiteX5178" fmla="*/ 962748 w 10868822"/>
              <a:gd name="connsiteY5178" fmla="*/ 5927289 h 6858000"/>
              <a:gd name="connsiteX5179" fmla="*/ 980718 w 10868822"/>
              <a:gd name="connsiteY5179" fmla="*/ 5914056 h 6858000"/>
              <a:gd name="connsiteX5180" fmla="*/ 984460 w 10868822"/>
              <a:gd name="connsiteY5180" fmla="*/ 5919137 h 6858000"/>
              <a:gd name="connsiteX5181" fmla="*/ 986708 w 10868822"/>
              <a:gd name="connsiteY5181" fmla="*/ 5909644 h 6858000"/>
              <a:gd name="connsiteX5182" fmla="*/ 969492 w 10868822"/>
              <a:gd name="connsiteY5182" fmla="*/ 5898810 h 6858000"/>
              <a:gd name="connsiteX5183" fmla="*/ 975482 w 10868822"/>
              <a:gd name="connsiteY5183" fmla="*/ 5894399 h 6858000"/>
              <a:gd name="connsiteX5184" fmla="*/ 958265 w 10868822"/>
              <a:gd name="connsiteY5184" fmla="*/ 5883565 h 6858000"/>
              <a:gd name="connsiteX5185" fmla="*/ 1038396 w 10868822"/>
              <a:gd name="connsiteY5185" fmla="*/ 5754019 h 6858000"/>
              <a:gd name="connsiteX5186" fmla="*/ 1079585 w 10868822"/>
              <a:gd name="connsiteY5186" fmla="*/ 5684500 h 6858000"/>
              <a:gd name="connsiteX5187" fmla="*/ 1099243 w 10868822"/>
              <a:gd name="connsiteY5187" fmla="*/ 5656308 h 6858000"/>
              <a:gd name="connsiteX5188" fmla="*/ 1099274 w 10868822"/>
              <a:gd name="connsiteY5188" fmla="*/ 5656264 h 6858000"/>
              <a:gd name="connsiteX5189" fmla="*/ 1099628 w 10868822"/>
              <a:gd name="connsiteY5189" fmla="*/ 5659576 h 6858000"/>
              <a:gd name="connsiteX5190" fmla="*/ 1100326 w 10868822"/>
              <a:gd name="connsiteY5190" fmla="*/ 5659200 h 6858000"/>
              <a:gd name="connsiteX5191" fmla="*/ 1100644 w 10868822"/>
              <a:gd name="connsiteY5191" fmla="*/ 5654299 h 6858000"/>
              <a:gd name="connsiteX5192" fmla="*/ 1102051 w 10868822"/>
              <a:gd name="connsiteY5192" fmla="*/ 5652281 h 6858000"/>
              <a:gd name="connsiteX5193" fmla="*/ 1100691 w 10868822"/>
              <a:gd name="connsiteY5193" fmla="*/ 5653576 h 6858000"/>
              <a:gd name="connsiteX5194" fmla="*/ 1100644 w 10868822"/>
              <a:gd name="connsiteY5194" fmla="*/ 5654299 h 6858000"/>
              <a:gd name="connsiteX5195" fmla="*/ 1099274 w 10868822"/>
              <a:gd name="connsiteY5195" fmla="*/ 5656264 h 6858000"/>
              <a:gd name="connsiteX5196" fmla="*/ 1098603 w 10868822"/>
              <a:gd name="connsiteY5196" fmla="*/ 5649999 h 6858000"/>
              <a:gd name="connsiteX5197" fmla="*/ 1096815 w 10868822"/>
              <a:gd name="connsiteY5197" fmla="*/ 5632625 h 6858000"/>
              <a:gd name="connsiteX5198" fmla="*/ 1087082 w 10868822"/>
              <a:gd name="connsiteY5198" fmla="*/ 5631954 h 6858000"/>
              <a:gd name="connsiteX5199" fmla="*/ 1084834 w 10868822"/>
              <a:gd name="connsiteY5199" fmla="*/ 5641447 h 6858000"/>
              <a:gd name="connsiteX5200" fmla="*/ 1082219 w 10868822"/>
              <a:gd name="connsiteY5200" fmla="*/ 5615942 h 6858000"/>
              <a:gd name="connsiteX5201" fmla="*/ 1082035 w 10868822"/>
              <a:gd name="connsiteY5201" fmla="*/ 5614141 h 6858000"/>
              <a:gd name="connsiteX5202" fmla="*/ 1090163 w 10868822"/>
              <a:gd name="connsiteY5202" fmla="*/ 5609480 h 6858000"/>
              <a:gd name="connsiteX5203" fmla="*/ 1081846 w 10868822"/>
              <a:gd name="connsiteY5203" fmla="*/ 5612298 h 6858000"/>
              <a:gd name="connsiteX5204" fmla="*/ 1082035 w 10868822"/>
              <a:gd name="connsiteY5204" fmla="*/ 5614141 h 6858000"/>
              <a:gd name="connsiteX5205" fmla="*/ 1069866 w 10868822"/>
              <a:gd name="connsiteY5205" fmla="*/ 5621120 h 6858000"/>
              <a:gd name="connsiteX5206" fmla="*/ 1062381 w 10868822"/>
              <a:gd name="connsiteY5206" fmla="*/ 5610957 h 6858000"/>
              <a:gd name="connsiteX5207" fmla="*/ 1075178 w 10868822"/>
              <a:gd name="connsiteY5207" fmla="*/ 5602484 h 6858000"/>
              <a:gd name="connsiteX5208" fmla="*/ 1086152 w 10868822"/>
              <a:gd name="connsiteY5208" fmla="*/ 5607168 h 6858000"/>
              <a:gd name="connsiteX5209" fmla="*/ 1087836 w 10868822"/>
              <a:gd name="connsiteY5209" fmla="*/ 5607887 h 6858000"/>
              <a:gd name="connsiteX5210" fmla="*/ 1131261 w 10868822"/>
              <a:gd name="connsiteY5210" fmla="*/ 5591584 h 6858000"/>
              <a:gd name="connsiteX5211" fmla="*/ 1123776 w 10868822"/>
              <a:gd name="connsiteY5211" fmla="*/ 5581420 h 6858000"/>
              <a:gd name="connsiteX5212" fmla="*/ 1159716 w 10868822"/>
              <a:gd name="connsiteY5212" fmla="*/ 5554954 h 6858000"/>
              <a:gd name="connsiteX5213" fmla="*/ 1149984 w 10868822"/>
              <a:gd name="connsiteY5213" fmla="*/ 5554283 h 6858000"/>
              <a:gd name="connsiteX5214" fmla="*/ 1161964 w 10868822"/>
              <a:gd name="connsiteY5214" fmla="*/ 5545461 h 6858000"/>
              <a:gd name="connsiteX5215" fmla="*/ 1166459 w 10868822"/>
              <a:gd name="connsiteY5215" fmla="*/ 5526476 h 6858000"/>
              <a:gd name="connsiteX5216" fmla="*/ 1127531 w 10868822"/>
              <a:gd name="connsiteY5216" fmla="*/ 5523793 h 6858000"/>
              <a:gd name="connsiteX5217" fmla="*/ 1129779 w 10868822"/>
              <a:gd name="connsiteY5217" fmla="*/ 5514300 h 6858000"/>
              <a:gd name="connsiteX5218" fmla="*/ 1146996 w 10868822"/>
              <a:gd name="connsiteY5218" fmla="*/ 5525134 h 6858000"/>
              <a:gd name="connsiteX5219" fmla="*/ 1149243 w 10868822"/>
              <a:gd name="connsiteY5219" fmla="*/ 5515641 h 6858000"/>
              <a:gd name="connsiteX5220" fmla="*/ 1167966 w 10868822"/>
              <a:gd name="connsiteY5220" fmla="*/ 5478341 h 6858000"/>
              <a:gd name="connsiteX5221" fmla="*/ 1177699 w 10868822"/>
              <a:gd name="connsiteY5221" fmla="*/ 5479012 h 6858000"/>
              <a:gd name="connsiteX5222" fmla="*/ 1182194 w 10868822"/>
              <a:gd name="connsiteY5222" fmla="*/ 5460026 h 6858000"/>
              <a:gd name="connsiteX5223" fmla="*/ 1194174 w 10868822"/>
              <a:gd name="connsiteY5223" fmla="*/ 5451204 h 6858000"/>
              <a:gd name="connsiteX5224" fmla="*/ 1201659 w 10868822"/>
              <a:gd name="connsiteY5224" fmla="*/ 5461367 h 6858000"/>
              <a:gd name="connsiteX5225" fmla="*/ 1213639 w 10868822"/>
              <a:gd name="connsiteY5225" fmla="*/ 5452545 h 6858000"/>
              <a:gd name="connsiteX5226" fmla="*/ 1218135 w 10868822"/>
              <a:gd name="connsiteY5226" fmla="*/ 5433560 h 6858000"/>
              <a:gd name="connsiteX5227" fmla="*/ 1216640 w 10868822"/>
              <a:gd name="connsiteY5227" fmla="*/ 5418985 h 6858000"/>
              <a:gd name="connsiteX5228" fmla="*/ 1243383 w 10868822"/>
              <a:gd name="connsiteY5228" fmla="*/ 5405904 h 6858000"/>
              <a:gd name="connsiteX5229" fmla="*/ 1236900 w 10868822"/>
              <a:gd name="connsiteY5229" fmla="*/ 5396320 h 6858000"/>
              <a:gd name="connsiteX5230" fmla="*/ 1251086 w 10868822"/>
              <a:gd name="connsiteY5230" fmla="*/ 5377944 h 6858000"/>
              <a:gd name="connsiteX5231" fmla="*/ 1266809 w 10868822"/>
              <a:gd name="connsiteY5231" fmla="*/ 5374203 h 6858000"/>
              <a:gd name="connsiteX5232" fmla="*/ 1340949 w 10868822"/>
              <a:gd name="connsiteY5232" fmla="*/ 5249069 h 6858000"/>
              <a:gd name="connsiteX5233" fmla="*/ 1379891 w 10868822"/>
              <a:gd name="connsiteY5233" fmla="*/ 5189042 h 6858000"/>
              <a:gd name="connsiteX5234" fmla="*/ 1376149 w 10868822"/>
              <a:gd name="connsiteY5234" fmla="*/ 5183960 h 6858000"/>
              <a:gd name="connsiteX5235" fmla="*/ 1398614 w 10868822"/>
              <a:gd name="connsiteY5235" fmla="*/ 5151741 h 6858000"/>
              <a:gd name="connsiteX5236" fmla="*/ 1393378 w 10868822"/>
              <a:gd name="connsiteY5236" fmla="*/ 5132085 h 6858000"/>
              <a:gd name="connsiteX5237" fmla="*/ 1371666 w 10868822"/>
              <a:gd name="connsiteY5237" fmla="*/ 5140237 h 6858000"/>
              <a:gd name="connsiteX5238" fmla="*/ 1343210 w 10868822"/>
              <a:gd name="connsiteY5238" fmla="*/ 5176867 h 6858000"/>
              <a:gd name="connsiteX5239" fmla="*/ 1337220 w 10868822"/>
              <a:gd name="connsiteY5239" fmla="*/ 5181278 h 6858000"/>
              <a:gd name="connsiteX5240" fmla="*/ 1334972 w 10868822"/>
              <a:gd name="connsiteY5240" fmla="*/ 5190771 h 6858000"/>
              <a:gd name="connsiteX5241" fmla="*/ 1346952 w 10868822"/>
              <a:gd name="connsiteY5241" fmla="*/ 5181949 h 6858000"/>
              <a:gd name="connsiteX5242" fmla="*/ 1338714 w 10868822"/>
              <a:gd name="connsiteY5242" fmla="*/ 5195852 h 6858000"/>
              <a:gd name="connsiteX5243" fmla="*/ 1348446 w 10868822"/>
              <a:gd name="connsiteY5243" fmla="*/ 5196523 h 6858000"/>
              <a:gd name="connsiteX5244" fmla="*/ 1356818 w 10868822"/>
              <a:gd name="connsiteY5244" fmla="*/ 5200002 h 6858000"/>
              <a:gd name="connsiteX5245" fmla="*/ 1335059 w 10868822"/>
              <a:gd name="connsiteY5245" fmla="*/ 5227161 h 6858000"/>
              <a:gd name="connsiteX5246" fmla="*/ 1330658 w 10868822"/>
              <a:gd name="connsiteY5246" fmla="*/ 5222328 h 6858000"/>
              <a:gd name="connsiteX5247" fmla="*/ 1311012 w 10868822"/>
              <a:gd name="connsiteY5247" fmla="*/ 5208415 h 6858000"/>
              <a:gd name="connsiteX5248" fmla="*/ 1258595 w 10868822"/>
              <a:gd name="connsiteY5248" fmla="*/ 5262690 h 6858000"/>
              <a:gd name="connsiteX5249" fmla="*/ 1248110 w 10868822"/>
              <a:gd name="connsiteY5249" fmla="*/ 5286086 h 6858000"/>
              <a:gd name="connsiteX5250" fmla="*/ 1269822 w 10868822"/>
              <a:gd name="connsiteY5250" fmla="*/ 5277935 h 6858000"/>
              <a:gd name="connsiteX5251" fmla="*/ 1275058 w 10868822"/>
              <a:gd name="connsiteY5251" fmla="*/ 5297591 h 6858000"/>
              <a:gd name="connsiteX5252" fmla="*/ 1292275 w 10868822"/>
              <a:gd name="connsiteY5252" fmla="*/ 5308425 h 6858000"/>
              <a:gd name="connsiteX5253" fmla="*/ 1284037 w 10868822"/>
              <a:gd name="connsiteY5253" fmla="*/ 5322329 h 6858000"/>
              <a:gd name="connsiteX5254" fmla="*/ 1274306 w 10868822"/>
              <a:gd name="connsiteY5254" fmla="*/ 5321658 h 6858000"/>
              <a:gd name="connsiteX5255" fmla="*/ 1272811 w 10868822"/>
              <a:gd name="connsiteY5255" fmla="*/ 5307084 h 6858000"/>
              <a:gd name="connsiteX5256" fmla="*/ 1257089 w 10868822"/>
              <a:gd name="connsiteY5256" fmla="*/ 5310824 h 6858000"/>
              <a:gd name="connsiteX5257" fmla="*/ 1245109 w 10868822"/>
              <a:gd name="connsiteY5257" fmla="*/ 5319646 h 6858000"/>
              <a:gd name="connsiteX5258" fmla="*/ 1259337 w 10868822"/>
              <a:gd name="connsiteY5258" fmla="*/ 5301331 h 6858000"/>
              <a:gd name="connsiteX5259" fmla="*/ 1251853 w 10868822"/>
              <a:gd name="connsiteY5259" fmla="*/ 5291168 h 6858000"/>
              <a:gd name="connsiteX5260" fmla="*/ 1203932 w 10868822"/>
              <a:gd name="connsiteY5260" fmla="*/ 5326457 h 6858000"/>
              <a:gd name="connsiteX5261" fmla="*/ 1182961 w 10868822"/>
              <a:gd name="connsiteY5261" fmla="*/ 5373250 h 6858000"/>
              <a:gd name="connsiteX5262" fmla="*/ 1176971 w 10868822"/>
              <a:gd name="connsiteY5262" fmla="*/ 5377661 h 6858000"/>
              <a:gd name="connsiteX5263" fmla="*/ 1171070 w 10868822"/>
              <a:gd name="connsiteY5263" fmla="*/ 5402580 h 6858000"/>
              <a:gd name="connsiteX5264" fmla="*/ 1170933 w 10868822"/>
              <a:gd name="connsiteY5264" fmla="*/ 5403159 h 6858000"/>
              <a:gd name="connsiteX5265" fmla="*/ 1162015 w 10868822"/>
              <a:gd name="connsiteY5265" fmla="*/ 5405574 h 6858000"/>
              <a:gd name="connsiteX5266" fmla="*/ 1170227 w 10868822"/>
              <a:gd name="connsiteY5266" fmla="*/ 5406140 h 6858000"/>
              <a:gd name="connsiteX5267" fmla="*/ 1170933 w 10868822"/>
              <a:gd name="connsiteY5267" fmla="*/ 5403159 h 6858000"/>
              <a:gd name="connsiteX5268" fmla="*/ 1176217 w 10868822"/>
              <a:gd name="connsiteY5268" fmla="*/ 5401728 h 6858000"/>
              <a:gd name="connsiteX5269" fmla="*/ 1165731 w 10868822"/>
              <a:gd name="connsiteY5269" fmla="*/ 5425125 h 6858000"/>
              <a:gd name="connsiteX5270" fmla="*/ 1145389 w 10868822"/>
              <a:gd name="connsiteY5270" fmla="*/ 5426512 h 6858000"/>
              <a:gd name="connsiteX5271" fmla="*/ 1144189 w 10868822"/>
              <a:gd name="connsiteY5271" fmla="*/ 5426594 h 6858000"/>
              <a:gd name="connsiteX5272" fmla="*/ 1144992 w 10868822"/>
              <a:gd name="connsiteY5272" fmla="*/ 5424601 h 6858000"/>
              <a:gd name="connsiteX5273" fmla="*/ 1140746 w 10868822"/>
              <a:gd name="connsiteY5273" fmla="*/ 5420992 h 6858000"/>
              <a:gd name="connsiteX5274" fmla="*/ 1132582 w 10868822"/>
              <a:gd name="connsiteY5274" fmla="*/ 5427386 h 6858000"/>
              <a:gd name="connsiteX5275" fmla="*/ 1130545 w 10868822"/>
              <a:gd name="connsiteY5275" fmla="*/ 5427525 h 6858000"/>
              <a:gd name="connsiteX5276" fmla="*/ 1118564 w 10868822"/>
              <a:gd name="connsiteY5276" fmla="*/ 5436347 h 6858000"/>
              <a:gd name="connsiteX5277" fmla="*/ 1127654 w 10868822"/>
              <a:gd name="connsiteY5277" fmla="*/ 5431245 h 6858000"/>
              <a:gd name="connsiteX5278" fmla="*/ 1132582 w 10868822"/>
              <a:gd name="connsiteY5278" fmla="*/ 5427386 h 6858000"/>
              <a:gd name="connsiteX5279" fmla="*/ 1134943 w 10868822"/>
              <a:gd name="connsiteY5279" fmla="*/ 5427225 h 6858000"/>
              <a:gd name="connsiteX5280" fmla="*/ 1144189 w 10868822"/>
              <a:gd name="connsiteY5280" fmla="*/ 5426594 h 6858000"/>
              <a:gd name="connsiteX5281" fmla="*/ 1139782 w 10868822"/>
              <a:gd name="connsiteY5281" fmla="*/ 5437545 h 6858000"/>
              <a:gd name="connsiteX5282" fmla="*/ 1127543 w 10868822"/>
              <a:gd name="connsiteY5282" fmla="*/ 5461085 h 6858000"/>
              <a:gd name="connsiteX5283" fmla="*/ 1117811 w 10868822"/>
              <a:gd name="connsiteY5283" fmla="*/ 5460414 h 6858000"/>
              <a:gd name="connsiteX5284" fmla="*/ 1119306 w 10868822"/>
              <a:gd name="connsiteY5284" fmla="*/ 5474988 h 6858000"/>
              <a:gd name="connsiteX5285" fmla="*/ 1107326 w 10868822"/>
              <a:gd name="connsiteY5285" fmla="*/ 5483810 h 6858000"/>
              <a:gd name="connsiteX5286" fmla="*/ 1102743 w 10868822"/>
              <a:gd name="connsiteY5286" fmla="*/ 5466611 h 6858000"/>
              <a:gd name="connsiteX5287" fmla="*/ 1102720 w 10868822"/>
              <a:gd name="connsiteY5287" fmla="*/ 5466524 h 6858000"/>
              <a:gd name="connsiteX5288" fmla="*/ 1103797 w 10868822"/>
              <a:gd name="connsiteY5288" fmla="*/ 5466081 h 6858000"/>
              <a:gd name="connsiteX5289" fmla="*/ 1102089 w 10868822"/>
              <a:gd name="connsiteY5289" fmla="*/ 5464154 h 6858000"/>
              <a:gd name="connsiteX5290" fmla="*/ 1102720 w 10868822"/>
              <a:gd name="connsiteY5290" fmla="*/ 5466524 h 6858000"/>
              <a:gd name="connsiteX5291" fmla="*/ 1100030 w 10868822"/>
              <a:gd name="connsiteY5291" fmla="*/ 5467630 h 6858000"/>
              <a:gd name="connsiteX5292" fmla="*/ 1110326 w 10868822"/>
              <a:gd name="connsiteY5292" fmla="*/ 5450251 h 6858000"/>
              <a:gd name="connsiteX5293" fmla="*/ 1066149 w 10868822"/>
              <a:gd name="connsiteY5293" fmla="*/ 5490621 h 6858000"/>
              <a:gd name="connsiteX5294" fmla="*/ 1063901 w 10868822"/>
              <a:gd name="connsiteY5294" fmla="*/ 5500114 h 6858000"/>
              <a:gd name="connsiteX5295" fmla="*/ 1031703 w 10868822"/>
              <a:gd name="connsiteY5295" fmla="*/ 5531662 h 6858000"/>
              <a:gd name="connsiteX5296" fmla="*/ 1044424 w 10868822"/>
              <a:gd name="connsiteY5296" fmla="*/ 5561482 h 6858000"/>
              <a:gd name="connsiteX5297" fmla="*/ 1018216 w 10868822"/>
              <a:gd name="connsiteY5297" fmla="*/ 5588619 h 6858000"/>
              <a:gd name="connsiteX5298" fmla="*/ 1013720 w 10868822"/>
              <a:gd name="connsiteY5298" fmla="*/ 5607604 h 6858000"/>
              <a:gd name="connsiteX5299" fmla="*/ 1003988 w 10868822"/>
              <a:gd name="connsiteY5299" fmla="*/ 5606934 h 6858000"/>
              <a:gd name="connsiteX5300" fmla="*/ 989760 w 10868822"/>
              <a:gd name="connsiteY5300" fmla="*/ 5625249 h 6858000"/>
              <a:gd name="connsiteX5301" fmla="*/ 972543 w 10868822"/>
              <a:gd name="connsiteY5301" fmla="*/ 5614415 h 6858000"/>
              <a:gd name="connsiteX5302" fmla="*/ 922376 w 10868822"/>
              <a:gd name="connsiteY5302" fmla="*/ 5659196 h 6858000"/>
              <a:gd name="connsiteX5303" fmla="*/ 919374 w 10868822"/>
              <a:gd name="connsiteY5303" fmla="*/ 5692756 h 6858000"/>
              <a:gd name="connsiteX5304" fmla="*/ 905146 w 10868822"/>
              <a:gd name="connsiteY5304" fmla="*/ 5711071 h 6858000"/>
              <a:gd name="connsiteX5305" fmla="*/ 895414 w 10868822"/>
              <a:gd name="connsiteY5305" fmla="*/ 5710401 h 6858000"/>
              <a:gd name="connsiteX5306" fmla="*/ 881758 w 10868822"/>
              <a:gd name="connsiteY5306" fmla="*/ 5727979 h 6858000"/>
              <a:gd name="connsiteX5307" fmla="*/ 868446 w 10868822"/>
              <a:gd name="connsiteY5307" fmla="*/ 5732756 h 6858000"/>
              <a:gd name="connsiteX5308" fmla="*/ 831772 w 10868822"/>
              <a:gd name="connsiteY5308" fmla="*/ 5749430 h 6858000"/>
              <a:gd name="connsiteX5309" fmla="*/ 850482 w 10868822"/>
              <a:gd name="connsiteY5309" fmla="*/ 5774839 h 6858000"/>
              <a:gd name="connsiteX5310" fmla="*/ 808553 w 10868822"/>
              <a:gd name="connsiteY5310" fmla="*/ 5805716 h 6858000"/>
              <a:gd name="connsiteX5311" fmla="*/ 798067 w 10868822"/>
              <a:gd name="connsiteY5311" fmla="*/ 5829113 h 6858000"/>
              <a:gd name="connsiteX5312" fmla="*/ 788335 w 10868822"/>
              <a:gd name="connsiteY5312" fmla="*/ 5828442 h 6858000"/>
              <a:gd name="connsiteX5313" fmla="*/ 774107 w 10868822"/>
              <a:gd name="connsiteY5313" fmla="*/ 5846757 h 6858000"/>
              <a:gd name="connsiteX5314" fmla="*/ 775601 w 10868822"/>
              <a:gd name="connsiteY5314" fmla="*/ 5861332 h 6858000"/>
              <a:gd name="connsiteX5315" fmla="*/ 794600 w 10868822"/>
              <a:gd name="connsiteY5315" fmla="*/ 5854199 h 6858000"/>
              <a:gd name="connsiteX5316" fmla="*/ 797314 w 10868822"/>
              <a:gd name="connsiteY5316" fmla="*/ 5853180 h 6858000"/>
              <a:gd name="connsiteX5317" fmla="*/ 788329 w 10868822"/>
              <a:gd name="connsiteY5317" fmla="*/ 5859797 h 6858000"/>
              <a:gd name="connsiteX5318" fmla="*/ 785334 w 10868822"/>
              <a:gd name="connsiteY5318" fmla="*/ 5862002 h 6858000"/>
              <a:gd name="connsiteX5319" fmla="*/ 757631 w 10868822"/>
              <a:gd name="connsiteY5319" fmla="*/ 5874565 h 6858000"/>
              <a:gd name="connsiteX5320" fmla="*/ 756878 w 10868822"/>
              <a:gd name="connsiteY5320" fmla="*/ 5898632 h 6858000"/>
              <a:gd name="connsiteX5321" fmla="*/ 754329 w 10868822"/>
              <a:gd name="connsiteY5321" fmla="*/ 5899589 h 6858000"/>
              <a:gd name="connsiteX5322" fmla="*/ 756024 w 10868822"/>
              <a:gd name="connsiteY5322" fmla="*/ 5894729 h 6858000"/>
              <a:gd name="connsiteX5323" fmla="*/ 729175 w 10868822"/>
              <a:gd name="connsiteY5323" fmla="*/ 5911195 h 6858000"/>
              <a:gd name="connsiteX5324" fmla="*/ 735165 w 10868822"/>
              <a:gd name="connsiteY5324" fmla="*/ 5906784 h 6858000"/>
              <a:gd name="connsiteX5325" fmla="*/ 737879 w 10868822"/>
              <a:gd name="connsiteY5325" fmla="*/ 5905765 h 6858000"/>
              <a:gd name="connsiteX5326" fmla="*/ 754329 w 10868822"/>
              <a:gd name="connsiteY5326" fmla="*/ 5899589 h 6858000"/>
              <a:gd name="connsiteX5327" fmla="*/ 750885 w 10868822"/>
              <a:gd name="connsiteY5327" fmla="*/ 5909459 h 6858000"/>
              <a:gd name="connsiteX5328" fmla="*/ 743468 w 10868822"/>
              <a:gd name="connsiteY5328" fmla="*/ 5924882 h 6858000"/>
              <a:gd name="connsiteX5329" fmla="*/ 730669 w 10868822"/>
              <a:gd name="connsiteY5329" fmla="*/ 5925769 h 6858000"/>
              <a:gd name="connsiteX5330" fmla="*/ 699966 w 10868822"/>
              <a:gd name="connsiteY5330" fmla="*/ 5971892 h 6858000"/>
              <a:gd name="connsiteX5331" fmla="*/ 693223 w 10868822"/>
              <a:gd name="connsiteY5331" fmla="*/ 6000370 h 6858000"/>
              <a:gd name="connsiteX5332" fmla="*/ 683491 w 10868822"/>
              <a:gd name="connsiteY5332" fmla="*/ 5999700 h 6858000"/>
              <a:gd name="connsiteX5333" fmla="*/ 684985 w 10868822"/>
              <a:gd name="connsiteY5333" fmla="*/ 6014274 h 6858000"/>
              <a:gd name="connsiteX5334" fmla="*/ 646056 w 10868822"/>
              <a:gd name="connsiteY5334" fmla="*/ 6011592 h 6858000"/>
              <a:gd name="connsiteX5335" fmla="*/ 621342 w 10868822"/>
              <a:gd name="connsiteY5335" fmla="*/ 6053304 h 6858000"/>
              <a:gd name="connsiteX5336" fmla="*/ 628827 w 10868822"/>
              <a:gd name="connsiteY5336" fmla="*/ 6063467 h 6858000"/>
              <a:gd name="connsiteX5337" fmla="*/ 598876 w 10868822"/>
              <a:gd name="connsiteY5337" fmla="*/ 6085523 h 6858000"/>
              <a:gd name="connsiteX5338" fmla="*/ 602618 w 10868822"/>
              <a:gd name="connsiteY5338" fmla="*/ 6090604 h 6858000"/>
              <a:gd name="connsiteX5339" fmla="*/ 592886 w 10868822"/>
              <a:gd name="connsiteY5339" fmla="*/ 6089934 h 6858000"/>
              <a:gd name="connsiteX5340" fmla="*/ 586143 w 10868822"/>
              <a:gd name="connsiteY5340" fmla="*/ 6118412 h 6858000"/>
              <a:gd name="connsiteX5341" fmla="*/ 556193 w 10868822"/>
              <a:gd name="connsiteY5341" fmla="*/ 6140467 h 6858000"/>
              <a:gd name="connsiteX5342" fmla="*/ 523995 w 10868822"/>
              <a:gd name="connsiteY5342" fmla="*/ 6172016 h 6858000"/>
              <a:gd name="connsiteX5343" fmla="*/ 535222 w 10868822"/>
              <a:gd name="connsiteY5343" fmla="*/ 6187261 h 6858000"/>
              <a:gd name="connsiteX5344" fmla="*/ 517252 w 10868822"/>
              <a:gd name="connsiteY5344" fmla="*/ 6200494 h 6858000"/>
              <a:gd name="connsiteX5345" fmla="*/ 546448 w 10868822"/>
              <a:gd name="connsiteY5345" fmla="*/ 6202505 h 6858000"/>
              <a:gd name="connsiteX5346" fmla="*/ 510508 w 10868822"/>
              <a:gd name="connsiteY5346" fmla="*/ 6228972 h 6858000"/>
              <a:gd name="connsiteX5347" fmla="*/ 521734 w 10868822"/>
              <a:gd name="connsiteY5347" fmla="*/ 6244217 h 6858000"/>
              <a:gd name="connsiteX5348" fmla="*/ 509754 w 10868822"/>
              <a:gd name="connsiteY5348" fmla="*/ 6253040 h 6858000"/>
              <a:gd name="connsiteX5349" fmla="*/ 513497 w 10868822"/>
              <a:gd name="connsiteY5349" fmla="*/ 6258121 h 6858000"/>
              <a:gd name="connsiteX5350" fmla="*/ 543447 w 10868822"/>
              <a:gd name="connsiteY5350" fmla="*/ 6236066 h 6858000"/>
              <a:gd name="connsiteX5351" fmla="*/ 552438 w 10868822"/>
              <a:gd name="connsiteY5351" fmla="*/ 6198094 h 6858000"/>
              <a:gd name="connsiteX5352" fmla="*/ 544954 w 10868822"/>
              <a:gd name="connsiteY5352" fmla="*/ 6187931 h 6858000"/>
              <a:gd name="connsiteX5353" fmla="*/ 571162 w 10868822"/>
              <a:gd name="connsiteY5353" fmla="*/ 6160794 h 6858000"/>
              <a:gd name="connsiteX5354" fmla="*/ 598864 w 10868822"/>
              <a:gd name="connsiteY5354" fmla="*/ 6148232 h 6858000"/>
              <a:gd name="connsiteX5355" fmla="*/ 609349 w 10868822"/>
              <a:gd name="connsiteY5355" fmla="*/ 6124835 h 6858000"/>
              <a:gd name="connsiteX5356" fmla="*/ 571915 w 10868822"/>
              <a:gd name="connsiteY5356" fmla="*/ 6136727 h 6858000"/>
              <a:gd name="connsiteX5357" fmla="*/ 601865 w 10868822"/>
              <a:gd name="connsiteY5357" fmla="*/ 6114671 h 6858000"/>
              <a:gd name="connsiteX5358" fmla="*/ 626579 w 10868822"/>
              <a:gd name="connsiteY5358" fmla="*/ 6072960 h 6858000"/>
              <a:gd name="connsiteX5359" fmla="*/ 642301 w 10868822"/>
              <a:gd name="connsiteY5359" fmla="*/ 6069219 h 6858000"/>
              <a:gd name="connsiteX5360" fmla="*/ 631074 w 10868822"/>
              <a:gd name="connsiteY5360" fmla="*/ 6053974 h 6858000"/>
              <a:gd name="connsiteX5361" fmla="*/ 643055 w 10868822"/>
              <a:gd name="connsiteY5361" fmla="*/ 6045152 h 6858000"/>
              <a:gd name="connsiteX5362" fmla="*/ 650539 w 10868822"/>
              <a:gd name="connsiteY5362" fmla="*/ 6055315 h 6858000"/>
              <a:gd name="connsiteX5363" fmla="*/ 668509 w 10868822"/>
              <a:gd name="connsiteY5363" fmla="*/ 6042082 h 6858000"/>
              <a:gd name="connsiteX5364" fmla="*/ 677488 w 10868822"/>
              <a:gd name="connsiteY5364" fmla="*/ 6066820 h 6858000"/>
              <a:gd name="connsiteX5365" fmla="*/ 664013 w 10868822"/>
              <a:gd name="connsiteY5365" fmla="*/ 6061067 h 6858000"/>
              <a:gd name="connsiteX5366" fmla="*/ 640053 w 10868822"/>
              <a:gd name="connsiteY5366" fmla="*/ 6078712 h 6858000"/>
              <a:gd name="connsiteX5367" fmla="*/ 647538 w 10868822"/>
              <a:gd name="connsiteY5367" fmla="*/ 6088875 h 6858000"/>
              <a:gd name="connsiteX5368" fmla="*/ 671498 w 10868822"/>
              <a:gd name="connsiteY5368" fmla="*/ 6071231 h 6858000"/>
              <a:gd name="connsiteX5369" fmla="*/ 672992 w 10868822"/>
              <a:gd name="connsiteY5369" fmla="*/ 6085805 h 6858000"/>
              <a:gd name="connsiteX5370" fmla="*/ 634050 w 10868822"/>
              <a:gd name="connsiteY5370" fmla="*/ 6145832 h 6858000"/>
              <a:gd name="connsiteX5371" fmla="*/ 624318 w 10868822"/>
              <a:gd name="connsiteY5371" fmla="*/ 6145162 h 6858000"/>
              <a:gd name="connsiteX5372" fmla="*/ 609337 w 10868822"/>
              <a:gd name="connsiteY5372" fmla="*/ 6187544 h 6858000"/>
              <a:gd name="connsiteX5373" fmla="*/ 591367 w 10868822"/>
              <a:gd name="connsiteY5373" fmla="*/ 6200777 h 6858000"/>
              <a:gd name="connsiteX5374" fmla="*/ 572369 w 10868822"/>
              <a:gd name="connsiteY5374" fmla="*/ 6207909 h 6858000"/>
              <a:gd name="connsiteX5375" fmla="*/ 569655 w 10868822"/>
              <a:gd name="connsiteY5375" fmla="*/ 6208928 h 6858000"/>
              <a:gd name="connsiteX5376" fmla="*/ 549437 w 10868822"/>
              <a:gd name="connsiteY5376" fmla="*/ 6231655 h 6858000"/>
              <a:gd name="connsiteX5377" fmla="*/ 556921 w 10868822"/>
              <a:gd name="connsiteY5377" fmla="*/ 6241818 h 6858000"/>
              <a:gd name="connsiteX5378" fmla="*/ 544941 w 10868822"/>
              <a:gd name="connsiteY5378" fmla="*/ 6250640 h 6858000"/>
              <a:gd name="connsiteX5379" fmla="*/ 536703 w 10868822"/>
              <a:gd name="connsiteY5379" fmla="*/ 6264544 h 6858000"/>
              <a:gd name="connsiteX5380" fmla="*/ 552425 w 10868822"/>
              <a:gd name="connsiteY5380" fmla="*/ 6260803 h 6858000"/>
              <a:gd name="connsiteX5381" fmla="*/ 538197 w 10868822"/>
              <a:gd name="connsiteY5381" fmla="*/ 6279118 h 6858000"/>
              <a:gd name="connsiteX5382" fmla="*/ 541186 w 10868822"/>
              <a:gd name="connsiteY5382" fmla="*/ 6308268 h 6858000"/>
              <a:gd name="connsiteX5383" fmla="*/ 517226 w 10868822"/>
              <a:gd name="connsiteY5383" fmla="*/ 6325912 h 6858000"/>
              <a:gd name="connsiteX5384" fmla="*/ 512730 w 10868822"/>
              <a:gd name="connsiteY5384" fmla="*/ 6344898 h 6858000"/>
              <a:gd name="connsiteX5385" fmla="*/ 499256 w 10868822"/>
              <a:gd name="connsiteY5385" fmla="*/ 6339145 h 6858000"/>
              <a:gd name="connsiteX5386" fmla="*/ 497008 w 10868822"/>
              <a:gd name="connsiteY5386" fmla="*/ 6348638 h 6858000"/>
              <a:gd name="connsiteX5387" fmla="*/ 484287 w 10868822"/>
              <a:gd name="connsiteY5387" fmla="*/ 6318818 h 6858000"/>
              <a:gd name="connsiteX5388" fmla="*/ 500665 w 10868822"/>
              <a:gd name="connsiteY5388" fmla="*/ 6309696 h 6858000"/>
              <a:gd name="connsiteX5389" fmla="*/ 503130 w 10868822"/>
              <a:gd name="connsiteY5389" fmla="*/ 6308861 h 6858000"/>
              <a:gd name="connsiteX5390" fmla="*/ 507494 w 10868822"/>
              <a:gd name="connsiteY5390" fmla="*/ 6325241 h 6858000"/>
              <a:gd name="connsiteX5391" fmla="*/ 507135 w 10868822"/>
              <a:gd name="connsiteY5391" fmla="*/ 6307504 h 6858000"/>
              <a:gd name="connsiteX5392" fmla="*/ 503130 w 10868822"/>
              <a:gd name="connsiteY5392" fmla="*/ 6308861 h 6858000"/>
              <a:gd name="connsiteX5393" fmla="*/ 502912 w 10868822"/>
              <a:gd name="connsiteY5393" fmla="*/ 6308042 h 6858000"/>
              <a:gd name="connsiteX5394" fmla="*/ 502257 w 10868822"/>
              <a:gd name="connsiteY5394" fmla="*/ 6305585 h 6858000"/>
              <a:gd name="connsiteX5395" fmla="*/ 528465 w 10868822"/>
              <a:gd name="connsiteY5395" fmla="*/ 6278448 h 6858000"/>
              <a:gd name="connsiteX5396" fmla="*/ 507507 w 10868822"/>
              <a:gd name="connsiteY5396" fmla="*/ 6262532 h 6858000"/>
              <a:gd name="connsiteX5397" fmla="*/ 489536 w 10868822"/>
              <a:gd name="connsiteY5397" fmla="*/ 6275766 h 6858000"/>
              <a:gd name="connsiteX5398" fmla="*/ 491031 w 10868822"/>
              <a:gd name="connsiteY5398" fmla="*/ 6290340 h 6858000"/>
              <a:gd name="connsiteX5399" fmla="*/ 477556 w 10868822"/>
              <a:gd name="connsiteY5399" fmla="*/ 6284588 h 6858000"/>
              <a:gd name="connsiteX5400" fmla="*/ 465599 w 10868822"/>
              <a:gd name="connsiteY5400" fmla="*/ 6292658 h 6858000"/>
              <a:gd name="connsiteX5401" fmla="*/ 450549 w 10868822"/>
              <a:gd name="connsiteY5401" fmla="*/ 6300020 h 6858000"/>
              <a:gd name="connsiteX5402" fmla="*/ 455122 w 10868822"/>
              <a:gd name="connsiteY5402" fmla="*/ 6291465 h 6858000"/>
              <a:gd name="connsiteX5403" fmla="*/ 509767 w 10868822"/>
              <a:gd name="connsiteY5403" fmla="*/ 6190331 h 6858000"/>
              <a:gd name="connsiteX5404" fmla="*/ 544967 w 10868822"/>
              <a:gd name="connsiteY5404" fmla="*/ 6125222 h 6858000"/>
              <a:gd name="connsiteX5405" fmla="*/ 558440 w 10868822"/>
              <a:gd name="connsiteY5405" fmla="*/ 6130975 h 6858000"/>
              <a:gd name="connsiteX5406" fmla="*/ 570433 w 10868822"/>
              <a:gd name="connsiteY5406" fmla="*/ 6059444 h 6858000"/>
              <a:gd name="connsiteX5407" fmla="*/ 584661 w 10868822"/>
              <a:gd name="connsiteY5407" fmla="*/ 6041129 h 6858000"/>
              <a:gd name="connsiteX5408" fmla="*/ 588403 w 10868822"/>
              <a:gd name="connsiteY5408" fmla="*/ 6046210 h 6858000"/>
              <a:gd name="connsiteX5409" fmla="*/ 627345 w 10868822"/>
              <a:gd name="connsiteY5409" fmla="*/ 5986183 h 6858000"/>
              <a:gd name="connsiteX5410" fmla="*/ 629593 w 10868822"/>
              <a:gd name="connsiteY5410" fmla="*/ 5976691 h 6858000"/>
              <a:gd name="connsiteX5411" fmla="*/ 569150 w 10868822"/>
              <a:gd name="connsiteY5411" fmla="*/ 6041040 h 6858000"/>
              <a:gd name="connsiteX5412" fmla="*/ 530810 w 10868822"/>
              <a:gd name="connsiteY5412" fmla="*/ 6072616 h 6858000"/>
              <a:gd name="connsiteX5413" fmla="*/ 525138 w 10868822"/>
              <a:gd name="connsiteY5413" fmla="*/ 6073206 h 6858000"/>
              <a:gd name="connsiteX5414" fmla="*/ 524008 w 10868822"/>
              <a:gd name="connsiteY5414" fmla="*/ 6109307 h 6858000"/>
              <a:gd name="connsiteX5415" fmla="*/ 520266 w 10868822"/>
              <a:gd name="connsiteY5415" fmla="*/ 6104225 h 6858000"/>
              <a:gd name="connsiteX5416" fmla="*/ 512028 w 10868822"/>
              <a:gd name="connsiteY5416" fmla="*/ 6118129 h 6858000"/>
              <a:gd name="connsiteX5417" fmla="*/ 479830 w 10868822"/>
              <a:gd name="connsiteY5417" fmla="*/ 6149677 h 6858000"/>
              <a:gd name="connsiteX5418" fmla="*/ 490315 w 10868822"/>
              <a:gd name="connsiteY5418" fmla="*/ 6126281 h 6858000"/>
              <a:gd name="connsiteX5419" fmla="*/ 434911 w 10868822"/>
              <a:gd name="connsiteY5419" fmla="*/ 6151406 h 6858000"/>
              <a:gd name="connsiteX5420" fmla="*/ 432663 w 10868822"/>
              <a:gd name="connsiteY5420" fmla="*/ 6160899 h 6858000"/>
              <a:gd name="connsiteX5421" fmla="*/ 425178 w 10868822"/>
              <a:gd name="connsiteY5421" fmla="*/ 6150736 h 6858000"/>
              <a:gd name="connsiteX5422" fmla="*/ 407208 w 10868822"/>
              <a:gd name="connsiteY5422" fmla="*/ 6163969 h 6858000"/>
              <a:gd name="connsiteX5423" fmla="*/ 414693 w 10868822"/>
              <a:gd name="connsiteY5423" fmla="*/ 6174132 h 6858000"/>
              <a:gd name="connsiteX5424" fmla="*/ 404207 w 10868822"/>
              <a:gd name="connsiteY5424" fmla="*/ 6197529 h 6858000"/>
              <a:gd name="connsiteX5425" fmla="*/ 398970 w 10868822"/>
              <a:gd name="connsiteY5425" fmla="*/ 6177873 h 6858000"/>
              <a:gd name="connsiteX5426" fmla="*/ 369020 w 10868822"/>
              <a:gd name="connsiteY5426" fmla="*/ 6199928 h 6858000"/>
              <a:gd name="connsiteX5427" fmla="*/ 368267 w 10868822"/>
              <a:gd name="connsiteY5427" fmla="*/ 6223996 h 6858000"/>
              <a:gd name="connsiteX5428" fmla="*/ 350297 w 10868822"/>
              <a:gd name="connsiteY5428" fmla="*/ 6237229 h 6858000"/>
              <a:gd name="connsiteX5429" fmla="*/ 377999 w 10868822"/>
              <a:gd name="connsiteY5429" fmla="*/ 6224666 h 6858000"/>
              <a:gd name="connsiteX5430" fmla="*/ 383989 w 10868822"/>
              <a:gd name="connsiteY5430" fmla="*/ 6220255 h 6858000"/>
              <a:gd name="connsiteX5431" fmla="*/ 381741 w 10868822"/>
              <a:gd name="connsiteY5431" fmla="*/ 6229748 h 6858000"/>
              <a:gd name="connsiteX5432" fmla="*/ 397463 w 10868822"/>
              <a:gd name="connsiteY5432" fmla="*/ 6226007 h 6858000"/>
              <a:gd name="connsiteX5433" fmla="*/ 412432 w 10868822"/>
              <a:gd name="connsiteY5433" fmla="*/ 6246334 h 6858000"/>
              <a:gd name="connsiteX5434" fmla="*/ 390720 w 10868822"/>
              <a:gd name="connsiteY5434" fmla="*/ 6254486 h 6858000"/>
              <a:gd name="connsiteX5435" fmla="*/ 379493 w 10868822"/>
              <a:gd name="connsiteY5435" fmla="*/ 6239241 h 6858000"/>
              <a:gd name="connsiteX5436" fmla="*/ 359276 w 10868822"/>
              <a:gd name="connsiteY5436" fmla="*/ 6261966 h 6858000"/>
              <a:gd name="connsiteX5437" fmla="*/ 374245 w 10868822"/>
              <a:gd name="connsiteY5437" fmla="*/ 6282293 h 6858000"/>
              <a:gd name="connsiteX5438" fmla="*/ 332314 w 10868822"/>
              <a:gd name="connsiteY5438" fmla="*/ 6313171 h 6858000"/>
              <a:gd name="connsiteX5439" fmla="*/ 308354 w 10868822"/>
              <a:gd name="connsiteY5439" fmla="*/ 6330815 h 6858000"/>
              <a:gd name="connsiteX5440" fmla="*/ 309108 w 10868822"/>
              <a:gd name="connsiteY5440" fmla="*/ 6306748 h 6858000"/>
              <a:gd name="connsiteX5441" fmla="*/ 293385 w 10868822"/>
              <a:gd name="connsiteY5441" fmla="*/ 6310489 h 6858000"/>
              <a:gd name="connsiteX5442" fmla="*/ 254444 w 10868822"/>
              <a:gd name="connsiteY5442" fmla="*/ 6370516 h 6858000"/>
              <a:gd name="connsiteX5443" fmla="*/ 261928 w 10868822"/>
              <a:gd name="connsiteY5443" fmla="*/ 6380679 h 6858000"/>
              <a:gd name="connsiteX5444" fmla="*/ 215503 w 10868822"/>
              <a:gd name="connsiteY5444" fmla="*/ 6430542 h 6858000"/>
              <a:gd name="connsiteX5445" fmla="*/ 182551 w 10868822"/>
              <a:gd name="connsiteY5445" fmla="*/ 6486157 h 6858000"/>
              <a:gd name="connsiteX5446" fmla="*/ 152601 w 10868822"/>
              <a:gd name="connsiteY5446" fmla="*/ 6508213 h 6858000"/>
              <a:gd name="connsiteX5447" fmla="*/ 163827 w 10868822"/>
              <a:gd name="connsiteY5447" fmla="*/ 6523458 h 6858000"/>
              <a:gd name="connsiteX5448" fmla="*/ 139867 w 10868822"/>
              <a:gd name="connsiteY5448" fmla="*/ 6541102 h 6858000"/>
              <a:gd name="connsiteX5449" fmla="*/ 147351 w 10868822"/>
              <a:gd name="connsiteY5449" fmla="*/ 6551266 h 6858000"/>
              <a:gd name="connsiteX5450" fmla="*/ 135561 w 10868822"/>
              <a:gd name="connsiteY5450" fmla="*/ 6546233 h 6858000"/>
              <a:gd name="connsiteX5451" fmla="*/ 134887 w 10868822"/>
              <a:gd name="connsiteY5451" fmla="*/ 6545945 h 6858000"/>
              <a:gd name="connsiteX5452" fmla="*/ 141635 w 10868822"/>
              <a:gd name="connsiteY5452" fmla="*/ 6535270 h 6858000"/>
              <a:gd name="connsiteX5453" fmla="*/ 148859 w 10868822"/>
              <a:gd name="connsiteY5453" fmla="*/ 6503131 h 6858000"/>
              <a:gd name="connsiteX5454" fmla="*/ 171324 w 10868822"/>
              <a:gd name="connsiteY5454" fmla="*/ 6470912 h 6858000"/>
              <a:gd name="connsiteX5455" fmla="*/ 167582 w 10868822"/>
              <a:gd name="connsiteY5455" fmla="*/ 6465831 h 6858000"/>
              <a:gd name="connsiteX5456" fmla="*/ 139880 w 10868822"/>
              <a:gd name="connsiteY5456" fmla="*/ 6478394 h 6858000"/>
              <a:gd name="connsiteX5457" fmla="*/ 119662 w 10868822"/>
              <a:gd name="connsiteY5457" fmla="*/ 6501120 h 6858000"/>
              <a:gd name="connsiteX5458" fmla="*/ 124898 w 10868822"/>
              <a:gd name="connsiteY5458" fmla="*/ 6520776 h 6858000"/>
              <a:gd name="connsiteX5459" fmla="*/ 100938 w 10868822"/>
              <a:gd name="connsiteY5459" fmla="*/ 6538420 h 6858000"/>
              <a:gd name="connsiteX5460" fmla="*/ 92700 w 10868822"/>
              <a:gd name="connsiteY5460" fmla="*/ 6552324 h 6858000"/>
              <a:gd name="connsiteX5461" fmla="*/ 109930 w 10868822"/>
              <a:gd name="connsiteY5461" fmla="*/ 6500449 h 6858000"/>
              <a:gd name="connsiteX5462" fmla="*/ 85253 w 10868822"/>
              <a:gd name="connsiteY5462" fmla="*/ 6532214 h 6858000"/>
              <a:gd name="connsiteX5463" fmla="*/ 80873 w 10868822"/>
              <a:gd name="connsiteY5463" fmla="*/ 6537852 h 6858000"/>
              <a:gd name="connsiteX5464" fmla="*/ 82290 w 10868822"/>
              <a:gd name="connsiteY5464" fmla="*/ 6534978 h 6858000"/>
              <a:gd name="connsiteX5465" fmla="*/ 70689 w 10868822"/>
              <a:gd name="connsiteY5465" fmla="*/ 6550930 h 6858000"/>
              <a:gd name="connsiteX5466" fmla="*/ 67255 w 10868822"/>
              <a:gd name="connsiteY5466" fmla="*/ 6555376 h 6858000"/>
              <a:gd name="connsiteX5467" fmla="*/ 69189 w 10868822"/>
              <a:gd name="connsiteY5467" fmla="*/ 6551759 h 6858000"/>
              <a:gd name="connsiteX5468" fmla="*/ 43286 w 10868822"/>
              <a:gd name="connsiteY5468" fmla="*/ 6573038 h 6858000"/>
              <a:gd name="connsiteX5469" fmla="*/ 59781 w 10868822"/>
              <a:gd name="connsiteY5469" fmla="*/ 6565055 h 6858000"/>
              <a:gd name="connsiteX5470" fmla="*/ 67255 w 10868822"/>
              <a:gd name="connsiteY5470" fmla="*/ 6555376 h 6858000"/>
              <a:gd name="connsiteX5471" fmla="*/ 67246 w 10868822"/>
              <a:gd name="connsiteY5471" fmla="*/ 6555394 h 6858000"/>
              <a:gd name="connsiteX5472" fmla="*/ 72581 w 10868822"/>
              <a:gd name="connsiteY5472" fmla="*/ 6548526 h 6858000"/>
              <a:gd name="connsiteX5473" fmla="*/ 80873 w 10868822"/>
              <a:gd name="connsiteY5473" fmla="*/ 6537852 h 6858000"/>
              <a:gd name="connsiteX5474" fmla="*/ 76770 w 10868822"/>
              <a:gd name="connsiteY5474" fmla="*/ 6546176 h 6858000"/>
              <a:gd name="connsiteX5475" fmla="*/ 27551 w 10868822"/>
              <a:gd name="connsiteY5475" fmla="*/ 6639488 h 6858000"/>
              <a:gd name="connsiteX5476" fmla="*/ 21561 w 10868822"/>
              <a:gd name="connsiteY5476" fmla="*/ 6643899 h 6858000"/>
              <a:gd name="connsiteX5477" fmla="*/ 11075 w 10868822"/>
              <a:gd name="connsiteY5477" fmla="*/ 6667295 h 6858000"/>
              <a:gd name="connsiteX5478" fmla="*/ 46262 w 10868822"/>
              <a:gd name="connsiteY5478" fmla="*/ 6664896 h 6858000"/>
              <a:gd name="connsiteX5479" fmla="*/ 76212 w 10868822"/>
              <a:gd name="connsiteY5479" fmla="*/ 6642840 h 6858000"/>
              <a:gd name="connsiteX5480" fmla="*/ 78460 w 10868822"/>
              <a:gd name="connsiteY5480" fmla="*/ 6633348 h 6858000"/>
              <a:gd name="connsiteX5481" fmla="*/ 88192 w 10868822"/>
              <a:gd name="connsiteY5481" fmla="*/ 6634018 h 6858000"/>
              <a:gd name="connsiteX5482" fmla="*/ 83697 w 10868822"/>
              <a:gd name="connsiteY5482" fmla="*/ 6653004 h 6858000"/>
              <a:gd name="connsiteX5483" fmla="*/ 87439 w 10868822"/>
              <a:gd name="connsiteY5483" fmla="*/ 6658086 h 6858000"/>
              <a:gd name="connsiteX5484" fmla="*/ 86685 w 10868822"/>
              <a:gd name="connsiteY5484" fmla="*/ 6682153 h 6858000"/>
              <a:gd name="connsiteX5485" fmla="*/ 70963 w 10868822"/>
              <a:gd name="connsiteY5485" fmla="*/ 6685893 h 6858000"/>
              <a:gd name="connsiteX5486" fmla="*/ 65727 w 10868822"/>
              <a:gd name="connsiteY5486" fmla="*/ 6666237 h 6858000"/>
              <a:gd name="connsiteX5487" fmla="*/ 61231 w 10868822"/>
              <a:gd name="connsiteY5487" fmla="*/ 6685223 h 6858000"/>
              <a:gd name="connsiteX5488" fmla="*/ 53746 w 10868822"/>
              <a:gd name="connsiteY5488" fmla="*/ 6675059 h 6858000"/>
              <a:gd name="connsiteX5489" fmla="*/ 26044 w 10868822"/>
              <a:gd name="connsiteY5489" fmla="*/ 6687622 h 6858000"/>
              <a:gd name="connsiteX5490" fmla="*/ 11816 w 10868822"/>
              <a:gd name="connsiteY5490" fmla="*/ 6705937 h 6858000"/>
              <a:gd name="connsiteX5491" fmla="*/ 26 w 10868822"/>
              <a:gd name="connsiteY5491" fmla="*/ 6700904 h 6858000"/>
              <a:gd name="connsiteX5492" fmla="*/ 0 w 10868822"/>
              <a:gd name="connsiteY5492" fmla="*/ 6700893 h 6858000"/>
              <a:gd name="connsiteX5493" fmla="*/ 0 w 10868822"/>
              <a:gd name="connsiteY5493" fmla="*/ 6665870 h 6858000"/>
              <a:gd name="connsiteX5494" fmla="*/ 1343 w 10868822"/>
              <a:gd name="connsiteY5494" fmla="*/ 6666625 h 6858000"/>
              <a:gd name="connsiteX5495" fmla="*/ 23068 w 10868822"/>
              <a:gd name="connsiteY5495" fmla="*/ 6595764 h 6858000"/>
              <a:gd name="connsiteX5496" fmla="*/ 7346 w 10868822"/>
              <a:gd name="connsiteY5496" fmla="*/ 6599505 h 6858000"/>
              <a:gd name="connsiteX5497" fmla="*/ 0 w 10868822"/>
              <a:gd name="connsiteY5497" fmla="*/ 6607762 h 6858000"/>
              <a:gd name="connsiteX5498" fmla="*/ 0 w 10868822"/>
              <a:gd name="connsiteY5498" fmla="*/ 6159229 h 6858000"/>
              <a:gd name="connsiteX5499" fmla="*/ 5981 w 10868822"/>
              <a:gd name="connsiteY5499" fmla="*/ 6153668 h 6858000"/>
              <a:gd name="connsiteX5500" fmla="*/ 11930 w 10868822"/>
              <a:gd name="connsiteY5500" fmla="*/ 6141557 h 6858000"/>
              <a:gd name="connsiteX5501" fmla="*/ 0 w 10868822"/>
              <a:gd name="connsiteY5501" fmla="*/ 6146036 h 6858000"/>
              <a:gd name="connsiteX5502" fmla="*/ 0 w 10868822"/>
              <a:gd name="connsiteY5502" fmla="*/ 4622430 h 6858000"/>
              <a:gd name="connsiteX5503" fmla="*/ 1006 w 10868822"/>
              <a:gd name="connsiteY5503" fmla="*/ 4621299 h 6858000"/>
              <a:gd name="connsiteX5504" fmla="*/ 21225 w 10868822"/>
              <a:gd name="connsiteY5504" fmla="*/ 4598573 h 6858000"/>
              <a:gd name="connsiteX5505" fmla="*/ 78137 w 10868822"/>
              <a:gd name="connsiteY5505" fmla="*/ 4525313 h 6858000"/>
              <a:gd name="connsiteX5506" fmla="*/ 102850 w 10868822"/>
              <a:gd name="connsiteY5506" fmla="*/ 4483601 h 6858000"/>
              <a:gd name="connsiteX5507" fmla="*/ 136568 w 10868822"/>
              <a:gd name="connsiteY5507" fmla="*/ 4341210 h 6858000"/>
              <a:gd name="connsiteX5508" fmla="*/ 146312 w 10868822"/>
              <a:gd name="connsiteY5508" fmla="*/ 4279171 h 6858000"/>
              <a:gd name="connsiteX5509" fmla="*/ 148727 w 10868822"/>
              <a:gd name="connsiteY5509" fmla="*/ 4272340 h 6858000"/>
              <a:gd name="connsiteX5510" fmla="*/ 149442 w 10868822"/>
              <a:gd name="connsiteY5510" fmla="*/ 4273989 h 6858000"/>
              <a:gd name="connsiteX5511" fmla="*/ 174780 w 10868822"/>
              <a:gd name="connsiteY5511" fmla="*/ 4179833 h 6858000"/>
              <a:gd name="connsiteX5512" fmla="*/ 200248 w 10868822"/>
              <a:gd name="connsiteY5512" fmla="*/ 4114054 h 6858000"/>
              <a:gd name="connsiteX5513" fmla="*/ 202496 w 10868822"/>
              <a:gd name="connsiteY5513" fmla="*/ 4104561 h 6858000"/>
              <a:gd name="connsiteX5514" fmla="*/ 192763 w 10868822"/>
              <a:gd name="connsiteY5514" fmla="*/ 4103890 h 6858000"/>
              <a:gd name="connsiteX5515" fmla="*/ 191269 w 10868822"/>
              <a:gd name="connsiteY5515" fmla="*/ 4089316 h 6858000"/>
              <a:gd name="connsiteX5516" fmla="*/ 201001 w 10868822"/>
              <a:gd name="connsiteY5516" fmla="*/ 4089986 h 6858000"/>
              <a:gd name="connsiteX5517" fmla="*/ 215983 w 10868822"/>
              <a:gd name="connsiteY5517" fmla="*/ 4047604 h 6858000"/>
              <a:gd name="connsiteX5518" fmla="*/ 208499 w 10868822"/>
              <a:gd name="connsiteY5518" fmla="*/ 4037441 h 6858000"/>
              <a:gd name="connsiteX5519" fmla="*/ 217490 w 10868822"/>
              <a:gd name="connsiteY5519" fmla="*/ 3999470 h 6858000"/>
              <a:gd name="connsiteX5520" fmla="*/ 251948 w 10868822"/>
              <a:gd name="connsiteY5520" fmla="*/ 3895720 h 6858000"/>
              <a:gd name="connsiteX5521" fmla="*/ 248959 w 10868822"/>
              <a:gd name="connsiteY5521" fmla="*/ 3866572 h 6858000"/>
              <a:gd name="connsiteX5522" fmla="*/ 273673 w 10868822"/>
              <a:gd name="connsiteY5522" fmla="*/ 3824860 h 6858000"/>
              <a:gd name="connsiteX5523" fmla="*/ 285653 w 10868822"/>
              <a:gd name="connsiteY5523" fmla="*/ 3816037 h 6858000"/>
              <a:gd name="connsiteX5524" fmla="*/ 276674 w 10868822"/>
              <a:gd name="connsiteY5524" fmla="*/ 3791299 h 6858000"/>
              <a:gd name="connsiteX5525" fmla="*/ 298400 w 10868822"/>
              <a:gd name="connsiteY5525" fmla="*/ 3720439 h 6858000"/>
              <a:gd name="connsiteX5526" fmla="*/ 304390 w 10868822"/>
              <a:gd name="connsiteY5526" fmla="*/ 3716028 h 6858000"/>
              <a:gd name="connsiteX5527" fmla="*/ 310380 w 10868822"/>
              <a:gd name="connsiteY5527" fmla="*/ 3711617 h 6858000"/>
              <a:gd name="connsiteX5528" fmla="*/ 299153 w 10868822"/>
              <a:gd name="connsiteY5528" fmla="*/ 3696371 h 6858000"/>
              <a:gd name="connsiteX5529" fmla="*/ 318630 w 10868822"/>
              <a:gd name="connsiteY5529" fmla="*/ 3635004 h 6858000"/>
              <a:gd name="connsiteX5530" fmla="*/ 329115 w 10868822"/>
              <a:gd name="connsiteY5530" fmla="*/ 3611608 h 6858000"/>
              <a:gd name="connsiteX5531" fmla="*/ 331363 w 10868822"/>
              <a:gd name="connsiteY5531" fmla="*/ 3602115 h 6858000"/>
              <a:gd name="connsiteX5532" fmla="*/ 337353 w 10868822"/>
              <a:gd name="connsiteY5532" fmla="*/ 3597704 h 6858000"/>
              <a:gd name="connsiteX5533" fmla="*/ 320137 w 10868822"/>
              <a:gd name="connsiteY5533" fmla="*/ 3586870 h 6858000"/>
              <a:gd name="connsiteX5534" fmla="*/ 336612 w 10868822"/>
              <a:gd name="connsiteY5534" fmla="*/ 3559062 h 6858000"/>
              <a:gd name="connsiteX5535" fmla="*/ 338860 w 10868822"/>
              <a:gd name="connsiteY5535" fmla="*/ 3549569 h 6858000"/>
              <a:gd name="connsiteX5536" fmla="*/ 360573 w 10868822"/>
              <a:gd name="connsiteY5536" fmla="*/ 3541417 h 6858000"/>
              <a:gd name="connsiteX5537" fmla="*/ 361326 w 10868822"/>
              <a:gd name="connsiteY5537" fmla="*/ 3517350 h 6858000"/>
              <a:gd name="connsiteX5538" fmla="*/ 345604 w 10868822"/>
              <a:gd name="connsiteY5538" fmla="*/ 3521090 h 6858000"/>
              <a:gd name="connsiteX5539" fmla="*/ 366575 w 10868822"/>
              <a:gd name="connsiteY5539" fmla="*/ 3474297 h 6858000"/>
              <a:gd name="connsiteX5540" fmla="*/ 378556 w 10868822"/>
              <a:gd name="connsiteY5540" fmla="*/ 3465475 h 6858000"/>
              <a:gd name="connsiteX5541" fmla="*/ 367329 w 10868822"/>
              <a:gd name="connsiteY5541" fmla="*/ 3450230 h 6858000"/>
              <a:gd name="connsiteX5542" fmla="*/ 380063 w 10868822"/>
              <a:gd name="connsiteY5542" fmla="*/ 3417341 h 6858000"/>
              <a:gd name="connsiteX5543" fmla="*/ 378568 w 10868822"/>
              <a:gd name="connsiteY5543" fmla="*/ 3402766 h 6858000"/>
              <a:gd name="connsiteX5544" fmla="*/ 402528 w 10868822"/>
              <a:gd name="connsiteY5544" fmla="*/ 3385122 h 6858000"/>
              <a:gd name="connsiteX5545" fmla="*/ 395043 w 10868822"/>
              <a:gd name="connsiteY5545" fmla="*/ 3374959 h 6858000"/>
              <a:gd name="connsiteX5546" fmla="*/ 408467 w 10868822"/>
              <a:gd name="connsiteY5546" fmla="*/ 3342418 h 6858000"/>
              <a:gd name="connsiteX5547" fmla="*/ 413064 w 10868822"/>
              <a:gd name="connsiteY5547" fmla="*/ 3331274 h 6858000"/>
              <a:gd name="connsiteX5548" fmla="*/ 413733 w 10868822"/>
              <a:gd name="connsiteY5548" fmla="*/ 3331927 h 6858000"/>
              <a:gd name="connsiteX5549" fmla="*/ 418263 w 10868822"/>
              <a:gd name="connsiteY5549" fmla="*/ 3318673 h 6858000"/>
              <a:gd name="connsiteX5550" fmla="*/ 415361 w 10868822"/>
              <a:gd name="connsiteY5550" fmla="*/ 3325708 h 6858000"/>
              <a:gd name="connsiteX5551" fmla="*/ 413064 w 10868822"/>
              <a:gd name="connsiteY5551" fmla="*/ 3331274 h 6858000"/>
              <a:gd name="connsiteX5552" fmla="*/ 398798 w 10868822"/>
              <a:gd name="connsiteY5552" fmla="*/ 3317332 h 6858000"/>
              <a:gd name="connsiteX5553" fmla="*/ 413026 w 10868822"/>
              <a:gd name="connsiteY5553" fmla="*/ 3299016 h 6858000"/>
              <a:gd name="connsiteX5554" fmla="*/ 413780 w 10868822"/>
              <a:gd name="connsiteY5554" fmla="*/ 3274949 h 6858000"/>
              <a:gd name="connsiteX5555" fmla="*/ 439988 w 10868822"/>
              <a:gd name="connsiteY5555" fmla="*/ 3247812 h 6858000"/>
              <a:gd name="connsiteX5556" fmla="*/ 428762 w 10868822"/>
              <a:gd name="connsiteY5556" fmla="*/ 3232567 h 6858000"/>
              <a:gd name="connsiteX5557" fmla="*/ 441495 w 10868822"/>
              <a:gd name="connsiteY5557" fmla="*/ 3199677 h 6858000"/>
              <a:gd name="connsiteX5558" fmla="*/ 459465 w 10868822"/>
              <a:gd name="connsiteY5558" fmla="*/ 3186444 h 6858000"/>
              <a:gd name="connsiteX5559" fmla="*/ 442249 w 10868822"/>
              <a:gd name="connsiteY5559" fmla="*/ 3175610 h 6858000"/>
              <a:gd name="connsiteX5560" fmla="*/ 451240 w 10868822"/>
              <a:gd name="connsiteY5560" fmla="*/ 3137639 h 6858000"/>
              <a:gd name="connsiteX5561" fmla="*/ 463219 w 10868822"/>
              <a:gd name="connsiteY5561" fmla="*/ 3128817 h 6858000"/>
              <a:gd name="connsiteX5562" fmla="*/ 503668 w 10868822"/>
              <a:gd name="connsiteY5562" fmla="*/ 3020656 h 6858000"/>
              <a:gd name="connsiteX5563" fmla="*/ 493936 w 10868822"/>
              <a:gd name="connsiteY5563" fmla="*/ 3019985 h 6858000"/>
              <a:gd name="connsiteX5564" fmla="*/ 504422 w 10868822"/>
              <a:gd name="connsiteY5564" fmla="*/ 2996589 h 6858000"/>
              <a:gd name="connsiteX5565" fmla="*/ 506002 w 10868822"/>
              <a:gd name="connsiteY5565" fmla="*/ 2991874 h 6858000"/>
              <a:gd name="connsiteX5566" fmla="*/ 507979 w 10868822"/>
              <a:gd name="connsiteY5566" fmla="*/ 2992010 h 6858000"/>
              <a:gd name="connsiteX5567" fmla="*/ 510412 w 10868822"/>
              <a:gd name="connsiteY5567" fmla="*/ 2992178 h 6858000"/>
              <a:gd name="connsiteX5568" fmla="*/ 510478 w 10868822"/>
              <a:gd name="connsiteY5568" fmla="*/ 2991636 h 6858000"/>
              <a:gd name="connsiteX5569" fmla="*/ 512529 w 10868822"/>
              <a:gd name="connsiteY5569" fmla="*/ 2991721 h 6858000"/>
              <a:gd name="connsiteX5570" fmla="*/ 513126 w 10868822"/>
              <a:gd name="connsiteY5570" fmla="*/ 2991159 h 6858000"/>
              <a:gd name="connsiteX5571" fmla="*/ 510504 w 10868822"/>
              <a:gd name="connsiteY5571" fmla="*/ 2991422 h 6858000"/>
              <a:gd name="connsiteX5572" fmla="*/ 513447 w 10868822"/>
              <a:gd name="connsiteY5572" fmla="*/ 2967288 h 6858000"/>
              <a:gd name="connsiteX5573" fmla="*/ 515661 w 10868822"/>
              <a:gd name="connsiteY5573" fmla="*/ 2949125 h 6858000"/>
              <a:gd name="connsiteX5574" fmla="*/ 535879 w 10868822"/>
              <a:gd name="connsiteY5574" fmla="*/ 2926399 h 6858000"/>
              <a:gd name="connsiteX5575" fmla="*/ 524653 w 10868822"/>
              <a:gd name="connsiteY5575" fmla="*/ 2911154 h 6858000"/>
              <a:gd name="connsiteX5576" fmla="*/ 543375 w 10868822"/>
              <a:gd name="connsiteY5576" fmla="*/ 2873853 h 6858000"/>
              <a:gd name="connsiteX5577" fmla="*/ 538139 w 10868822"/>
              <a:gd name="connsiteY5577" fmla="*/ 2854197 h 6858000"/>
              <a:gd name="connsiteX5578" fmla="*/ 558357 w 10868822"/>
              <a:gd name="connsiteY5578" fmla="*/ 2831471 h 6858000"/>
              <a:gd name="connsiteX5579" fmla="*/ 557616 w 10868822"/>
              <a:gd name="connsiteY5579" fmla="*/ 2792829 h 6858000"/>
              <a:gd name="connsiteX5580" fmla="*/ 715693 w 10868822"/>
              <a:gd name="connsiteY5580" fmla="*/ 2229686 h 6858000"/>
              <a:gd name="connsiteX5581" fmla="*/ 705961 w 10868822"/>
              <a:gd name="connsiteY5581" fmla="*/ 2229015 h 6858000"/>
              <a:gd name="connsiteX5582" fmla="*/ 765133 w 10868822"/>
              <a:gd name="connsiteY5582" fmla="*/ 2083554 h 6858000"/>
              <a:gd name="connsiteX5583" fmla="*/ 755401 w 10868822"/>
              <a:gd name="connsiteY5583" fmla="*/ 2082883 h 6858000"/>
              <a:gd name="connsiteX5584" fmla="*/ 785376 w 10868822"/>
              <a:gd name="connsiteY5584" fmla="*/ 1935410 h 6858000"/>
              <a:gd name="connsiteX5585" fmla="*/ 796616 w 10868822"/>
              <a:gd name="connsiteY5585" fmla="*/ 1887946 h 6858000"/>
              <a:gd name="connsiteX5586" fmla="*/ 786883 w 10868822"/>
              <a:gd name="connsiteY5586" fmla="*/ 1887275 h 6858000"/>
              <a:gd name="connsiteX5587" fmla="*/ 785389 w 10868822"/>
              <a:gd name="connsiteY5587" fmla="*/ 1872701 h 6858000"/>
              <a:gd name="connsiteX5588" fmla="*/ 777991 w 10868822"/>
              <a:gd name="connsiteY5588" fmla="*/ 1874461 h 6858000"/>
              <a:gd name="connsiteX5589" fmla="*/ 779353 w 10868822"/>
              <a:gd name="connsiteY5589" fmla="*/ 1873717 h 6858000"/>
              <a:gd name="connsiteX5590" fmla="*/ 768173 w 10868822"/>
              <a:gd name="connsiteY5590" fmla="*/ 1861867 h 6858000"/>
              <a:gd name="connsiteX5591" fmla="*/ 799617 w 10868822"/>
              <a:gd name="connsiteY5591" fmla="*/ 1854386 h 6858000"/>
              <a:gd name="connsiteX5592" fmla="*/ 846809 w 10868822"/>
              <a:gd name="connsiteY5592" fmla="*/ 1717747 h 6858000"/>
              <a:gd name="connsiteX5593" fmla="*/ 841572 w 10868822"/>
              <a:gd name="connsiteY5593" fmla="*/ 1698090 h 6858000"/>
              <a:gd name="connsiteX5594" fmla="*/ 870028 w 10868822"/>
              <a:gd name="connsiteY5594" fmla="*/ 1661460 h 6858000"/>
              <a:gd name="connsiteX5595" fmla="*/ 953888 w 10868822"/>
              <a:gd name="connsiteY5595" fmla="*/ 1599705 h 6858000"/>
              <a:gd name="connsiteX5596" fmla="*/ 989075 w 10868822"/>
              <a:gd name="connsiteY5596" fmla="*/ 1597306 h 6858000"/>
              <a:gd name="connsiteX5597" fmla="*/ 974847 w 10868822"/>
              <a:gd name="connsiteY5597" fmla="*/ 1615621 h 6858000"/>
              <a:gd name="connsiteX5598" fmla="*/ 982331 w 10868822"/>
              <a:gd name="connsiteY5598" fmla="*/ 1625784 h 6858000"/>
              <a:gd name="connsiteX5599" fmla="*/ 974835 w 10868822"/>
              <a:gd name="connsiteY5599" fmla="*/ 1678329 h 6858000"/>
              <a:gd name="connsiteX5600" fmla="*/ 984566 w 10868822"/>
              <a:gd name="connsiteY5600" fmla="*/ 1679000 h 6858000"/>
              <a:gd name="connsiteX5601" fmla="*/ 980071 w 10868822"/>
              <a:gd name="connsiteY5601" fmla="*/ 1697985 h 6858000"/>
              <a:gd name="connsiteX5602" fmla="*/ 989804 w 10868822"/>
              <a:gd name="connsiteY5602" fmla="*/ 1698656 h 6858000"/>
              <a:gd name="connsiteX5603" fmla="*/ 1022755 w 10868822"/>
              <a:gd name="connsiteY5603" fmla="*/ 1643041 h 6858000"/>
              <a:gd name="connsiteX5604" fmla="*/ 1018271 w 10868822"/>
              <a:gd name="connsiteY5604" fmla="*/ 1599317 h 6858000"/>
              <a:gd name="connsiteX5605" fmla="*/ 1034747 w 10868822"/>
              <a:gd name="connsiteY5605" fmla="*/ 1571510 h 6858000"/>
              <a:gd name="connsiteX5606" fmla="*/ 1025015 w 10868822"/>
              <a:gd name="connsiteY5606" fmla="*/ 1570839 h 6858000"/>
              <a:gd name="connsiteX5607" fmla="*/ 1031759 w 10868822"/>
              <a:gd name="connsiteY5607" fmla="*/ 1542361 h 6858000"/>
              <a:gd name="connsiteX5608" fmla="*/ 1139579 w 10868822"/>
              <a:gd name="connsiteY5608" fmla="*/ 1462961 h 6858000"/>
              <a:gd name="connsiteX5609" fmla="*/ 1147064 w 10868822"/>
              <a:gd name="connsiteY5609" fmla="*/ 1473124 h 6858000"/>
              <a:gd name="connsiteX5610" fmla="*/ 1118608 w 10868822"/>
              <a:gd name="connsiteY5610" fmla="*/ 1509754 h 6858000"/>
              <a:gd name="connsiteX5611" fmla="*/ 1111865 w 10868822"/>
              <a:gd name="connsiteY5611" fmla="*/ 1538232 h 6858000"/>
              <a:gd name="connsiteX5612" fmla="*/ 1125339 w 10868822"/>
              <a:gd name="connsiteY5612" fmla="*/ 1543985 h 6858000"/>
              <a:gd name="connsiteX5613" fmla="*/ 1106989 w 10868822"/>
              <a:gd name="connsiteY5613" fmla="*/ 1584929 h 6858000"/>
              <a:gd name="connsiteX5614" fmla="*/ 1104872 w 10868822"/>
              <a:gd name="connsiteY5614" fmla="*/ 1589652 h 6858000"/>
              <a:gd name="connsiteX5615" fmla="*/ 1103315 w 10868822"/>
              <a:gd name="connsiteY5615" fmla="*/ 1589349 h 6858000"/>
              <a:gd name="connsiteX5616" fmla="*/ 1104367 w 10868822"/>
              <a:gd name="connsiteY5616" fmla="*/ 1590778 h 6858000"/>
              <a:gd name="connsiteX5617" fmla="*/ 1104695 w 10868822"/>
              <a:gd name="connsiteY5617" fmla="*/ 1590047 h 6858000"/>
              <a:gd name="connsiteX5618" fmla="*/ 1104872 w 10868822"/>
              <a:gd name="connsiteY5618" fmla="*/ 1589652 h 6858000"/>
              <a:gd name="connsiteX5619" fmla="*/ 1114100 w 10868822"/>
              <a:gd name="connsiteY5619" fmla="*/ 1591449 h 6858000"/>
              <a:gd name="connsiteX5620" fmla="*/ 1066933 w 10868822"/>
              <a:gd name="connsiteY5620" fmla="*/ 1602670 h 6858000"/>
              <a:gd name="connsiteX5621" fmla="*/ 1064685 w 10868822"/>
              <a:gd name="connsiteY5621" fmla="*/ 1612163 h 6858000"/>
              <a:gd name="connsiteX5622" fmla="*/ 1074417 w 10868822"/>
              <a:gd name="connsiteY5622" fmla="*/ 1612834 h 6858000"/>
              <a:gd name="connsiteX5623" fmla="*/ 1096130 w 10868822"/>
              <a:gd name="connsiteY5623" fmla="*/ 1604682 h 6858000"/>
              <a:gd name="connsiteX5624" fmla="*/ 1091634 w 10868822"/>
              <a:gd name="connsiteY5624" fmla="*/ 1623667 h 6858000"/>
              <a:gd name="connsiteX5625" fmla="*/ 1099118 w 10868822"/>
              <a:gd name="connsiteY5625" fmla="*/ 1633831 h 6858000"/>
              <a:gd name="connsiteX5626" fmla="*/ 1163514 w 10868822"/>
              <a:gd name="connsiteY5626" fmla="*/ 1570734 h 6858000"/>
              <a:gd name="connsiteX5627" fmla="*/ 1182991 w 10868822"/>
              <a:gd name="connsiteY5627" fmla="*/ 1509367 h 6858000"/>
              <a:gd name="connsiteX5628" fmla="*/ 1177001 w 10868822"/>
              <a:gd name="connsiteY5628" fmla="*/ 1513778 h 6858000"/>
              <a:gd name="connsiteX5629" fmla="*/ 1199480 w 10868822"/>
              <a:gd name="connsiteY5629" fmla="*/ 1418850 h 6858000"/>
              <a:gd name="connsiteX5630" fmla="*/ 1301310 w 10868822"/>
              <a:gd name="connsiteY5630" fmla="*/ 1343861 h 6858000"/>
              <a:gd name="connsiteX5631" fmla="*/ 1306546 w 10868822"/>
              <a:gd name="connsiteY5631" fmla="*/ 1363517 h 6858000"/>
              <a:gd name="connsiteX5632" fmla="*/ 1320774 w 10868822"/>
              <a:gd name="connsiteY5632" fmla="*/ 1345202 h 6858000"/>
              <a:gd name="connsiteX5633" fmla="*/ 1327505 w 10868822"/>
              <a:gd name="connsiteY5633" fmla="*/ 1379433 h 6858000"/>
              <a:gd name="connsiteX5634" fmla="*/ 1311029 w 10868822"/>
              <a:gd name="connsiteY5634" fmla="*/ 1407241 h 6858000"/>
              <a:gd name="connsiteX5635" fmla="*/ 1320762 w 10868822"/>
              <a:gd name="connsiteY5635" fmla="*/ 1407911 h 6858000"/>
              <a:gd name="connsiteX5636" fmla="*/ 1361197 w 10868822"/>
              <a:gd name="connsiteY5636" fmla="*/ 1362459 h 6858000"/>
              <a:gd name="connsiteX5637" fmla="*/ 1337225 w 10868822"/>
              <a:gd name="connsiteY5637" fmla="*/ 1442812 h 6858000"/>
              <a:gd name="connsiteX5638" fmla="*/ 1303520 w 10868822"/>
              <a:gd name="connsiteY5638" fmla="*/ 1522495 h 6858000"/>
              <a:gd name="connsiteX5639" fmla="*/ 1314746 w 10868822"/>
              <a:gd name="connsiteY5639" fmla="*/ 1537740 h 6858000"/>
              <a:gd name="connsiteX5640" fmla="*/ 1296776 w 10868822"/>
              <a:gd name="connsiteY5640" fmla="*/ 1550973 h 6858000"/>
              <a:gd name="connsiteX5641" fmla="*/ 1300506 w 10868822"/>
              <a:gd name="connsiteY5641" fmla="*/ 1618764 h 6858000"/>
              <a:gd name="connsiteX5642" fmla="*/ 1307249 w 10868822"/>
              <a:gd name="connsiteY5642" fmla="*/ 1590286 h 6858000"/>
              <a:gd name="connsiteX5643" fmla="*/ 1399385 w 10868822"/>
              <a:gd name="connsiteY5643" fmla="*/ 1326499 h 6858000"/>
              <a:gd name="connsiteX5644" fmla="*/ 1388159 w 10868822"/>
              <a:gd name="connsiteY5644" fmla="*/ 1311255 h 6858000"/>
              <a:gd name="connsiteX5645" fmla="*/ 1397150 w 10868822"/>
              <a:gd name="connsiteY5645" fmla="*/ 1273283 h 6858000"/>
              <a:gd name="connsiteX5646" fmla="*/ 1481011 w 10868822"/>
              <a:gd name="connsiteY5646" fmla="*/ 1211528 h 6858000"/>
              <a:gd name="connsiteX5647" fmla="*/ 1469018 w 10868822"/>
              <a:gd name="connsiteY5647" fmla="*/ 1283059 h 6858000"/>
              <a:gd name="connsiteX5648" fmla="*/ 1472760 w 10868822"/>
              <a:gd name="connsiteY5648" fmla="*/ 1288141 h 6858000"/>
              <a:gd name="connsiteX5649" fmla="*/ 1451776 w 10868822"/>
              <a:gd name="connsiteY5649" fmla="*/ 1397643 h 6858000"/>
              <a:gd name="connsiteX5650" fmla="*/ 1476477 w 10868822"/>
              <a:gd name="connsiteY5650" fmla="*/ 1418640 h 6858000"/>
              <a:gd name="connsiteX5651" fmla="*/ 1480219 w 10868822"/>
              <a:gd name="connsiteY5651" fmla="*/ 1423722 h 6858000"/>
              <a:gd name="connsiteX5652" fmla="*/ 1501190 w 10868822"/>
              <a:gd name="connsiteY5652" fmla="*/ 1376929 h 6858000"/>
              <a:gd name="connsiteX5653" fmla="*/ 1522162 w 10868822"/>
              <a:gd name="connsiteY5653" fmla="*/ 1330136 h 6858000"/>
              <a:gd name="connsiteX5654" fmla="*/ 1516159 w 10868822"/>
              <a:gd name="connsiteY5654" fmla="*/ 1397256 h 6858000"/>
              <a:gd name="connsiteX5655" fmla="*/ 1511664 w 10868822"/>
              <a:gd name="connsiteY5655" fmla="*/ 1416241 h 6858000"/>
              <a:gd name="connsiteX5656" fmla="*/ 1521396 w 10868822"/>
              <a:gd name="connsiteY5656" fmla="*/ 1416912 h 6858000"/>
              <a:gd name="connsiteX5657" fmla="*/ 1520643 w 10868822"/>
              <a:gd name="connsiteY5657" fmla="*/ 1440979 h 6858000"/>
              <a:gd name="connsiteX5658" fmla="*/ 1530375 w 10868822"/>
              <a:gd name="connsiteY5658" fmla="*/ 1441649 h 6858000"/>
              <a:gd name="connsiteX5659" fmla="*/ 1544602 w 10868822"/>
              <a:gd name="connsiteY5659" fmla="*/ 1423335 h 6858000"/>
              <a:gd name="connsiteX5660" fmla="*/ 1539366 w 10868822"/>
              <a:gd name="connsiteY5660" fmla="*/ 1403678 h 6858000"/>
              <a:gd name="connsiteX5661" fmla="*/ 1529633 w 10868822"/>
              <a:gd name="connsiteY5661" fmla="*/ 1403008 h 6858000"/>
              <a:gd name="connsiteX5662" fmla="*/ 1534129 w 10868822"/>
              <a:gd name="connsiteY5662" fmla="*/ 1384022 h 6858000"/>
              <a:gd name="connsiteX5663" fmla="*/ 1551346 w 10868822"/>
              <a:gd name="connsiteY5663" fmla="*/ 1394856 h 6858000"/>
              <a:gd name="connsiteX5664" fmla="*/ 1577566 w 10868822"/>
              <a:gd name="connsiteY5664" fmla="*/ 1305010 h 6858000"/>
              <a:gd name="connsiteX5665" fmla="*/ 1593289 w 10868822"/>
              <a:gd name="connsiteY5665" fmla="*/ 1301269 h 6858000"/>
              <a:gd name="connsiteX5666" fmla="*/ 1606010 w 10868822"/>
              <a:gd name="connsiteY5666" fmla="*/ 1331089 h 6858000"/>
              <a:gd name="connsiteX5667" fmla="*/ 1588040 w 10868822"/>
              <a:gd name="connsiteY5667" fmla="*/ 1344322 h 6858000"/>
              <a:gd name="connsiteX5668" fmla="*/ 1600019 w 10868822"/>
              <a:gd name="connsiteY5668" fmla="*/ 1335500 h 6858000"/>
              <a:gd name="connsiteX5669" fmla="*/ 1582050 w 10868822"/>
              <a:gd name="connsiteY5669" fmla="*/ 1348733 h 6858000"/>
              <a:gd name="connsiteX5670" fmla="*/ 1583544 w 10868822"/>
              <a:gd name="connsiteY5670" fmla="*/ 1363307 h 6858000"/>
              <a:gd name="connsiteX5671" fmla="*/ 1603008 w 10868822"/>
              <a:gd name="connsiteY5671" fmla="*/ 1364649 h 6858000"/>
              <a:gd name="connsiteX5672" fmla="*/ 1606751 w 10868822"/>
              <a:gd name="connsiteY5672" fmla="*/ 1369730 h 6858000"/>
              <a:gd name="connsiteX5673" fmla="*/ 1627722 w 10868822"/>
              <a:gd name="connsiteY5673" fmla="*/ 1322937 h 6858000"/>
              <a:gd name="connsiteX5674" fmla="*/ 1628475 w 10868822"/>
              <a:gd name="connsiteY5674" fmla="*/ 1298870 h 6858000"/>
              <a:gd name="connsiteX5675" fmla="*/ 1632971 w 10868822"/>
              <a:gd name="connsiteY5675" fmla="*/ 1279884 h 6858000"/>
              <a:gd name="connsiteX5676" fmla="*/ 1650188 w 10868822"/>
              <a:gd name="connsiteY5676" fmla="*/ 1290718 h 6858000"/>
              <a:gd name="connsiteX5677" fmla="*/ 1665169 w 10868822"/>
              <a:gd name="connsiteY5677" fmla="*/ 1248336 h 6858000"/>
              <a:gd name="connsiteX5678" fmla="*/ 1653942 w 10868822"/>
              <a:gd name="connsiteY5678" fmla="*/ 1233091 h 6858000"/>
              <a:gd name="connsiteX5679" fmla="*/ 1674160 w 10868822"/>
              <a:gd name="connsiteY5679" fmla="*/ 1210365 h 6858000"/>
              <a:gd name="connsiteX5680" fmla="*/ 1683152 w 10868822"/>
              <a:gd name="connsiteY5680" fmla="*/ 1172394 h 6858000"/>
              <a:gd name="connsiteX5681" fmla="*/ 1675667 w 10868822"/>
              <a:gd name="connsiteY5681" fmla="*/ 1162231 h 6858000"/>
              <a:gd name="connsiteX5682" fmla="*/ 1683905 w 10868822"/>
              <a:gd name="connsiteY5682" fmla="*/ 1148326 h 6858000"/>
              <a:gd name="connsiteX5683" fmla="*/ 1719092 w 10868822"/>
              <a:gd name="connsiteY5683" fmla="*/ 1145928 h 6858000"/>
              <a:gd name="connsiteX5684" fmla="*/ 1723587 w 10868822"/>
              <a:gd name="connsiteY5684" fmla="*/ 1126942 h 6858000"/>
              <a:gd name="connsiteX5685" fmla="*/ 1742213 w 10868822"/>
              <a:gd name="connsiteY5685" fmla="*/ 1113226 h 6858000"/>
              <a:gd name="connsiteX5686" fmla="*/ 1742306 w 10868822"/>
              <a:gd name="connsiteY5686" fmla="*/ 1115117 h 6858000"/>
              <a:gd name="connsiteX5687" fmla="*/ 1742843 w 10868822"/>
              <a:gd name="connsiteY5687" fmla="*/ 1114520 h 6858000"/>
              <a:gd name="connsiteX5688" fmla="*/ 1742598 w 10868822"/>
              <a:gd name="connsiteY5688" fmla="*/ 1117473 h 6858000"/>
              <a:gd name="connsiteX5689" fmla="*/ 1762516 w 10868822"/>
              <a:gd name="connsiteY5689" fmla="*/ 1129624 h 6858000"/>
              <a:gd name="connsiteX5690" fmla="*/ 1731059 w 10868822"/>
              <a:gd name="connsiteY5690" fmla="*/ 1199814 h 6858000"/>
              <a:gd name="connsiteX5691" fmla="*/ 1742286 w 10868822"/>
              <a:gd name="connsiteY5691" fmla="*/ 1215059 h 6858000"/>
              <a:gd name="connsiteX5692" fmla="*/ 1773730 w 10868822"/>
              <a:gd name="connsiteY5692" fmla="*/ 1207578 h 6858000"/>
              <a:gd name="connsiteX5693" fmla="*/ 1785710 w 10868822"/>
              <a:gd name="connsiteY5693" fmla="*/ 1198756 h 6858000"/>
              <a:gd name="connsiteX5694" fmla="*/ 1788712 w 10868822"/>
              <a:gd name="connsiteY5694" fmla="*/ 1165196 h 6858000"/>
              <a:gd name="connsiteX5695" fmla="*/ 1802186 w 10868822"/>
              <a:gd name="connsiteY5695" fmla="*/ 1170948 h 6858000"/>
              <a:gd name="connsiteX5696" fmla="*/ 1814920 w 10868822"/>
              <a:gd name="connsiteY5696" fmla="*/ 1138059 h 6858000"/>
              <a:gd name="connsiteX5697" fmla="*/ 1824652 w 10868822"/>
              <a:gd name="connsiteY5697" fmla="*/ 1138729 h 6858000"/>
              <a:gd name="connsiteX5698" fmla="*/ 1838880 w 10868822"/>
              <a:gd name="connsiteY5698" fmla="*/ 1120414 h 6858000"/>
              <a:gd name="connsiteX5699" fmla="*/ 1844870 w 10868822"/>
              <a:gd name="connsiteY5699" fmla="*/ 1116003 h 6858000"/>
              <a:gd name="connsiteX5700" fmla="*/ 1830616 w 10868822"/>
              <a:gd name="connsiteY5700" fmla="*/ 1259736 h 6858000"/>
              <a:gd name="connsiteX5701" fmla="*/ 1836606 w 10868822"/>
              <a:gd name="connsiteY5701" fmla="*/ 1255325 h 6858000"/>
              <a:gd name="connsiteX5702" fmla="*/ 1892024 w 10868822"/>
              <a:gd name="connsiteY5702" fmla="*/ 1167491 h 6858000"/>
              <a:gd name="connsiteX5703" fmla="*/ 1883786 w 10868822"/>
              <a:gd name="connsiteY5703" fmla="*/ 1181394 h 6858000"/>
              <a:gd name="connsiteX5704" fmla="*/ 1892764 w 10868822"/>
              <a:gd name="connsiteY5704" fmla="*/ 1206132 h 6858000"/>
              <a:gd name="connsiteX5705" fmla="*/ 1904744 w 10868822"/>
              <a:gd name="connsiteY5705" fmla="*/ 1197310 h 6858000"/>
              <a:gd name="connsiteX5706" fmla="*/ 1924975 w 10868822"/>
              <a:gd name="connsiteY5706" fmla="*/ 1111875 h 6858000"/>
              <a:gd name="connsiteX5707" fmla="*/ 1940698 w 10868822"/>
              <a:gd name="connsiteY5707" fmla="*/ 1108134 h 6858000"/>
              <a:gd name="connsiteX5708" fmla="*/ 1942945 w 10868822"/>
              <a:gd name="connsiteY5708" fmla="*/ 1098641 h 6858000"/>
              <a:gd name="connsiteX5709" fmla="*/ 1929471 w 10868822"/>
              <a:gd name="connsiteY5709" fmla="*/ 1092889 h 6858000"/>
              <a:gd name="connsiteX5710" fmla="*/ 1945193 w 10868822"/>
              <a:gd name="connsiteY5710" fmla="*/ 1089149 h 6858000"/>
              <a:gd name="connsiteX5711" fmla="*/ 1965411 w 10868822"/>
              <a:gd name="connsiteY5711" fmla="*/ 1066423 h 6858000"/>
              <a:gd name="connsiteX5712" fmla="*/ 1958667 w 10868822"/>
              <a:gd name="connsiteY5712" fmla="*/ 1094901 h 6858000"/>
              <a:gd name="connsiteX5713" fmla="*/ 1966152 w 10868822"/>
              <a:gd name="connsiteY5713" fmla="*/ 1105065 h 6858000"/>
              <a:gd name="connsiteX5714" fmla="*/ 1942933 w 10868822"/>
              <a:gd name="connsiteY5714" fmla="*/ 1161351 h 6858000"/>
              <a:gd name="connsiteX5715" fmla="*/ 1944427 w 10868822"/>
              <a:gd name="connsiteY5715" fmla="*/ 1175925 h 6858000"/>
              <a:gd name="connsiteX5716" fmla="*/ 1954159 w 10868822"/>
              <a:gd name="connsiteY5716" fmla="*/ 1176595 h 6858000"/>
              <a:gd name="connsiteX5717" fmla="*/ 1967634 w 10868822"/>
              <a:gd name="connsiteY5717" fmla="*/ 1182348 h 6858000"/>
              <a:gd name="connsiteX5718" fmla="*/ 1963138 w 10868822"/>
              <a:gd name="connsiteY5718" fmla="*/ 1201333 h 6858000"/>
              <a:gd name="connsiteX5719" fmla="*/ 1972870 w 10868822"/>
              <a:gd name="connsiteY5719" fmla="*/ 1202004 h 6858000"/>
              <a:gd name="connsiteX5720" fmla="*/ 2007316 w 10868822"/>
              <a:gd name="connsiteY5720" fmla="*/ 1160963 h 6858000"/>
              <a:gd name="connsiteX5721" fmla="*/ 2009564 w 10868822"/>
              <a:gd name="connsiteY5721" fmla="*/ 1151470 h 6858000"/>
              <a:gd name="connsiteX5722" fmla="*/ 1979614 w 10868822"/>
              <a:gd name="connsiteY5722" fmla="*/ 1173526 h 6858000"/>
              <a:gd name="connsiteX5723" fmla="*/ 2035772 w 10868822"/>
              <a:gd name="connsiteY5723" fmla="*/ 1124333 h 6858000"/>
              <a:gd name="connsiteX5724" fmla="*/ 2032770 w 10868822"/>
              <a:gd name="connsiteY5724" fmla="*/ 1157893 h 6858000"/>
              <a:gd name="connsiteX5725" fmla="*/ 2046245 w 10868822"/>
              <a:gd name="connsiteY5725" fmla="*/ 1163645 h 6858000"/>
              <a:gd name="connsiteX5726" fmla="*/ 2044750 w 10868822"/>
              <a:gd name="connsiteY5726" fmla="*/ 1149071 h 6858000"/>
              <a:gd name="connsiteX5727" fmla="*/ 2060473 w 10868822"/>
              <a:gd name="connsiteY5727" fmla="*/ 1145330 h 6858000"/>
              <a:gd name="connsiteX5728" fmla="*/ 2062708 w 10868822"/>
              <a:gd name="connsiteY5728" fmla="*/ 1198546 h 6858000"/>
              <a:gd name="connsiteX5729" fmla="*/ 2034252 w 10868822"/>
              <a:gd name="connsiteY5729" fmla="*/ 1235176 h 6858000"/>
              <a:gd name="connsiteX5730" fmla="*/ 2034993 w 10868822"/>
              <a:gd name="connsiteY5730" fmla="*/ 1273818 h 6858000"/>
              <a:gd name="connsiteX5731" fmla="*/ 2020765 w 10868822"/>
              <a:gd name="connsiteY5731" fmla="*/ 1292133 h 6858000"/>
              <a:gd name="connsiteX5732" fmla="*/ 2022259 w 10868822"/>
              <a:gd name="connsiteY5732" fmla="*/ 1306707 h 6858000"/>
              <a:gd name="connsiteX5733" fmla="*/ 2046220 w 10868822"/>
              <a:gd name="connsiteY5733" fmla="*/ 1289063 h 6858000"/>
              <a:gd name="connsiteX5734" fmla="*/ 2043231 w 10868822"/>
              <a:gd name="connsiteY5734" fmla="*/ 1259914 h 6858000"/>
              <a:gd name="connsiteX5735" fmla="*/ 2062695 w 10868822"/>
              <a:gd name="connsiteY5735" fmla="*/ 1261255 h 6858000"/>
              <a:gd name="connsiteX5736" fmla="*/ 2060447 w 10868822"/>
              <a:gd name="connsiteY5736" fmla="*/ 1270748 h 6858000"/>
              <a:gd name="connsiteX5737" fmla="*/ 2070180 w 10868822"/>
              <a:gd name="connsiteY5737" fmla="*/ 1271418 h 6858000"/>
              <a:gd name="connsiteX5738" fmla="*/ 2076157 w 10868822"/>
              <a:gd name="connsiteY5738" fmla="*/ 1329716 h 6858000"/>
              <a:gd name="connsiteX5739" fmla="*/ 2044700 w 10868822"/>
              <a:gd name="connsiteY5739" fmla="*/ 1399906 h 6858000"/>
              <a:gd name="connsiteX5740" fmla="*/ 2048442 w 10868822"/>
              <a:gd name="connsiteY5740" fmla="*/ 1404988 h 6858000"/>
              <a:gd name="connsiteX5741" fmla="*/ 2058174 w 10868822"/>
              <a:gd name="connsiteY5741" fmla="*/ 1405658 h 6858000"/>
              <a:gd name="connsiteX5742" fmla="*/ 2062670 w 10868822"/>
              <a:gd name="connsiteY5742" fmla="*/ 1386673 h 6858000"/>
              <a:gd name="connsiteX5743" fmla="*/ 2076898 w 10868822"/>
              <a:gd name="connsiteY5743" fmla="*/ 1368358 h 6858000"/>
              <a:gd name="connsiteX5744" fmla="*/ 2112863 w 10868822"/>
              <a:gd name="connsiteY5744" fmla="*/ 1216474 h 6858000"/>
              <a:gd name="connsiteX5745" fmla="*/ 2136824 w 10868822"/>
              <a:gd name="connsiteY5745" fmla="*/ 1198829 h 6858000"/>
              <a:gd name="connsiteX5746" fmla="*/ 2135329 w 10868822"/>
              <a:gd name="connsiteY5746" fmla="*/ 1184254 h 6858000"/>
              <a:gd name="connsiteX5747" fmla="*/ 2154053 w 10868822"/>
              <a:gd name="connsiteY5747" fmla="*/ 1146954 h 6858000"/>
              <a:gd name="connsiteX5748" fmla="*/ 2144320 w 10868822"/>
              <a:gd name="connsiteY5748" fmla="*/ 1146284 h 6858000"/>
              <a:gd name="connsiteX5749" fmla="*/ 2159302 w 10868822"/>
              <a:gd name="connsiteY5749" fmla="*/ 1103901 h 6858000"/>
              <a:gd name="connsiteX5750" fmla="*/ 2175024 w 10868822"/>
              <a:gd name="connsiteY5750" fmla="*/ 1100161 h 6858000"/>
              <a:gd name="connsiteX5751" fmla="*/ 2167540 w 10868822"/>
              <a:gd name="connsiteY5751" fmla="*/ 1089997 h 6858000"/>
              <a:gd name="connsiteX5752" fmla="*/ 2172788 w 10868822"/>
              <a:gd name="connsiteY5752" fmla="*/ 1046945 h 6858000"/>
              <a:gd name="connsiteX5753" fmla="*/ 2161562 w 10868822"/>
              <a:gd name="connsiteY5753" fmla="*/ 1031700 h 6858000"/>
              <a:gd name="connsiteX5754" fmla="*/ 2179532 w 10868822"/>
              <a:gd name="connsiteY5754" fmla="*/ 1018467 h 6858000"/>
              <a:gd name="connsiteX5755" fmla="*/ 2181026 w 10868822"/>
              <a:gd name="connsiteY5755" fmla="*/ 1033041 h 6858000"/>
              <a:gd name="connsiteX5756" fmla="*/ 2196749 w 10868822"/>
              <a:gd name="connsiteY5756" fmla="*/ 1029300 h 6858000"/>
              <a:gd name="connsiteX5757" fmla="*/ 2197502 w 10868822"/>
              <a:gd name="connsiteY5757" fmla="*/ 1005233 h 6858000"/>
              <a:gd name="connsiteX5758" fmla="*/ 2228947 w 10868822"/>
              <a:gd name="connsiteY5758" fmla="*/ 997752 h 6858000"/>
              <a:gd name="connsiteX5759" fmla="*/ 2237185 w 10868822"/>
              <a:gd name="connsiteY5759" fmla="*/ 983848 h 6858000"/>
              <a:gd name="connsiteX5760" fmla="*/ 2231948 w 10868822"/>
              <a:gd name="connsiteY5760" fmla="*/ 964192 h 6858000"/>
              <a:gd name="connsiteX5761" fmla="*/ 2245423 w 10868822"/>
              <a:gd name="connsiteY5761" fmla="*/ 969944 h 6858000"/>
              <a:gd name="connsiteX5762" fmla="*/ 2264146 w 10868822"/>
              <a:gd name="connsiteY5762" fmla="*/ 932644 h 6858000"/>
              <a:gd name="connsiteX5763" fmla="*/ 2265653 w 10868822"/>
              <a:gd name="connsiteY5763" fmla="*/ 884509 h 6858000"/>
              <a:gd name="connsiteX5764" fmla="*/ 2271643 w 10868822"/>
              <a:gd name="connsiteY5764" fmla="*/ 880098 h 6858000"/>
              <a:gd name="connsiteX5765" fmla="*/ 2282870 w 10868822"/>
              <a:gd name="connsiteY5765" fmla="*/ 895343 h 6858000"/>
              <a:gd name="connsiteX5766" fmla="*/ 2306830 w 10868822"/>
              <a:gd name="connsiteY5766" fmla="*/ 877699 h 6858000"/>
              <a:gd name="connsiteX5767" fmla="*/ 2290354 w 10868822"/>
              <a:gd name="connsiteY5767" fmla="*/ 905507 h 6858000"/>
              <a:gd name="connsiteX5768" fmla="*/ 2297838 w 10868822"/>
              <a:gd name="connsiteY5768" fmla="*/ 915670 h 6858000"/>
              <a:gd name="connsiteX5769" fmla="*/ 2291848 w 10868822"/>
              <a:gd name="connsiteY5769" fmla="*/ 920081 h 6858000"/>
              <a:gd name="connsiteX5770" fmla="*/ 2300827 w 10868822"/>
              <a:gd name="connsiteY5770" fmla="*/ 944819 h 6858000"/>
              <a:gd name="connsiteX5771" fmla="*/ 2279115 w 10868822"/>
              <a:gd name="connsiteY5771" fmla="*/ 952971 h 6858000"/>
              <a:gd name="connsiteX5772" fmla="*/ 2260391 w 10868822"/>
              <a:gd name="connsiteY5772" fmla="*/ 990271 h 6858000"/>
              <a:gd name="connsiteX5773" fmla="*/ 2265628 w 10868822"/>
              <a:gd name="connsiteY5773" fmla="*/ 1009927 h 6858000"/>
              <a:gd name="connsiteX5774" fmla="*/ 2283598 w 10868822"/>
              <a:gd name="connsiteY5774" fmla="*/ 996694 h 6858000"/>
              <a:gd name="connsiteX5775" fmla="*/ 2288093 w 10868822"/>
              <a:gd name="connsiteY5775" fmla="*/ 977708 h 6858000"/>
              <a:gd name="connsiteX5776" fmla="*/ 2290076 w 10868822"/>
              <a:gd name="connsiteY5776" fmla="*/ 980061 h 6858000"/>
              <a:gd name="connsiteX5777" fmla="*/ 2288514 w 10868822"/>
              <a:gd name="connsiteY5777" fmla="*/ 981807 h 6858000"/>
              <a:gd name="connsiteX5778" fmla="*/ 2290386 w 10868822"/>
              <a:gd name="connsiteY5778" fmla="*/ 980429 h 6858000"/>
              <a:gd name="connsiteX5779" fmla="*/ 2290076 w 10868822"/>
              <a:gd name="connsiteY5779" fmla="*/ 980061 h 6858000"/>
              <a:gd name="connsiteX5780" fmla="*/ 2300074 w 10868822"/>
              <a:gd name="connsiteY5780" fmla="*/ 968886 h 6858000"/>
              <a:gd name="connsiteX5781" fmla="*/ 2291082 w 10868822"/>
              <a:gd name="connsiteY5781" fmla="*/ 1006857 h 6858000"/>
              <a:gd name="connsiteX5782" fmla="*/ 2321032 w 10868822"/>
              <a:gd name="connsiteY5782" fmla="*/ 984802 h 6858000"/>
              <a:gd name="connsiteX5783" fmla="*/ 2310546 w 10868822"/>
              <a:gd name="connsiteY5783" fmla="*/ 1008198 h 6858000"/>
              <a:gd name="connsiteX5784" fmla="*/ 2321773 w 10868822"/>
              <a:gd name="connsiteY5784" fmla="*/ 1023443 h 6858000"/>
              <a:gd name="connsiteX5785" fmla="*/ 2356973 w 10868822"/>
              <a:gd name="connsiteY5785" fmla="*/ 958335 h 6858000"/>
              <a:gd name="connsiteX5786" fmla="*/ 2368199 w 10868822"/>
              <a:gd name="connsiteY5786" fmla="*/ 973580 h 6858000"/>
              <a:gd name="connsiteX5787" fmla="*/ 2378685 w 10868822"/>
              <a:gd name="connsiteY5787" fmla="*/ 950184 h 6858000"/>
              <a:gd name="connsiteX5788" fmla="*/ 2377931 w 10868822"/>
              <a:gd name="connsiteY5788" fmla="*/ 974250 h 6858000"/>
              <a:gd name="connsiteX5789" fmla="*/ 2365951 w 10868822"/>
              <a:gd name="connsiteY5789" fmla="*/ 983073 h 6858000"/>
              <a:gd name="connsiteX5790" fmla="*/ 2361455 w 10868822"/>
              <a:gd name="connsiteY5790" fmla="*/ 1002058 h 6858000"/>
              <a:gd name="connsiteX5791" fmla="*/ 2345733 w 10868822"/>
              <a:gd name="connsiteY5791" fmla="*/ 1005799 h 6858000"/>
              <a:gd name="connsiteX5792" fmla="*/ 2337495 w 10868822"/>
              <a:gd name="connsiteY5792" fmla="*/ 1019703 h 6858000"/>
              <a:gd name="connsiteX5793" fmla="*/ 2350970 w 10868822"/>
              <a:gd name="connsiteY5793" fmla="*/ 1025455 h 6858000"/>
              <a:gd name="connsiteX5794" fmla="*/ 2378672 w 10868822"/>
              <a:gd name="connsiteY5794" fmla="*/ 1012892 h 6858000"/>
              <a:gd name="connsiteX5795" fmla="*/ 2374176 w 10868822"/>
              <a:gd name="connsiteY5795" fmla="*/ 1031878 h 6858000"/>
              <a:gd name="connsiteX5796" fmla="*/ 2380166 w 10868822"/>
              <a:gd name="connsiteY5796" fmla="*/ 1027466 h 6858000"/>
              <a:gd name="connsiteX5797" fmla="*/ 2385403 w 10868822"/>
              <a:gd name="connsiteY5797" fmla="*/ 1047123 h 6858000"/>
              <a:gd name="connsiteX5798" fmla="*/ 2395135 w 10868822"/>
              <a:gd name="connsiteY5798" fmla="*/ 1047793 h 6858000"/>
              <a:gd name="connsiteX5799" fmla="*/ 2399631 w 10868822"/>
              <a:gd name="connsiteY5799" fmla="*/ 1028808 h 6858000"/>
              <a:gd name="connsiteX5800" fmla="*/ 2400372 w 10868822"/>
              <a:gd name="connsiteY5800" fmla="*/ 1067449 h 6858000"/>
              <a:gd name="connsiteX5801" fmla="*/ 2431063 w 10868822"/>
              <a:gd name="connsiteY5801" fmla="*/ 1084036 h 6858000"/>
              <a:gd name="connsiteX5802" fmla="*/ 2430309 w 10868822"/>
              <a:gd name="connsiteY5802" fmla="*/ 1108103 h 6858000"/>
              <a:gd name="connsiteX5803" fmla="*/ 2402607 w 10868822"/>
              <a:gd name="connsiteY5803" fmla="*/ 1120665 h 6858000"/>
              <a:gd name="connsiteX5804" fmla="*/ 2396617 w 10868822"/>
              <a:gd name="connsiteY5804" fmla="*/ 1125077 h 6858000"/>
              <a:gd name="connsiteX5805" fmla="*/ 2388379 w 10868822"/>
              <a:gd name="connsiteY5805" fmla="*/ 1138981 h 6858000"/>
              <a:gd name="connsiteX5806" fmla="*/ 2417575 w 10868822"/>
              <a:gd name="connsiteY5806" fmla="*/ 1140992 h 6858000"/>
              <a:gd name="connsiteX5807" fmla="*/ 2425801 w 10868822"/>
              <a:gd name="connsiteY5807" fmla="*/ 1189797 h 6858000"/>
              <a:gd name="connsiteX5808" fmla="*/ 2407831 w 10868822"/>
              <a:gd name="connsiteY5808" fmla="*/ 1203030 h 6858000"/>
              <a:gd name="connsiteX5809" fmla="*/ 2404076 w 10868822"/>
              <a:gd name="connsiteY5809" fmla="*/ 1260658 h 6858000"/>
              <a:gd name="connsiteX5810" fmla="*/ 2409313 w 10868822"/>
              <a:gd name="connsiteY5810" fmla="*/ 1280314 h 6858000"/>
              <a:gd name="connsiteX5811" fmla="*/ 2407064 w 10868822"/>
              <a:gd name="connsiteY5811" fmla="*/ 1289806 h 6858000"/>
              <a:gd name="connsiteX5812" fmla="*/ 2389848 w 10868822"/>
              <a:gd name="connsiteY5812" fmla="*/ 1278973 h 6858000"/>
              <a:gd name="connsiteX5813" fmla="*/ 2371878 w 10868822"/>
              <a:gd name="connsiteY5813" fmla="*/ 1292206 h 6858000"/>
              <a:gd name="connsiteX5814" fmla="*/ 2379362 w 10868822"/>
              <a:gd name="connsiteY5814" fmla="*/ 1302370 h 6858000"/>
              <a:gd name="connsiteX5815" fmla="*/ 2368877 w 10868822"/>
              <a:gd name="connsiteY5815" fmla="*/ 1325766 h 6858000"/>
              <a:gd name="connsiteX5816" fmla="*/ 2365875 w 10868822"/>
              <a:gd name="connsiteY5816" fmla="*/ 1359326 h 6858000"/>
              <a:gd name="connsiteX5817" fmla="*/ 2341162 w 10868822"/>
              <a:gd name="connsiteY5817" fmla="*/ 1401038 h 6858000"/>
              <a:gd name="connsiteX5818" fmla="*/ 2352388 w 10868822"/>
              <a:gd name="connsiteY5818" fmla="*/ 1416283 h 6858000"/>
              <a:gd name="connsiteX5819" fmla="*/ 2284225 w 10868822"/>
              <a:gd name="connsiteY5819" fmla="*/ 1599715 h 6858000"/>
              <a:gd name="connsiteX5820" fmla="*/ 2295452 w 10868822"/>
              <a:gd name="connsiteY5820" fmla="*/ 1614960 h 6858000"/>
              <a:gd name="connsiteX5821" fmla="*/ 2285719 w 10868822"/>
              <a:gd name="connsiteY5821" fmla="*/ 1614290 h 6858000"/>
              <a:gd name="connsiteX5822" fmla="*/ 2271491 w 10868822"/>
              <a:gd name="connsiteY5822" fmla="*/ 1632605 h 6858000"/>
              <a:gd name="connsiteX5823" fmla="*/ 2280470 w 10868822"/>
              <a:gd name="connsiteY5823" fmla="*/ 1657343 h 6858000"/>
              <a:gd name="connsiteX5824" fmla="*/ 2264748 w 10868822"/>
              <a:gd name="connsiteY5824" fmla="*/ 1661083 h 6858000"/>
              <a:gd name="connsiteX5825" fmla="*/ 2263241 w 10868822"/>
              <a:gd name="connsiteY5825" fmla="*/ 1709218 h 6858000"/>
              <a:gd name="connsiteX5826" fmla="*/ 2294685 w 10868822"/>
              <a:gd name="connsiteY5826" fmla="*/ 1701736 h 6858000"/>
              <a:gd name="connsiteX5827" fmla="*/ 2283446 w 10868822"/>
              <a:gd name="connsiteY5827" fmla="*/ 1749200 h 6858000"/>
              <a:gd name="connsiteX5828" fmla="*/ 2265476 w 10868822"/>
              <a:gd name="connsiteY5828" fmla="*/ 1762434 h 6858000"/>
              <a:gd name="connsiteX5829" fmla="*/ 2269218 w 10868822"/>
              <a:gd name="connsiteY5829" fmla="*/ 1767515 h 6858000"/>
              <a:gd name="connsiteX5830" fmla="*/ 2246752 w 10868822"/>
              <a:gd name="connsiteY5830" fmla="*/ 1799734 h 6858000"/>
              <a:gd name="connsiteX5831" fmla="*/ 2268465 w 10868822"/>
              <a:gd name="connsiteY5831" fmla="*/ 1791582 h 6858000"/>
              <a:gd name="connsiteX5832" fmla="*/ 2254237 w 10868822"/>
              <a:gd name="connsiteY5832" fmla="*/ 1809898 h 6858000"/>
              <a:gd name="connsiteX5833" fmla="*/ 2245999 w 10868822"/>
              <a:gd name="connsiteY5833" fmla="*/ 1823802 h 6858000"/>
              <a:gd name="connsiteX5834" fmla="*/ 2261721 w 10868822"/>
              <a:gd name="connsiteY5834" fmla="*/ 1820061 h 6858000"/>
              <a:gd name="connsiteX5835" fmla="*/ 2237008 w 10868822"/>
              <a:gd name="connsiteY5835" fmla="*/ 1861772 h 6858000"/>
              <a:gd name="connsiteX5836" fmla="*/ 2225028 w 10868822"/>
              <a:gd name="connsiteY5836" fmla="*/ 1870595 h 6858000"/>
              <a:gd name="connsiteX5837" fmla="*/ 2219038 w 10868822"/>
              <a:gd name="connsiteY5837" fmla="*/ 1875006 h 6858000"/>
              <a:gd name="connsiteX5838" fmla="*/ 2210800 w 10868822"/>
              <a:gd name="connsiteY5838" fmla="*/ 1888910 h 6858000"/>
              <a:gd name="connsiteX5839" fmla="*/ 2250482 w 10868822"/>
              <a:gd name="connsiteY5839" fmla="*/ 1867525 h 6858000"/>
              <a:gd name="connsiteX5840" fmla="*/ 2236254 w 10868822"/>
              <a:gd name="connsiteY5840" fmla="*/ 1885840 h 6858000"/>
              <a:gd name="connsiteX5841" fmla="*/ 2208552 w 10868822"/>
              <a:gd name="connsiteY5841" fmla="*/ 1898402 h 6858000"/>
              <a:gd name="connsiteX5842" fmla="*/ 2206304 w 10868822"/>
              <a:gd name="connsiteY5842" fmla="*/ 1907895 h 6858000"/>
              <a:gd name="connsiteX5843" fmla="*/ 2233253 w 10868822"/>
              <a:gd name="connsiteY5843" fmla="*/ 1919400 h 6858000"/>
              <a:gd name="connsiteX5844" fmla="*/ 2227250 w 10868822"/>
              <a:gd name="connsiteY5844" fmla="*/ 1986520 h 6858000"/>
              <a:gd name="connsiteX5845" fmla="*/ 2213776 w 10868822"/>
              <a:gd name="connsiteY5845" fmla="*/ 1980768 h 6858000"/>
              <a:gd name="connsiteX5846" fmla="*/ 2201042 w 10868822"/>
              <a:gd name="connsiteY5846" fmla="*/ 2013657 h 6858000"/>
              <a:gd name="connsiteX5847" fmla="*/ 2193558 w 10868822"/>
              <a:gd name="connsiteY5847" fmla="*/ 2003493 h 6858000"/>
              <a:gd name="connsiteX5848" fmla="*/ 2179330 w 10868822"/>
              <a:gd name="connsiteY5848" fmla="*/ 2021809 h 6858000"/>
              <a:gd name="connsiteX5849" fmla="*/ 2180824 w 10868822"/>
              <a:gd name="connsiteY5849" fmla="*/ 2036383 h 6858000"/>
              <a:gd name="connsiteX5850" fmla="*/ 2198041 w 10868822"/>
              <a:gd name="connsiteY5850" fmla="*/ 2047217 h 6858000"/>
              <a:gd name="connsiteX5851" fmla="*/ 2216011 w 10868822"/>
              <a:gd name="connsiteY5851" fmla="*/ 2033983 h 6858000"/>
              <a:gd name="connsiteX5852" fmla="*/ 2222754 w 10868822"/>
              <a:gd name="connsiteY5852" fmla="*/ 2005505 h 6858000"/>
              <a:gd name="connsiteX5853" fmla="*/ 2268427 w 10868822"/>
              <a:gd name="connsiteY5853" fmla="*/ 1979709 h 6858000"/>
              <a:gd name="connsiteX5854" fmla="*/ 2281901 w 10868822"/>
              <a:gd name="connsiteY5854" fmla="*/ 1985461 h 6858000"/>
              <a:gd name="connsiteX5855" fmla="*/ 2267673 w 10868822"/>
              <a:gd name="connsiteY5855" fmla="*/ 2003776 h 6858000"/>
              <a:gd name="connsiteX5856" fmla="*/ 2264672 w 10868822"/>
              <a:gd name="connsiteY5856" fmla="*/ 2037336 h 6858000"/>
              <a:gd name="connsiteX5857" fmla="*/ 2257188 w 10868822"/>
              <a:gd name="connsiteY5857" fmla="*/ 2027173 h 6858000"/>
              <a:gd name="connsiteX5858" fmla="*/ 2228732 w 10868822"/>
              <a:gd name="connsiteY5858" fmla="*/ 2063803 h 6858000"/>
              <a:gd name="connsiteX5859" fmla="*/ 2209268 w 10868822"/>
              <a:gd name="connsiteY5859" fmla="*/ 2062462 h 6858000"/>
              <a:gd name="connsiteX5860" fmla="*/ 2218246 w 10868822"/>
              <a:gd name="connsiteY5860" fmla="*/ 2087200 h 6858000"/>
              <a:gd name="connsiteX5861" fmla="*/ 2201770 w 10868822"/>
              <a:gd name="connsiteY5861" fmla="*/ 2115007 h 6858000"/>
              <a:gd name="connsiteX5862" fmla="*/ 2182306 w 10868822"/>
              <a:gd name="connsiteY5862" fmla="*/ 2113666 h 6858000"/>
              <a:gd name="connsiteX5863" fmla="*/ 2179305 w 10868822"/>
              <a:gd name="connsiteY5863" fmla="*/ 2147226 h 6858000"/>
              <a:gd name="connsiteX5864" fmla="*/ 2164153 w 10868822"/>
              <a:gd name="connsiteY5864" fmla="*/ 2162915 h 6858000"/>
              <a:gd name="connsiteX5865" fmla="*/ 2162333 w 10868822"/>
              <a:gd name="connsiteY5865" fmla="*/ 2164800 h 6858000"/>
              <a:gd name="connsiteX5866" fmla="*/ 2160959 w 10868822"/>
              <a:gd name="connsiteY5866" fmla="*/ 2164654 h 6858000"/>
              <a:gd name="connsiteX5867" fmla="*/ 2159757 w 10868822"/>
              <a:gd name="connsiteY5867" fmla="*/ 2167467 h 6858000"/>
              <a:gd name="connsiteX5868" fmla="*/ 2156373 w 10868822"/>
              <a:gd name="connsiteY5868" fmla="*/ 2170971 h 6858000"/>
              <a:gd name="connsiteX5869" fmla="*/ 2153097 w 10868822"/>
              <a:gd name="connsiteY5869" fmla="*/ 2174363 h 6858000"/>
              <a:gd name="connsiteX5870" fmla="*/ 2158361 w 10868822"/>
              <a:gd name="connsiteY5870" fmla="*/ 2170731 h 6858000"/>
              <a:gd name="connsiteX5871" fmla="*/ 2159757 w 10868822"/>
              <a:gd name="connsiteY5871" fmla="*/ 2167467 h 6858000"/>
              <a:gd name="connsiteX5872" fmla="*/ 2162333 w 10868822"/>
              <a:gd name="connsiteY5872" fmla="*/ 2164800 h 6858000"/>
              <a:gd name="connsiteX5873" fmla="*/ 2162995 w 10868822"/>
              <a:gd name="connsiteY5873" fmla="*/ 2164870 h 6858000"/>
              <a:gd name="connsiteX5874" fmla="*/ 2166571 w 10868822"/>
              <a:gd name="connsiteY5874" fmla="*/ 2180115 h 6858000"/>
              <a:gd name="connsiteX5875" fmla="*/ 2195027 w 10868822"/>
              <a:gd name="connsiteY5875" fmla="*/ 2143486 h 6858000"/>
              <a:gd name="connsiteX5876" fmla="*/ 2192026 w 10868822"/>
              <a:gd name="connsiteY5876" fmla="*/ 2177046 h 6858000"/>
              <a:gd name="connsiteX5877" fmla="*/ 2230213 w 10868822"/>
              <a:gd name="connsiteY5877" fmla="*/ 2141086 h 6858000"/>
              <a:gd name="connsiteX5878" fmla="*/ 2208501 w 10868822"/>
              <a:gd name="connsiteY5878" fmla="*/ 2149238 h 6858000"/>
              <a:gd name="connsiteX5879" fmla="*/ 2209255 w 10868822"/>
              <a:gd name="connsiteY5879" fmla="*/ 2125171 h 6858000"/>
              <a:gd name="connsiteX5880" fmla="*/ 2230967 w 10868822"/>
              <a:gd name="connsiteY5880" fmla="*/ 2117019 h 6858000"/>
              <a:gd name="connsiteX5881" fmla="*/ 2226471 w 10868822"/>
              <a:gd name="connsiteY5881" fmla="*/ 2136005 h 6858000"/>
              <a:gd name="connsiteX5882" fmla="*/ 2262411 w 10868822"/>
              <a:gd name="connsiteY5882" fmla="*/ 2109538 h 6858000"/>
              <a:gd name="connsiteX5883" fmla="*/ 2235463 w 10868822"/>
              <a:gd name="connsiteY5883" fmla="*/ 2098033 h 6858000"/>
              <a:gd name="connsiteX5884" fmla="*/ 2251185 w 10868822"/>
              <a:gd name="connsiteY5884" fmla="*/ 2094293 h 6858000"/>
              <a:gd name="connsiteX5885" fmla="*/ 2257175 w 10868822"/>
              <a:gd name="connsiteY5885" fmla="*/ 2089882 h 6858000"/>
              <a:gd name="connsiteX5886" fmla="*/ 2249691 w 10868822"/>
              <a:gd name="connsiteY5886" fmla="*/ 2079718 h 6858000"/>
              <a:gd name="connsiteX5887" fmla="*/ 2299859 w 10868822"/>
              <a:gd name="connsiteY5887" fmla="*/ 2034937 h 6858000"/>
              <a:gd name="connsiteX5888" fmla="*/ 2322324 w 10868822"/>
              <a:gd name="connsiteY5888" fmla="*/ 2002718 h 6858000"/>
              <a:gd name="connsiteX5889" fmla="*/ 2338047 w 10868822"/>
              <a:gd name="connsiteY5889" fmla="*/ 1998977 h 6858000"/>
              <a:gd name="connsiteX5890" fmla="*/ 2342542 w 10868822"/>
              <a:gd name="connsiteY5890" fmla="*/ 1979992 h 6858000"/>
              <a:gd name="connsiteX5891" fmla="*/ 2378482 w 10868822"/>
              <a:gd name="connsiteY5891" fmla="*/ 1953525 h 6858000"/>
              <a:gd name="connsiteX5892" fmla="*/ 2382225 w 10868822"/>
              <a:gd name="connsiteY5892" fmla="*/ 1958607 h 6858000"/>
              <a:gd name="connsiteX5893" fmla="*/ 2356017 w 10868822"/>
              <a:gd name="connsiteY5893" fmla="*/ 1985744 h 6858000"/>
              <a:gd name="connsiteX5894" fmla="*/ 2355263 w 10868822"/>
              <a:gd name="connsiteY5894" fmla="*/ 2009812 h 6858000"/>
              <a:gd name="connsiteX5895" fmla="*/ 2359005 w 10868822"/>
              <a:gd name="connsiteY5895" fmla="*/ 2014893 h 6858000"/>
              <a:gd name="connsiteX5896" fmla="*/ 2381471 w 10868822"/>
              <a:gd name="connsiteY5896" fmla="*/ 1982674 h 6858000"/>
              <a:gd name="connsiteX5897" fmla="*/ 2377729 w 10868822"/>
              <a:gd name="connsiteY5897" fmla="*/ 1977593 h 6858000"/>
              <a:gd name="connsiteX5898" fmla="*/ 2404678 w 10868822"/>
              <a:gd name="connsiteY5898" fmla="*/ 1989097 h 6858000"/>
              <a:gd name="connsiteX5899" fmla="*/ 2412162 w 10868822"/>
              <a:gd name="connsiteY5899" fmla="*/ 1999260 h 6858000"/>
              <a:gd name="connsiteX5900" fmla="*/ 2388202 w 10868822"/>
              <a:gd name="connsiteY5900" fmla="*/ 2016905 h 6858000"/>
              <a:gd name="connsiteX5901" fmla="*/ 2379964 w 10868822"/>
              <a:gd name="connsiteY5901" fmla="*/ 2030809 h 6858000"/>
              <a:gd name="connsiteX5902" fmla="*/ 2370232 w 10868822"/>
              <a:gd name="connsiteY5902" fmla="*/ 2030138 h 6858000"/>
              <a:gd name="connsiteX5903" fmla="*/ 2372480 w 10868822"/>
              <a:gd name="connsiteY5903" fmla="*/ 2020646 h 6858000"/>
              <a:gd name="connsiteX5904" fmla="*/ 2368737 w 10868822"/>
              <a:gd name="connsiteY5904" fmla="*/ 2015564 h 6858000"/>
              <a:gd name="connsiteX5905" fmla="*/ 2342530 w 10868822"/>
              <a:gd name="connsiteY5905" fmla="*/ 2042701 h 6858000"/>
              <a:gd name="connsiteX5906" fmla="*/ 2344024 w 10868822"/>
              <a:gd name="connsiteY5906" fmla="*/ 2057275 h 6858000"/>
              <a:gd name="connsiteX5907" fmla="*/ 2361241 w 10868822"/>
              <a:gd name="connsiteY5907" fmla="*/ 2068109 h 6858000"/>
              <a:gd name="connsiteX5908" fmla="*/ 2370973 w 10868822"/>
              <a:gd name="connsiteY5908" fmla="*/ 2068780 h 6858000"/>
              <a:gd name="connsiteX5909" fmla="*/ 2385200 w 10868822"/>
              <a:gd name="connsiteY5909" fmla="*/ 2050465 h 6858000"/>
              <a:gd name="connsiteX5910" fmla="*/ 2398675 w 10868822"/>
              <a:gd name="connsiteY5910" fmla="*/ 2056217 h 6858000"/>
              <a:gd name="connsiteX5911" fmla="*/ 2385942 w 10868822"/>
              <a:gd name="connsiteY5911" fmla="*/ 2089106 h 6858000"/>
              <a:gd name="connsiteX5912" fmla="*/ 2407654 w 10868822"/>
              <a:gd name="connsiteY5912" fmla="*/ 2080955 h 6858000"/>
              <a:gd name="connsiteX5913" fmla="*/ 2415138 w 10868822"/>
              <a:gd name="connsiteY5913" fmla="*/ 2091119 h 6858000"/>
              <a:gd name="connsiteX5914" fmla="*/ 2394920 w 10868822"/>
              <a:gd name="connsiteY5914" fmla="*/ 2113844 h 6858000"/>
              <a:gd name="connsiteX5915" fmla="*/ 2379951 w 10868822"/>
              <a:gd name="connsiteY5915" fmla="*/ 2093517 h 6858000"/>
              <a:gd name="connsiteX5916" fmla="*/ 2382200 w 10868822"/>
              <a:gd name="connsiteY5916" fmla="*/ 2084025 h 6858000"/>
              <a:gd name="connsiteX5917" fmla="*/ 2364229 w 10868822"/>
              <a:gd name="connsiteY5917" fmla="*/ 2097258 h 6858000"/>
              <a:gd name="connsiteX5918" fmla="*/ 2370219 w 10868822"/>
              <a:gd name="connsiteY5918" fmla="*/ 2092847 h 6858000"/>
              <a:gd name="connsiteX5919" fmla="*/ 2347013 w 10868822"/>
              <a:gd name="connsiteY5919" fmla="*/ 2086424 h 6858000"/>
              <a:gd name="connsiteX5920" fmla="*/ 2341023 w 10868822"/>
              <a:gd name="connsiteY5920" fmla="*/ 2090835 h 6858000"/>
              <a:gd name="connsiteX5921" fmla="*/ 2324547 w 10868822"/>
              <a:gd name="connsiteY5921" fmla="*/ 2118643 h 6858000"/>
              <a:gd name="connsiteX5922" fmla="*/ 2332031 w 10868822"/>
              <a:gd name="connsiteY5922" fmla="*/ 2128806 h 6858000"/>
              <a:gd name="connsiteX5923" fmla="*/ 2311813 w 10868822"/>
              <a:gd name="connsiteY5923" fmla="*/ 2151532 h 6858000"/>
              <a:gd name="connsiteX5924" fmla="*/ 2317050 w 10868822"/>
              <a:gd name="connsiteY5924" fmla="*/ 2171188 h 6858000"/>
              <a:gd name="connsiteX5925" fmla="*/ 2285605 w 10868822"/>
              <a:gd name="connsiteY5925" fmla="*/ 2178670 h 6858000"/>
              <a:gd name="connsiteX5926" fmla="*/ 2275120 w 10868822"/>
              <a:gd name="connsiteY5926" fmla="*/ 2202066 h 6858000"/>
              <a:gd name="connsiteX5927" fmla="*/ 2278121 w 10868822"/>
              <a:gd name="connsiteY5927" fmla="*/ 2168506 h 6858000"/>
              <a:gd name="connsiteX5928" fmla="*/ 2303576 w 10868822"/>
              <a:gd name="connsiteY5928" fmla="*/ 2165436 h 6858000"/>
              <a:gd name="connsiteX5929" fmla="*/ 2305823 w 10868822"/>
              <a:gd name="connsiteY5929" fmla="*/ 2155943 h 6858000"/>
              <a:gd name="connsiteX5930" fmla="*/ 2304329 w 10868822"/>
              <a:gd name="connsiteY5930" fmla="*/ 2141369 h 6858000"/>
              <a:gd name="connsiteX5931" fmla="*/ 2276627 w 10868822"/>
              <a:gd name="connsiteY5931" fmla="*/ 2153932 h 6858000"/>
              <a:gd name="connsiteX5932" fmla="*/ 2290855 w 10868822"/>
              <a:gd name="connsiteY5932" fmla="*/ 2135617 h 6858000"/>
              <a:gd name="connsiteX5933" fmla="*/ 2293103 w 10868822"/>
              <a:gd name="connsiteY5933" fmla="*/ 2126124 h 6858000"/>
              <a:gd name="connsiteX5934" fmla="*/ 2283370 w 10868822"/>
              <a:gd name="connsiteY5934" fmla="*/ 2125453 h 6858000"/>
              <a:gd name="connsiteX5935" fmla="*/ 2256409 w 10868822"/>
              <a:gd name="connsiteY5935" fmla="*/ 2176658 h 6858000"/>
              <a:gd name="connsiteX5936" fmla="*/ 2257903 w 10868822"/>
              <a:gd name="connsiteY5936" fmla="*/ 2191232 h 6858000"/>
              <a:gd name="connsiteX5937" fmla="*/ 2267635 w 10868822"/>
              <a:gd name="connsiteY5937" fmla="*/ 2191903 h 6858000"/>
              <a:gd name="connsiteX5938" fmla="*/ 2253407 w 10868822"/>
              <a:gd name="connsiteY5938" fmla="*/ 2210218 h 6858000"/>
              <a:gd name="connsiteX5939" fmla="*/ 2224198 w 10868822"/>
              <a:gd name="connsiteY5939" fmla="*/ 2270915 h 6858000"/>
              <a:gd name="connsiteX5940" fmla="*/ 2218208 w 10868822"/>
              <a:gd name="connsiteY5940" fmla="*/ 2275326 h 6858000"/>
              <a:gd name="connsiteX5941" fmla="*/ 2214018 w 10868822"/>
              <a:gd name="connsiteY5941" fmla="*/ 2280720 h 6858000"/>
              <a:gd name="connsiteX5942" fmla="*/ 2212932 w 10868822"/>
              <a:gd name="connsiteY5942" fmla="*/ 2279334 h 6858000"/>
              <a:gd name="connsiteX5943" fmla="*/ 2186764 w 10868822"/>
              <a:gd name="connsiteY5943" fmla="*/ 2282807 h 6858000"/>
              <a:gd name="connsiteX5944" fmla="*/ 2171039 w 10868822"/>
              <a:gd name="connsiteY5944" fmla="*/ 2294387 h 6858000"/>
              <a:gd name="connsiteX5945" fmla="*/ 2169849 w 10868822"/>
              <a:gd name="connsiteY5945" fmla="*/ 2295263 h 6858000"/>
              <a:gd name="connsiteX5946" fmla="*/ 2167299 w 10868822"/>
              <a:gd name="connsiteY5946" fmla="*/ 2281466 h 6858000"/>
              <a:gd name="connsiteX5947" fmla="*/ 2164298 w 10868822"/>
              <a:gd name="connsiteY5947" fmla="*/ 2315026 h 6858000"/>
              <a:gd name="connsiteX5948" fmla="*/ 2150070 w 10868822"/>
              <a:gd name="connsiteY5948" fmla="*/ 2333341 h 6858000"/>
              <a:gd name="connsiteX5949" fmla="*/ 2107386 w 10868822"/>
              <a:gd name="connsiteY5949" fmla="*/ 2388286 h 6858000"/>
              <a:gd name="connsiteX5950" fmla="*/ 2109622 w 10868822"/>
              <a:gd name="connsiteY5950" fmla="*/ 2441502 h 6858000"/>
              <a:gd name="connsiteX5951" fmla="*/ 2101384 w 10868822"/>
              <a:gd name="connsiteY5951" fmla="*/ 2455406 h 6858000"/>
              <a:gd name="connsiteX5952" fmla="*/ 2100630 w 10868822"/>
              <a:gd name="connsiteY5952" fmla="*/ 2479473 h 6858000"/>
              <a:gd name="connsiteX5953" fmla="*/ 2098758 w 10868822"/>
              <a:gd name="connsiteY5953" fmla="*/ 2480852 h 6858000"/>
              <a:gd name="connsiteX5954" fmla="*/ 2075176 w 10868822"/>
              <a:gd name="connsiteY5954" fmla="*/ 2482543 h 6858000"/>
              <a:gd name="connsiteX5955" fmla="*/ 2074422 w 10868822"/>
              <a:gd name="connsiteY5955" fmla="*/ 2506611 h 6858000"/>
              <a:gd name="connsiteX5956" fmla="*/ 2036988 w 10868822"/>
              <a:gd name="connsiteY5956" fmla="*/ 2518502 h 6858000"/>
              <a:gd name="connsiteX5957" fmla="*/ 2036234 w 10868822"/>
              <a:gd name="connsiteY5957" fmla="*/ 2542570 h 6858000"/>
              <a:gd name="connsiteX5958" fmla="*/ 2045967 w 10868822"/>
              <a:gd name="connsiteY5958" fmla="*/ 2543241 h 6858000"/>
              <a:gd name="connsiteX5959" fmla="*/ 2055699 w 10868822"/>
              <a:gd name="connsiteY5959" fmla="*/ 2543911 h 6858000"/>
              <a:gd name="connsiteX5960" fmla="*/ 2069927 w 10868822"/>
              <a:gd name="connsiteY5960" fmla="*/ 2525596 h 6858000"/>
              <a:gd name="connsiteX5961" fmla="*/ 2054945 w 10868822"/>
              <a:gd name="connsiteY5961" fmla="*/ 2567978 h 6858000"/>
              <a:gd name="connsiteX5962" fmla="*/ 2044121 w 10868822"/>
              <a:gd name="connsiteY5962" fmla="*/ 2589543 h 6858000"/>
              <a:gd name="connsiteX5963" fmla="*/ 2042454 w 10868822"/>
              <a:gd name="connsiteY5963" fmla="*/ 2592864 h 6858000"/>
              <a:gd name="connsiteX5964" fmla="*/ 2028737 w 10868822"/>
              <a:gd name="connsiteY5964" fmla="*/ 2595115 h 6858000"/>
              <a:gd name="connsiteX5965" fmla="*/ 2018251 w 10868822"/>
              <a:gd name="connsiteY5965" fmla="*/ 2618512 h 6858000"/>
              <a:gd name="connsiteX5966" fmla="*/ 2049696 w 10868822"/>
              <a:gd name="connsiteY5966" fmla="*/ 2611031 h 6858000"/>
              <a:gd name="connsiteX5967" fmla="*/ 2034715 w 10868822"/>
              <a:gd name="connsiteY5967" fmla="*/ 2653413 h 6858000"/>
              <a:gd name="connsiteX5968" fmla="*/ 2036962 w 10868822"/>
              <a:gd name="connsiteY5968" fmla="*/ 2643921 h 6858000"/>
              <a:gd name="connsiteX5969" fmla="*/ 2010754 w 10868822"/>
              <a:gd name="connsiteY5969" fmla="*/ 2671058 h 6858000"/>
              <a:gd name="connsiteX5970" fmla="*/ 2013743 w 10868822"/>
              <a:gd name="connsiteY5970" fmla="*/ 2700207 h 6858000"/>
              <a:gd name="connsiteX5971" fmla="*/ 1992019 w 10868822"/>
              <a:gd name="connsiteY5971" fmla="*/ 2771067 h 6858000"/>
              <a:gd name="connsiteX5972" fmla="*/ 1991556 w 10868822"/>
              <a:gd name="connsiteY5972" fmla="*/ 2771432 h 6858000"/>
              <a:gd name="connsiteX5973" fmla="*/ 1984334 w 10868822"/>
              <a:gd name="connsiteY5973" fmla="*/ 2771216 h 6858000"/>
              <a:gd name="connsiteX5974" fmla="*/ 1989644 w 10868822"/>
              <a:gd name="connsiteY5974" fmla="*/ 2772938 h 6858000"/>
              <a:gd name="connsiteX5975" fmla="*/ 1991556 w 10868822"/>
              <a:gd name="connsiteY5975" fmla="*/ 2771432 h 6858000"/>
              <a:gd name="connsiteX5976" fmla="*/ 2001751 w 10868822"/>
              <a:gd name="connsiteY5976" fmla="*/ 2771737 h 6858000"/>
              <a:gd name="connsiteX5977" fmla="*/ 2018227 w 10868822"/>
              <a:gd name="connsiteY5977" fmla="*/ 2743930 h 6858000"/>
              <a:gd name="connsiteX5978" fmla="*/ 2039938 w 10868822"/>
              <a:gd name="connsiteY5978" fmla="*/ 2735778 h 6858000"/>
              <a:gd name="connsiteX5979" fmla="*/ 2051918 w 10868822"/>
              <a:gd name="connsiteY5979" fmla="*/ 2726956 h 6858000"/>
              <a:gd name="connsiteX5980" fmla="*/ 2052672 w 10868822"/>
              <a:gd name="connsiteY5980" fmla="*/ 2702889 h 6858000"/>
              <a:gd name="connsiteX5981" fmla="*/ 2105088 w 10868822"/>
              <a:gd name="connsiteY5981" fmla="*/ 2648614 h 6858000"/>
              <a:gd name="connsiteX5982" fmla="*/ 2113326 w 10868822"/>
              <a:gd name="connsiteY5982" fmla="*/ 2634711 h 6858000"/>
              <a:gd name="connsiteX5983" fmla="*/ 2141781 w 10868822"/>
              <a:gd name="connsiteY5983" fmla="*/ 2598081 h 6858000"/>
              <a:gd name="connsiteX5984" fmla="*/ 2176968 w 10868822"/>
              <a:gd name="connsiteY5984" fmla="*/ 2595681 h 6858000"/>
              <a:gd name="connsiteX5985" fmla="*/ 2209167 w 10868822"/>
              <a:gd name="connsiteY5985" fmla="*/ 2564133 h 6858000"/>
              <a:gd name="connsiteX5986" fmla="*/ 2191950 w 10868822"/>
              <a:gd name="connsiteY5986" fmla="*/ 2553299 h 6858000"/>
              <a:gd name="connsiteX5987" fmla="*/ 2196446 w 10868822"/>
              <a:gd name="connsiteY5987" fmla="*/ 2534313 h 6858000"/>
              <a:gd name="connsiteX5988" fmla="*/ 2206178 w 10868822"/>
              <a:gd name="connsiteY5988" fmla="*/ 2534984 h 6858000"/>
              <a:gd name="connsiteX5989" fmla="*/ 2234633 w 10868822"/>
              <a:gd name="connsiteY5989" fmla="*/ 2498354 h 6858000"/>
              <a:gd name="connsiteX5990" fmla="*/ 2263830 w 10868822"/>
              <a:gd name="connsiteY5990" fmla="*/ 2500366 h 6858000"/>
              <a:gd name="connsiteX5991" fmla="*/ 2350692 w 10868822"/>
              <a:gd name="connsiteY5991" fmla="*/ 2405050 h 6858000"/>
              <a:gd name="connsiteX5992" fmla="*/ 2382889 w 10868822"/>
              <a:gd name="connsiteY5992" fmla="*/ 2373502 h 6858000"/>
              <a:gd name="connsiteX5993" fmla="*/ 2375018 w 10868822"/>
              <a:gd name="connsiteY5993" fmla="*/ 2367910 h 6858000"/>
              <a:gd name="connsiteX5994" fmla="*/ 2368197 w 10868822"/>
              <a:gd name="connsiteY5994" fmla="*/ 2375504 h 6858000"/>
              <a:gd name="connsiteX5995" fmla="*/ 2370843 w 10868822"/>
              <a:gd name="connsiteY5995" fmla="*/ 2369836 h 6858000"/>
              <a:gd name="connsiteX5996" fmla="*/ 2377653 w 10868822"/>
              <a:gd name="connsiteY5996" fmla="*/ 2353846 h 6858000"/>
              <a:gd name="connsiteX5997" fmla="*/ 2325237 w 10868822"/>
              <a:gd name="connsiteY5997" fmla="*/ 2408120 h 6858000"/>
              <a:gd name="connsiteX5998" fmla="*/ 2311763 w 10868822"/>
              <a:gd name="connsiteY5998" fmla="*/ 2402368 h 6858000"/>
              <a:gd name="connsiteX5999" fmla="*/ 2372417 w 10868822"/>
              <a:gd name="connsiteY5999" fmla="*/ 2334190 h 6858000"/>
              <a:gd name="connsiteX6000" fmla="*/ 2422585 w 10868822"/>
              <a:gd name="connsiteY6000" fmla="*/ 2289408 h 6858000"/>
              <a:gd name="connsiteX6001" fmla="*/ 2415841 w 10868822"/>
              <a:gd name="connsiteY6001" fmla="*/ 2317886 h 6858000"/>
              <a:gd name="connsiteX6002" fmla="*/ 2400119 w 10868822"/>
              <a:gd name="connsiteY6002" fmla="*/ 2321627 h 6858000"/>
              <a:gd name="connsiteX6003" fmla="*/ 2383643 w 10868822"/>
              <a:gd name="connsiteY6003" fmla="*/ 2349435 h 6858000"/>
              <a:gd name="connsiteX6004" fmla="*/ 2411345 w 10868822"/>
              <a:gd name="connsiteY6004" fmla="*/ 2336872 h 6858000"/>
              <a:gd name="connsiteX6005" fmla="*/ 2468257 w 10868822"/>
              <a:gd name="connsiteY6005" fmla="*/ 2263612 h 6858000"/>
              <a:gd name="connsiteX6006" fmla="*/ 2454782 w 10868822"/>
              <a:gd name="connsiteY6006" fmla="*/ 2257860 h 6858000"/>
              <a:gd name="connsiteX6007" fmla="*/ 2442802 w 10868822"/>
              <a:gd name="connsiteY6007" fmla="*/ 2266682 h 6858000"/>
              <a:gd name="connsiteX6008" fmla="*/ 2451040 w 10868822"/>
              <a:gd name="connsiteY6008" fmla="*/ 2252778 h 6858000"/>
              <a:gd name="connsiteX6009" fmla="*/ 2457030 w 10868822"/>
              <a:gd name="connsiteY6009" fmla="*/ 2248367 h 6858000"/>
              <a:gd name="connsiteX6010" fmla="*/ 2485486 w 10868822"/>
              <a:gd name="connsiteY6010" fmla="*/ 2211737 h 6858000"/>
              <a:gd name="connsiteX6011" fmla="*/ 2492971 w 10868822"/>
              <a:gd name="connsiteY6011" fmla="*/ 2221900 h 6858000"/>
              <a:gd name="connsiteX6012" fmla="*/ 2469010 w 10868822"/>
              <a:gd name="connsiteY6012" fmla="*/ 2239545 h 6858000"/>
              <a:gd name="connsiteX6013" fmla="*/ 2476495 w 10868822"/>
              <a:gd name="connsiteY6013" fmla="*/ 2249708 h 6858000"/>
              <a:gd name="connsiteX6014" fmla="*/ 2466763 w 10868822"/>
              <a:gd name="connsiteY6014" fmla="*/ 2249038 h 6858000"/>
              <a:gd name="connsiteX6015" fmla="*/ 2479488 w 10868822"/>
              <a:gd name="connsiteY6015" fmla="*/ 2255341 h 6858000"/>
              <a:gd name="connsiteX6016" fmla="*/ 2476495 w 10868822"/>
              <a:gd name="connsiteY6016" fmla="*/ 2249708 h 6858000"/>
              <a:gd name="connsiteX6017" fmla="*/ 2492310 w 10868822"/>
              <a:gd name="connsiteY6017" fmla="*/ 2250798 h 6858000"/>
              <a:gd name="connsiteX6018" fmla="*/ 2495959 w 10868822"/>
              <a:gd name="connsiteY6018" fmla="*/ 2251049 h 6858000"/>
              <a:gd name="connsiteX6019" fmla="*/ 2506445 w 10868822"/>
              <a:gd name="connsiteY6019" fmla="*/ 2227653 h 6858000"/>
              <a:gd name="connsiteX6020" fmla="*/ 2513150 w 10868822"/>
              <a:gd name="connsiteY6020" fmla="*/ 2225803 h 6858000"/>
              <a:gd name="connsiteX6021" fmla="*/ 2504022 w 10868822"/>
              <a:gd name="connsiteY6021" fmla="*/ 2234948 h 6858000"/>
              <a:gd name="connsiteX6022" fmla="*/ 2516913 w 10868822"/>
              <a:gd name="connsiteY6022" fmla="*/ 2224765 h 6858000"/>
              <a:gd name="connsiteX6023" fmla="*/ 2513150 w 10868822"/>
              <a:gd name="connsiteY6023" fmla="*/ 2225803 h 6858000"/>
              <a:gd name="connsiteX6024" fmla="*/ 2513886 w 10868822"/>
              <a:gd name="connsiteY6024" fmla="*/ 2225066 h 6858000"/>
              <a:gd name="connsiteX6025" fmla="*/ 2536395 w 10868822"/>
              <a:gd name="connsiteY6025" fmla="*/ 2205597 h 6858000"/>
              <a:gd name="connsiteX6026" fmla="*/ 2573089 w 10868822"/>
              <a:gd name="connsiteY6026" fmla="*/ 2155064 h 6858000"/>
              <a:gd name="connsiteX6027" fmla="*/ 2603039 w 10868822"/>
              <a:gd name="connsiteY6027" fmla="*/ 2133008 h 6858000"/>
              <a:gd name="connsiteX6028" fmla="*/ 2667434 w 10868822"/>
              <a:gd name="connsiteY6028" fmla="*/ 2069911 h 6858000"/>
              <a:gd name="connsiteX6029" fmla="*/ 2669682 w 10868822"/>
              <a:gd name="connsiteY6029" fmla="*/ 2060419 h 6858000"/>
              <a:gd name="connsiteX6030" fmla="*/ 2693642 w 10868822"/>
              <a:gd name="connsiteY6030" fmla="*/ 2042774 h 6858000"/>
              <a:gd name="connsiteX6031" fmla="*/ 2710118 w 10868822"/>
              <a:gd name="connsiteY6031" fmla="*/ 2014967 h 6858000"/>
              <a:gd name="connsiteX6032" fmla="*/ 2736326 w 10868822"/>
              <a:gd name="connsiteY6032" fmla="*/ 1987829 h 6858000"/>
              <a:gd name="connsiteX6033" fmla="*/ 2746058 w 10868822"/>
              <a:gd name="connsiteY6033" fmla="*/ 1988500 h 6858000"/>
              <a:gd name="connsiteX6034" fmla="*/ 2755233 w 10868822"/>
              <a:gd name="connsiteY6034" fmla="*/ 1968028 h 6858000"/>
              <a:gd name="connsiteX6035" fmla="*/ 2756289 w 10868822"/>
              <a:gd name="connsiteY6035" fmla="*/ 1965672 h 6858000"/>
              <a:gd name="connsiteX6036" fmla="*/ 2759164 w 10868822"/>
              <a:gd name="connsiteY6036" fmla="*/ 1967093 h 6858000"/>
              <a:gd name="connsiteX6037" fmla="*/ 2761069 w 10868822"/>
              <a:gd name="connsiteY6037" fmla="*/ 1965969 h 6858000"/>
              <a:gd name="connsiteX6038" fmla="*/ 2761421 w 10868822"/>
              <a:gd name="connsiteY6038" fmla="*/ 1968982 h 6858000"/>
              <a:gd name="connsiteX6039" fmla="*/ 2766094 w 10868822"/>
              <a:gd name="connsiteY6039" fmla="*/ 1963321 h 6858000"/>
              <a:gd name="connsiteX6040" fmla="*/ 2766274 w 10868822"/>
              <a:gd name="connsiteY6040" fmla="*/ 1962897 h 6858000"/>
              <a:gd name="connsiteX6041" fmla="*/ 2782609 w 10868822"/>
              <a:gd name="connsiteY6041" fmla="*/ 1953257 h 6858000"/>
              <a:gd name="connsiteX6042" fmla="*/ 2796227 w 10868822"/>
              <a:gd name="connsiteY6042" fmla="*/ 1943718 h 6858000"/>
              <a:gd name="connsiteX6043" fmla="*/ 2794075 w 10868822"/>
              <a:gd name="connsiteY6043" fmla="*/ 1942364 h 6858000"/>
              <a:gd name="connsiteX6044" fmla="*/ 2782840 w 10868822"/>
              <a:gd name="connsiteY6044" fmla="*/ 1935294 h 6858000"/>
              <a:gd name="connsiteX6045" fmla="*/ 2792177 w 10868822"/>
              <a:gd name="connsiteY6045" fmla="*/ 1925699 h 6858000"/>
              <a:gd name="connsiteX6046" fmla="*/ 2841158 w 10868822"/>
              <a:gd name="connsiteY6046" fmla="*/ 1879281 h 6858000"/>
              <a:gd name="connsiteX6047" fmla="*/ 2899564 w 10868822"/>
              <a:gd name="connsiteY6047" fmla="*/ 1820595 h 6858000"/>
              <a:gd name="connsiteX6048" fmla="*/ 3014128 w 10868822"/>
              <a:gd name="connsiteY6048" fmla="*/ 1712717 h 6858000"/>
              <a:gd name="connsiteX6049" fmla="*/ 3033592 w 10868822"/>
              <a:gd name="connsiteY6049" fmla="*/ 1714058 h 6858000"/>
              <a:gd name="connsiteX6050" fmla="*/ 3039582 w 10868822"/>
              <a:gd name="connsiteY6050" fmla="*/ 1709647 h 6858000"/>
              <a:gd name="connsiteX6051" fmla="*/ 3032098 w 10868822"/>
              <a:gd name="connsiteY6051" fmla="*/ 1699484 h 6858000"/>
              <a:gd name="connsiteX6052" fmla="*/ 3056812 w 10868822"/>
              <a:gd name="connsiteY6052" fmla="*/ 1657772 h 6858000"/>
              <a:gd name="connsiteX6053" fmla="*/ 3154900 w 10868822"/>
              <a:gd name="connsiteY6053" fmla="*/ 1577702 h 6858000"/>
              <a:gd name="connsiteX6054" fmla="*/ 3158642 w 10868822"/>
              <a:gd name="connsiteY6054" fmla="*/ 1582783 h 6858000"/>
              <a:gd name="connsiteX6055" fmla="*/ 3182602 w 10868822"/>
              <a:gd name="connsiteY6055" fmla="*/ 1565139 h 6858000"/>
              <a:gd name="connsiteX6056" fmla="*/ 3187098 w 10868822"/>
              <a:gd name="connsiteY6056" fmla="*/ 1546153 h 6858000"/>
              <a:gd name="connsiteX6057" fmla="*/ 3233523 w 10868822"/>
              <a:gd name="connsiteY6057" fmla="*/ 1496290 h 6858000"/>
              <a:gd name="connsiteX6058" fmla="*/ 3264968 w 10868822"/>
              <a:gd name="connsiteY6058" fmla="*/ 1488809 h 6858000"/>
              <a:gd name="connsiteX6059" fmla="*/ 3271711 w 10868822"/>
              <a:gd name="connsiteY6059" fmla="*/ 1460331 h 6858000"/>
              <a:gd name="connsiteX6060" fmla="*/ 3273959 w 10868822"/>
              <a:gd name="connsiteY6060" fmla="*/ 1450838 h 6858000"/>
              <a:gd name="connsiteX6061" fmla="*/ 3312888 w 10868822"/>
              <a:gd name="connsiteY6061" fmla="*/ 1453520 h 6858000"/>
              <a:gd name="connsiteX6062" fmla="*/ 3321126 w 10868822"/>
              <a:gd name="connsiteY6062" fmla="*/ 1439616 h 6858000"/>
              <a:gd name="connsiteX6063" fmla="*/ 3327870 w 10868822"/>
              <a:gd name="connsiteY6063" fmla="*/ 1411138 h 6858000"/>
              <a:gd name="connsiteX6064" fmla="*/ 3350336 w 10868822"/>
              <a:gd name="connsiteY6064" fmla="*/ 1378919 h 6858000"/>
              <a:gd name="connsiteX6065" fmla="*/ 3454414 w 10868822"/>
              <a:gd name="connsiteY6065" fmla="*/ 1294438 h 6858000"/>
              <a:gd name="connsiteX6066" fmla="*/ 3456662 w 10868822"/>
              <a:gd name="connsiteY6066" fmla="*/ 1284945 h 6858000"/>
              <a:gd name="connsiteX6067" fmla="*/ 3468641 w 10868822"/>
              <a:gd name="connsiteY6067" fmla="*/ 1276123 h 6858000"/>
              <a:gd name="connsiteX6068" fmla="*/ 3478374 w 10868822"/>
              <a:gd name="connsiteY6068" fmla="*/ 1276793 h 6858000"/>
              <a:gd name="connsiteX6069" fmla="*/ 3480622 w 10868822"/>
              <a:gd name="connsiteY6069" fmla="*/ 1267300 h 6858000"/>
              <a:gd name="connsiteX6070" fmla="*/ 3506829 w 10868822"/>
              <a:gd name="connsiteY6070" fmla="*/ 1240163 h 6858000"/>
              <a:gd name="connsiteX6071" fmla="*/ 3607165 w 10868822"/>
              <a:gd name="connsiteY6071" fmla="*/ 1150600 h 6858000"/>
              <a:gd name="connsiteX6072" fmla="*/ 3621393 w 10868822"/>
              <a:gd name="connsiteY6072" fmla="*/ 1132285 h 6858000"/>
              <a:gd name="connsiteX6073" fmla="*/ 3679799 w 10868822"/>
              <a:gd name="connsiteY6073" fmla="*/ 1073600 h 6858000"/>
              <a:gd name="connsiteX6074" fmla="*/ 3711998 w 10868822"/>
              <a:gd name="connsiteY6074" fmla="*/ 1042051 h 6858000"/>
              <a:gd name="connsiteX6075" fmla="*/ 3727719 w 10868822"/>
              <a:gd name="connsiteY6075" fmla="*/ 1038311 h 6858000"/>
              <a:gd name="connsiteX6076" fmla="*/ 3753927 w 10868822"/>
              <a:gd name="connsiteY6076" fmla="*/ 1011174 h 6858000"/>
              <a:gd name="connsiteX6077" fmla="*/ 3759917 w 10868822"/>
              <a:gd name="connsiteY6077" fmla="*/ 1006762 h 6858000"/>
              <a:gd name="connsiteX6078" fmla="*/ 3769649 w 10868822"/>
              <a:gd name="connsiteY6078" fmla="*/ 1007433 h 6858000"/>
              <a:gd name="connsiteX6079" fmla="*/ 3812334 w 10868822"/>
              <a:gd name="connsiteY6079" fmla="*/ 952488 h 6858000"/>
              <a:gd name="connsiteX6080" fmla="*/ 3874481 w 10868822"/>
              <a:gd name="connsiteY6080" fmla="*/ 898884 h 6858000"/>
              <a:gd name="connsiteX6081" fmla="*/ 3936629 w 10868822"/>
              <a:gd name="connsiteY6081" fmla="*/ 845280 h 6858000"/>
              <a:gd name="connsiteX6082" fmla="*/ 3942619 w 10868822"/>
              <a:gd name="connsiteY6082" fmla="*/ 840869 h 6858000"/>
              <a:gd name="connsiteX6083" fmla="*/ 3956847 w 10868822"/>
              <a:gd name="connsiteY6083" fmla="*/ 822554 h 6858000"/>
              <a:gd name="connsiteX6084" fmla="*/ 3966579 w 10868822"/>
              <a:gd name="connsiteY6084" fmla="*/ 823225 h 6858000"/>
              <a:gd name="connsiteX6085" fmla="*/ 4003273 w 10868822"/>
              <a:gd name="connsiteY6085" fmla="*/ 772691 h 6858000"/>
              <a:gd name="connsiteX6086" fmla="*/ 4057183 w 10868822"/>
              <a:gd name="connsiteY6086" fmla="*/ 732991 h 6858000"/>
              <a:gd name="connsiteX6087" fmla="*/ 4065421 w 10868822"/>
              <a:gd name="connsiteY6087" fmla="*/ 719087 h 6858000"/>
              <a:gd name="connsiteX6088" fmla="*/ 4093123 w 10868822"/>
              <a:gd name="connsiteY6088" fmla="*/ 706525 h 6858000"/>
              <a:gd name="connsiteX6089" fmla="*/ 4157519 w 10868822"/>
              <a:gd name="connsiteY6089" fmla="*/ 643428 h 6858000"/>
              <a:gd name="connsiteX6090" fmla="*/ 4175489 w 10868822"/>
              <a:gd name="connsiteY6090" fmla="*/ 630195 h 6858000"/>
              <a:gd name="connsiteX6091" fmla="*/ 4173996 w 10868822"/>
              <a:gd name="connsiteY6091" fmla="*/ 615620 h 6858000"/>
              <a:gd name="connsiteX6092" fmla="*/ 4344717 w 10868822"/>
              <a:gd name="connsiteY6092" fmla="*/ 458550 h 6858000"/>
              <a:gd name="connsiteX6093" fmla="*/ 4388895 w 10868822"/>
              <a:gd name="connsiteY6093" fmla="*/ 418179 h 6858000"/>
              <a:gd name="connsiteX6094" fmla="*/ 4387400 w 10868822"/>
              <a:gd name="connsiteY6094" fmla="*/ 403605 h 6858000"/>
              <a:gd name="connsiteX6095" fmla="*/ 4401629 w 10868822"/>
              <a:gd name="connsiteY6095" fmla="*/ 385290 h 6858000"/>
              <a:gd name="connsiteX6096" fmla="*/ 4394885 w 10868822"/>
              <a:gd name="connsiteY6096" fmla="*/ 413768 h 6858000"/>
              <a:gd name="connsiteX6097" fmla="*/ 4424835 w 10868822"/>
              <a:gd name="connsiteY6097" fmla="*/ 391712 h 6858000"/>
              <a:gd name="connsiteX6098" fmla="*/ 4475004 w 10868822"/>
              <a:gd name="connsiteY6098" fmla="*/ 346931 h 6858000"/>
              <a:gd name="connsiteX6099" fmla="*/ 4485489 w 10868822"/>
              <a:gd name="connsiteY6099" fmla="*/ 323534 h 6858000"/>
              <a:gd name="connsiteX6100" fmla="*/ 4519181 w 10868822"/>
              <a:gd name="connsiteY6100" fmla="*/ 306560 h 6858000"/>
              <a:gd name="connsiteX6101" fmla="*/ 4547637 w 10868822"/>
              <a:gd name="connsiteY6101" fmla="*/ 269931 h 6858000"/>
              <a:gd name="connsiteX6102" fmla="*/ 4569350 w 10868822"/>
              <a:gd name="connsiteY6102" fmla="*/ 261779 h 6858000"/>
              <a:gd name="connsiteX6103" fmla="*/ 4627755 w 10868822"/>
              <a:gd name="connsiteY6103" fmla="*/ 203093 h 6858000"/>
              <a:gd name="connsiteX6104" fmla="*/ 4677923 w 10868822"/>
              <a:gd name="connsiteY6104" fmla="*/ 158312 h 6858000"/>
              <a:gd name="connsiteX6105" fmla="*/ 4704131 w 10868822"/>
              <a:gd name="connsiteY6105" fmla="*/ 131174 h 6858000"/>
              <a:gd name="connsiteX6106" fmla="*/ 4760289 w 10868822"/>
              <a:gd name="connsiteY6106" fmla="*/ 81982 h 6858000"/>
              <a:gd name="connsiteX6107" fmla="*/ 4768527 w 10868822"/>
              <a:gd name="connsiteY6107" fmla="*/ 68078 h 6858000"/>
              <a:gd name="connsiteX6108" fmla="*/ 4786497 w 10868822"/>
              <a:gd name="connsiteY6108" fmla="*/ 54845 h 6858000"/>
              <a:gd name="connsiteX6109" fmla="*/ 4808963 w 10868822"/>
              <a:gd name="connsiteY6109" fmla="*/ 22626 h 6858000"/>
              <a:gd name="connsiteX6110" fmla="*/ 4456546 w 10868822"/>
              <a:gd name="connsiteY6110" fmla="*/ 0 h 6858000"/>
              <a:gd name="connsiteX6111" fmla="*/ 4457706 w 10868822"/>
              <a:gd name="connsiteY6111" fmla="*/ 0 h 6858000"/>
              <a:gd name="connsiteX6112" fmla="*/ 4453454 w 10868822"/>
              <a:gd name="connsiteY6112" fmla="*/ 7175 h 6858000"/>
              <a:gd name="connsiteX6113" fmla="*/ 4460097 w 10868822"/>
              <a:gd name="connsiteY6113" fmla="*/ 13060 h 6858000"/>
              <a:gd name="connsiteX6114" fmla="*/ 4470243 w 10868822"/>
              <a:gd name="connsiteY6114" fmla="*/ 0 h 6858000"/>
              <a:gd name="connsiteX6115" fmla="*/ 4507911 w 10868822"/>
              <a:gd name="connsiteY6115" fmla="*/ 0 h 6858000"/>
              <a:gd name="connsiteX6116" fmla="*/ 4491056 w 10868822"/>
              <a:gd name="connsiteY6116" fmla="*/ 15871 h 6858000"/>
              <a:gd name="connsiteX6117" fmla="*/ 4463086 w 10868822"/>
              <a:gd name="connsiteY6117" fmla="*/ 42209 h 6858000"/>
              <a:gd name="connsiteX6118" fmla="*/ 4458590 w 10868822"/>
              <a:gd name="connsiteY6118" fmla="*/ 61194 h 6858000"/>
              <a:gd name="connsiteX6119" fmla="*/ 4420594 w 10868822"/>
              <a:gd name="connsiteY6119" fmla="*/ 75460 h 6858000"/>
              <a:gd name="connsiteX6120" fmla="*/ 4419067 w 10868822"/>
              <a:gd name="connsiteY6120" fmla="*/ 76033 h 6858000"/>
              <a:gd name="connsiteX6121" fmla="*/ 4415500 w 10868822"/>
              <a:gd name="connsiteY6121" fmla="*/ 68344 h 6858000"/>
              <a:gd name="connsiteX6122" fmla="*/ 4407682 w 10868822"/>
              <a:gd name="connsiteY6122" fmla="*/ 67334 h 6858000"/>
              <a:gd name="connsiteX6123" fmla="*/ 4395093 w 10868822"/>
              <a:gd name="connsiteY6123" fmla="*/ 75700 h 6858000"/>
              <a:gd name="connsiteX6124" fmla="*/ 4391830 w 10868822"/>
              <a:gd name="connsiteY6124" fmla="*/ 73252 h 6858000"/>
              <a:gd name="connsiteX6125" fmla="*/ 4424157 w 10868822"/>
              <a:gd name="connsiteY6125" fmla="*/ 39526 h 6858000"/>
              <a:gd name="connsiteX6126" fmla="*/ 4446624 w 10868822"/>
              <a:gd name="connsiteY6126" fmla="*/ 73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</a:cxnLst>
            <a:rect l="l" t="t" r="r" b="b"/>
            <a:pathLst>
              <a:path w="10868822" h="6858000">
                <a:moveTo>
                  <a:pt x="4105358" y="6857748"/>
                </a:moveTo>
                <a:lnTo>
                  <a:pt x="4105299" y="6858000"/>
                </a:lnTo>
                <a:lnTo>
                  <a:pt x="4104298" y="6858000"/>
                </a:lnTo>
                <a:close/>
                <a:moveTo>
                  <a:pt x="3455258" y="6851545"/>
                </a:moveTo>
                <a:cubicBezTo>
                  <a:pt x="3456896" y="6849849"/>
                  <a:pt x="3457810" y="6849912"/>
                  <a:pt x="3456860" y="6853916"/>
                </a:cubicBezTo>
                <a:lnTo>
                  <a:pt x="3455552" y="6858000"/>
                </a:lnTo>
                <a:lnTo>
                  <a:pt x="3450561" y="6858000"/>
                </a:lnTo>
                <a:close/>
                <a:moveTo>
                  <a:pt x="3961104" y="6839452"/>
                </a:moveTo>
                <a:cubicBezTo>
                  <a:pt x="3961398" y="6840047"/>
                  <a:pt x="3960669" y="6842389"/>
                  <a:pt x="3958475" y="6847250"/>
                </a:cubicBezTo>
                <a:lnTo>
                  <a:pt x="3953115" y="6858000"/>
                </a:lnTo>
                <a:lnTo>
                  <a:pt x="3948735" y="6858000"/>
                </a:lnTo>
                <a:lnTo>
                  <a:pt x="3949572" y="6856133"/>
                </a:lnTo>
                <a:lnTo>
                  <a:pt x="3953640" y="6847056"/>
                </a:lnTo>
                <a:lnTo>
                  <a:pt x="3957598" y="6842140"/>
                </a:lnTo>
                <a:cubicBezTo>
                  <a:pt x="3959494" y="6840010"/>
                  <a:pt x="3960810" y="6838857"/>
                  <a:pt x="3961104" y="6839452"/>
                </a:cubicBezTo>
                <a:close/>
                <a:moveTo>
                  <a:pt x="3996480" y="6836197"/>
                </a:moveTo>
                <a:lnTo>
                  <a:pt x="3996650" y="6836470"/>
                </a:lnTo>
                <a:lnTo>
                  <a:pt x="3996248" y="6838170"/>
                </a:lnTo>
                <a:lnTo>
                  <a:pt x="3995895" y="6839659"/>
                </a:lnTo>
                <a:lnTo>
                  <a:pt x="3994750" y="6838293"/>
                </a:lnTo>
                <a:close/>
                <a:moveTo>
                  <a:pt x="4628394" y="6835199"/>
                </a:moveTo>
                <a:lnTo>
                  <a:pt x="4628714" y="6837566"/>
                </a:lnTo>
                <a:lnTo>
                  <a:pt x="4627727" y="6839472"/>
                </a:lnTo>
                <a:cubicBezTo>
                  <a:pt x="4626838" y="6840616"/>
                  <a:pt x="4626148" y="6841247"/>
                  <a:pt x="4625981" y="6840972"/>
                </a:cubicBezTo>
                <a:cubicBezTo>
                  <a:pt x="4625814" y="6840697"/>
                  <a:pt x="4626171" y="6839515"/>
                  <a:pt x="4627377" y="6837036"/>
                </a:cubicBezTo>
                <a:close/>
                <a:moveTo>
                  <a:pt x="4627168" y="6826168"/>
                </a:moveTo>
                <a:lnTo>
                  <a:pt x="4631840" y="6828967"/>
                </a:lnTo>
                <a:lnTo>
                  <a:pt x="4628394" y="6835199"/>
                </a:lnTo>
                <a:close/>
                <a:moveTo>
                  <a:pt x="215427" y="6806795"/>
                </a:moveTo>
                <a:cubicBezTo>
                  <a:pt x="226653" y="6822040"/>
                  <a:pt x="226653" y="6822040"/>
                  <a:pt x="226653" y="6822040"/>
                </a:cubicBezTo>
                <a:lnTo>
                  <a:pt x="233767" y="6812882"/>
                </a:lnTo>
                <a:lnTo>
                  <a:pt x="231953" y="6817280"/>
                </a:lnTo>
                <a:cubicBezTo>
                  <a:pt x="222158" y="6841026"/>
                  <a:pt x="222158" y="6841026"/>
                  <a:pt x="222158" y="6841026"/>
                </a:cubicBezTo>
                <a:cubicBezTo>
                  <a:pt x="200445" y="6849177"/>
                  <a:pt x="200445" y="6849177"/>
                  <a:pt x="200445" y="6849177"/>
                </a:cubicBezTo>
                <a:lnTo>
                  <a:pt x="201350" y="6858000"/>
                </a:lnTo>
                <a:lnTo>
                  <a:pt x="186901" y="6858000"/>
                </a:lnTo>
                <a:lnTo>
                  <a:pt x="188512" y="6855516"/>
                </a:lnTo>
                <a:lnTo>
                  <a:pt x="198537" y="6840062"/>
                </a:lnTo>
                <a:lnTo>
                  <a:pt x="199230" y="6841255"/>
                </a:lnTo>
                <a:cubicBezTo>
                  <a:pt x="205126" y="6839852"/>
                  <a:pt x="214673" y="6830862"/>
                  <a:pt x="204941" y="6830192"/>
                </a:cubicBezTo>
                <a:cubicBezTo>
                  <a:pt x="204941" y="6830192"/>
                  <a:pt x="204941" y="6830192"/>
                  <a:pt x="200073" y="6837695"/>
                </a:cubicBezTo>
                <a:lnTo>
                  <a:pt x="198537" y="6840062"/>
                </a:lnTo>
                <a:lnTo>
                  <a:pt x="195991" y="6835680"/>
                </a:lnTo>
                <a:cubicBezTo>
                  <a:pt x="197735" y="6830600"/>
                  <a:pt x="203258" y="6821634"/>
                  <a:pt x="215427" y="6806795"/>
                </a:cubicBezTo>
                <a:close/>
                <a:moveTo>
                  <a:pt x="238743" y="6800821"/>
                </a:moveTo>
                <a:lnTo>
                  <a:pt x="240881" y="6803725"/>
                </a:lnTo>
                <a:cubicBezTo>
                  <a:pt x="240881" y="6803725"/>
                  <a:pt x="240881" y="6803725"/>
                  <a:pt x="239102" y="6806014"/>
                </a:cubicBezTo>
                <a:lnTo>
                  <a:pt x="233767" y="6812882"/>
                </a:lnTo>
                <a:close/>
                <a:moveTo>
                  <a:pt x="291789" y="6797585"/>
                </a:moveTo>
                <a:cubicBezTo>
                  <a:pt x="287294" y="6816571"/>
                  <a:pt x="287294" y="6816571"/>
                  <a:pt x="287294" y="6816571"/>
                </a:cubicBezTo>
                <a:cubicBezTo>
                  <a:pt x="274186" y="6853655"/>
                  <a:pt x="266249" y="6820925"/>
                  <a:pt x="244903" y="6852825"/>
                </a:cubicBezTo>
                <a:lnTo>
                  <a:pt x="242024" y="6858000"/>
                </a:lnTo>
                <a:lnTo>
                  <a:pt x="213896" y="6858000"/>
                </a:lnTo>
                <a:lnTo>
                  <a:pt x="237433" y="6846676"/>
                </a:lnTo>
                <a:cubicBezTo>
                  <a:pt x="263334" y="6834215"/>
                  <a:pt x="263334" y="6834215"/>
                  <a:pt x="263334" y="6834215"/>
                </a:cubicBezTo>
                <a:cubicBezTo>
                  <a:pt x="291789" y="6797585"/>
                  <a:pt x="291789" y="6797585"/>
                  <a:pt x="291789" y="6797585"/>
                </a:cubicBezTo>
                <a:close/>
                <a:moveTo>
                  <a:pt x="235645" y="6784069"/>
                </a:moveTo>
                <a:cubicBezTo>
                  <a:pt x="245376" y="6784740"/>
                  <a:pt x="245376" y="6784740"/>
                  <a:pt x="245376" y="6784740"/>
                </a:cubicBezTo>
                <a:lnTo>
                  <a:pt x="238743" y="6800821"/>
                </a:lnTo>
                <a:lnTo>
                  <a:pt x="231058" y="6790386"/>
                </a:lnTo>
                <a:cubicBezTo>
                  <a:pt x="229655" y="6788480"/>
                  <a:pt x="229655" y="6788480"/>
                  <a:pt x="229655" y="6788480"/>
                </a:cubicBezTo>
                <a:cubicBezTo>
                  <a:pt x="235645" y="6784069"/>
                  <a:pt x="235645" y="6784069"/>
                  <a:pt x="235645" y="6784069"/>
                </a:cubicBezTo>
                <a:close/>
                <a:moveTo>
                  <a:pt x="3972121" y="6752091"/>
                </a:moveTo>
                <a:cubicBezTo>
                  <a:pt x="3995328" y="6758514"/>
                  <a:pt x="3995328" y="6758514"/>
                  <a:pt x="3995328" y="6758514"/>
                </a:cubicBezTo>
                <a:cubicBezTo>
                  <a:pt x="3966872" y="6795144"/>
                  <a:pt x="3966872" y="6795144"/>
                  <a:pt x="3966872" y="6795144"/>
                </a:cubicBezTo>
                <a:cubicBezTo>
                  <a:pt x="3955634" y="6842607"/>
                  <a:pt x="3955634" y="6842607"/>
                  <a:pt x="3955634" y="6842607"/>
                </a:cubicBezTo>
                <a:lnTo>
                  <a:pt x="3953640" y="6847056"/>
                </a:lnTo>
                <a:lnTo>
                  <a:pt x="3944828" y="6858000"/>
                </a:lnTo>
                <a:lnTo>
                  <a:pt x="3907332" y="6858000"/>
                </a:lnTo>
                <a:lnTo>
                  <a:pt x="3907285" y="6855556"/>
                </a:lnTo>
                <a:cubicBezTo>
                  <a:pt x="3906972" y="6839254"/>
                  <a:pt x="3906972" y="6839254"/>
                  <a:pt x="3906972" y="6839254"/>
                </a:cubicBezTo>
                <a:cubicBezTo>
                  <a:pt x="3936182" y="6778557"/>
                  <a:pt x="3936182" y="6778557"/>
                  <a:pt x="3936182" y="6778557"/>
                </a:cubicBezTo>
                <a:cubicBezTo>
                  <a:pt x="3920447" y="6845007"/>
                  <a:pt x="3920447" y="6845007"/>
                  <a:pt x="3920447" y="6845007"/>
                </a:cubicBezTo>
                <a:cubicBezTo>
                  <a:pt x="3946655" y="6817869"/>
                  <a:pt x="3946655" y="6817869"/>
                  <a:pt x="3946655" y="6817869"/>
                </a:cubicBezTo>
                <a:cubicBezTo>
                  <a:pt x="3945913" y="6779228"/>
                  <a:pt x="3945913" y="6779228"/>
                  <a:pt x="3945913" y="6779228"/>
                </a:cubicBezTo>
                <a:cubicBezTo>
                  <a:pt x="3972121" y="6752091"/>
                  <a:pt x="3972121" y="6752091"/>
                  <a:pt x="3972121" y="6752091"/>
                </a:cubicBezTo>
                <a:close/>
                <a:moveTo>
                  <a:pt x="3490590" y="6672227"/>
                </a:moveTo>
                <a:lnTo>
                  <a:pt x="3490761" y="6675509"/>
                </a:lnTo>
                <a:lnTo>
                  <a:pt x="3490491" y="6672279"/>
                </a:lnTo>
                <a:close/>
                <a:moveTo>
                  <a:pt x="3497874" y="6666352"/>
                </a:moveTo>
                <a:cubicBezTo>
                  <a:pt x="3499840" y="6665884"/>
                  <a:pt x="3500308" y="6666520"/>
                  <a:pt x="3496447" y="6669118"/>
                </a:cubicBezTo>
                <a:lnTo>
                  <a:pt x="3490590" y="6672227"/>
                </a:lnTo>
                <a:lnTo>
                  <a:pt x="3490480" y="6670120"/>
                </a:lnTo>
                <a:close/>
                <a:moveTo>
                  <a:pt x="4150642" y="6590391"/>
                </a:moveTo>
                <a:lnTo>
                  <a:pt x="4151479" y="6607335"/>
                </a:lnTo>
                <a:cubicBezTo>
                  <a:pt x="4151892" y="6619461"/>
                  <a:pt x="4152286" y="6636070"/>
                  <a:pt x="4152564" y="6658399"/>
                </a:cubicBezTo>
                <a:cubicBezTo>
                  <a:pt x="4129344" y="6714685"/>
                  <a:pt x="4129344" y="6714685"/>
                  <a:pt x="4129344" y="6714685"/>
                </a:cubicBezTo>
                <a:cubicBezTo>
                  <a:pt x="4083672" y="6740481"/>
                  <a:pt x="4083672" y="6740481"/>
                  <a:pt x="4083672" y="6740481"/>
                </a:cubicBezTo>
                <a:cubicBezTo>
                  <a:pt x="4061206" y="6772700"/>
                  <a:pt x="4061206" y="6772700"/>
                  <a:pt x="4061206" y="6772700"/>
                </a:cubicBezTo>
                <a:cubicBezTo>
                  <a:pt x="4076175" y="6793027"/>
                  <a:pt x="4076175" y="6793027"/>
                  <a:pt x="4076175" y="6793027"/>
                </a:cubicBezTo>
                <a:cubicBezTo>
                  <a:pt x="4061947" y="6811342"/>
                  <a:pt x="4061947" y="6811342"/>
                  <a:pt x="4061947" y="6811342"/>
                </a:cubicBezTo>
                <a:cubicBezTo>
                  <a:pt x="4079163" y="6822176"/>
                  <a:pt x="4079163" y="6822176"/>
                  <a:pt x="4079163" y="6822176"/>
                </a:cubicBezTo>
                <a:cubicBezTo>
                  <a:pt x="4082906" y="6827257"/>
                  <a:pt x="4082906" y="6827257"/>
                  <a:pt x="4082906" y="6827257"/>
                </a:cubicBezTo>
                <a:cubicBezTo>
                  <a:pt x="4086648" y="6832339"/>
                  <a:pt x="4086648" y="6832339"/>
                  <a:pt x="4086648" y="6832339"/>
                </a:cubicBezTo>
                <a:cubicBezTo>
                  <a:pt x="4070925" y="6836080"/>
                  <a:pt x="4070925" y="6836080"/>
                  <a:pt x="4070925" y="6836080"/>
                </a:cubicBezTo>
                <a:cubicBezTo>
                  <a:pt x="4058945" y="6844902"/>
                  <a:pt x="4058945" y="6844902"/>
                  <a:pt x="4058945" y="6844902"/>
                </a:cubicBezTo>
                <a:cubicBezTo>
                  <a:pt x="4066430" y="6855065"/>
                  <a:pt x="4066430" y="6855065"/>
                  <a:pt x="4066430" y="6855065"/>
                </a:cubicBezTo>
                <a:lnTo>
                  <a:pt x="4077033" y="6858000"/>
                </a:lnTo>
                <a:lnTo>
                  <a:pt x="3984566" y="6858000"/>
                </a:lnTo>
                <a:lnTo>
                  <a:pt x="3986922" y="6855692"/>
                </a:lnTo>
                <a:cubicBezTo>
                  <a:pt x="3989414" y="6853979"/>
                  <a:pt x="3991379" y="6853512"/>
                  <a:pt x="3992315" y="6854782"/>
                </a:cubicBezTo>
                <a:lnTo>
                  <a:pt x="3995895" y="6839659"/>
                </a:lnTo>
                <a:lnTo>
                  <a:pt x="3998306" y="6842533"/>
                </a:lnTo>
                <a:cubicBezTo>
                  <a:pt x="3999616" y="6843528"/>
                  <a:pt x="4000645" y="6843749"/>
                  <a:pt x="4000177" y="6842134"/>
                </a:cubicBezTo>
                <a:lnTo>
                  <a:pt x="3996650" y="6836470"/>
                </a:lnTo>
                <a:lnTo>
                  <a:pt x="3996810" y="6835797"/>
                </a:lnTo>
                <a:lnTo>
                  <a:pt x="3996480" y="6836197"/>
                </a:lnTo>
                <a:lnTo>
                  <a:pt x="3993067" y="6830715"/>
                </a:lnTo>
                <a:cubicBezTo>
                  <a:pt x="4002800" y="6831386"/>
                  <a:pt x="4002800" y="6831386"/>
                  <a:pt x="4002800" y="6831386"/>
                </a:cubicBezTo>
                <a:cubicBezTo>
                  <a:pt x="4014793" y="6759855"/>
                  <a:pt x="4014793" y="6759855"/>
                  <a:pt x="4014793" y="6759855"/>
                </a:cubicBezTo>
                <a:cubicBezTo>
                  <a:pt x="4020783" y="6755444"/>
                  <a:pt x="4007308" y="6749691"/>
                  <a:pt x="4020783" y="6755444"/>
                </a:cubicBezTo>
                <a:cubicBezTo>
                  <a:pt x="4013298" y="6745280"/>
                  <a:pt x="4013298" y="6745280"/>
                  <a:pt x="4013298" y="6745280"/>
                </a:cubicBezTo>
                <a:cubicBezTo>
                  <a:pt x="4031268" y="6732047"/>
                  <a:pt x="4031268" y="6732047"/>
                  <a:pt x="4031268" y="6732047"/>
                </a:cubicBezTo>
                <a:cubicBezTo>
                  <a:pt x="4040260" y="6694076"/>
                  <a:pt x="4040260" y="6694076"/>
                  <a:pt x="4040260" y="6694076"/>
                </a:cubicBezTo>
                <a:cubicBezTo>
                  <a:pt x="4055241" y="6651693"/>
                  <a:pt x="4055241" y="6651693"/>
                  <a:pt x="4055241" y="6651693"/>
                </a:cubicBezTo>
                <a:cubicBezTo>
                  <a:pt x="4087439" y="6620145"/>
                  <a:pt x="4087439" y="6620145"/>
                  <a:pt x="4087439" y="6620145"/>
                </a:cubicBezTo>
                <a:cubicBezTo>
                  <a:pt x="4089687" y="6610653"/>
                  <a:pt x="4089687" y="6610653"/>
                  <a:pt x="4089687" y="6610653"/>
                </a:cubicBezTo>
                <a:cubicBezTo>
                  <a:pt x="4136100" y="6623498"/>
                  <a:pt x="4136100" y="6623498"/>
                  <a:pt x="4136100" y="6623498"/>
                </a:cubicBezTo>
                <a:cubicBezTo>
                  <a:pt x="4148834" y="6590609"/>
                  <a:pt x="4148834" y="6590609"/>
                  <a:pt x="4148834" y="6590609"/>
                </a:cubicBezTo>
                <a:close/>
                <a:moveTo>
                  <a:pt x="4150605" y="6589633"/>
                </a:moveTo>
                <a:lnTo>
                  <a:pt x="4150733" y="6590380"/>
                </a:lnTo>
                <a:lnTo>
                  <a:pt x="4150642" y="6590391"/>
                </a:lnTo>
                <a:close/>
                <a:moveTo>
                  <a:pt x="4174288" y="6587539"/>
                </a:moveTo>
                <a:cubicBezTo>
                  <a:pt x="4165862" y="6607459"/>
                  <a:pt x="4160154" y="6610684"/>
                  <a:pt x="4156363" y="6607107"/>
                </a:cubicBezTo>
                <a:cubicBezTo>
                  <a:pt x="4154469" y="6605318"/>
                  <a:pt x="4153054" y="6601829"/>
                  <a:pt x="4152020" y="6597876"/>
                </a:cubicBezTo>
                <a:lnTo>
                  <a:pt x="4150733" y="6590380"/>
                </a:lnTo>
                <a:lnTo>
                  <a:pt x="4171107" y="6587923"/>
                </a:lnTo>
                <a:cubicBezTo>
                  <a:pt x="4174288" y="6587539"/>
                  <a:pt x="4174288" y="6587539"/>
                  <a:pt x="4174288" y="6587539"/>
                </a:cubicBezTo>
                <a:close/>
                <a:moveTo>
                  <a:pt x="4149579" y="6578488"/>
                </a:moveTo>
                <a:cubicBezTo>
                  <a:pt x="4149667" y="6577627"/>
                  <a:pt x="4149935" y="6578776"/>
                  <a:pt x="4150285" y="6583172"/>
                </a:cubicBezTo>
                <a:lnTo>
                  <a:pt x="4150605" y="6589633"/>
                </a:lnTo>
                <a:lnTo>
                  <a:pt x="4149957" y="6585862"/>
                </a:lnTo>
                <a:cubicBezTo>
                  <a:pt x="4149584" y="6582219"/>
                  <a:pt x="4149491" y="6579348"/>
                  <a:pt x="4149579" y="6578488"/>
                </a:cubicBezTo>
                <a:close/>
                <a:moveTo>
                  <a:pt x="4161596" y="6562131"/>
                </a:moveTo>
                <a:lnTo>
                  <a:pt x="4168262" y="6562415"/>
                </a:lnTo>
                <a:lnTo>
                  <a:pt x="4165006" y="6562780"/>
                </a:lnTo>
                <a:cubicBezTo>
                  <a:pt x="4162361" y="6563502"/>
                  <a:pt x="4159881" y="6564839"/>
                  <a:pt x="4159319" y="6567212"/>
                </a:cubicBezTo>
                <a:cubicBezTo>
                  <a:pt x="4159319" y="6567212"/>
                  <a:pt x="4159319" y="6567212"/>
                  <a:pt x="4160630" y="6564288"/>
                </a:cubicBezTo>
                <a:close/>
                <a:moveTo>
                  <a:pt x="4171673" y="6562034"/>
                </a:moveTo>
                <a:cubicBezTo>
                  <a:pt x="4172890" y="6562117"/>
                  <a:pt x="4172515" y="6562393"/>
                  <a:pt x="4168795" y="6562438"/>
                </a:cubicBezTo>
                <a:lnTo>
                  <a:pt x="4168262" y="6562415"/>
                </a:lnTo>
                <a:close/>
                <a:moveTo>
                  <a:pt x="4145845" y="6561460"/>
                </a:moveTo>
                <a:lnTo>
                  <a:pt x="4158817" y="6562013"/>
                </a:lnTo>
                <a:lnTo>
                  <a:pt x="4153718" y="6563133"/>
                </a:lnTo>
                <a:cubicBezTo>
                  <a:pt x="4150056" y="6563257"/>
                  <a:pt x="4146780" y="6562730"/>
                  <a:pt x="4145845" y="6561460"/>
                </a:cubicBezTo>
                <a:close/>
                <a:moveTo>
                  <a:pt x="4161959" y="6561323"/>
                </a:moveTo>
                <a:lnTo>
                  <a:pt x="4161596" y="6562131"/>
                </a:lnTo>
                <a:lnTo>
                  <a:pt x="4158817" y="6562013"/>
                </a:lnTo>
                <a:close/>
                <a:moveTo>
                  <a:pt x="4164665" y="6555286"/>
                </a:moveTo>
                <a:lnTo>
                  <a:pt x="4164691" y="6555297"/>
                </a:lnTo>
                <a:cubicBezTo>
                  <a:pt x="4167299" y="6557662"/>
                  <a:pt x="4166386" y="6559559"/>
                  <a:pt x="4163906" y="6560895"/>
                </a:cubicBezTo>
                <a:lnTo>
                  <a:pt x="4161959" y="6561323"/>
                </a:lnTo>
                <a:lnTo>
                  <a:pt x="4163743" y="6557342"/>
                </a:lnTo>
                <a:close/>
                <a:moveTo>
                  <a:pt x="118155" y="6549254"/>
                </a:moveTo>
                <a:cubicBezTo>
                  <a:pt x="114971" y="6557477"/>
                  <a:pt x="115205" y="6561713"/>
                  <a:pt x="117368" y="6562692"/>
                </a:cubicBezTo>
                <a:lnTo>
                  <a:pt x="125134" y="6558294"/>
                </a:lnTo>
                <a:lnTo>
                  <a:pt x="124423" y="6559334"/>
                </a:lnTo>
                <a:cubicBezTo>
                  <a:pt x="118714" y="6562558"/>
                  <a:pt x="111788" y="6565699"/>
                  <a:pt x="107669" y="6572651"/>
                </a:cubicBezTo>
                <a:cubicBezTo>
                  <a:pt x="97937" y="6571980"/>
                  <a:pt x="97937" y="6571980"/>
                  <a:pt x="97937" y="6571980"/>
                </a:cubicBezTo>
                <a:cubicBezTo>
                  <a:pt x="118155" y="6549254"/>
                  <a:pt x="118155" y="6549254"/>
                  <a:pt x="118155" y="6549254"/>
                </a:cubicBezTo>
                <a:close/>
                <a:moveTo>
                  <a:pt x="133877" y="6545514"/>
                </a:moveTo>
                <a:lnTo>
                  <a:pt x="134887" y="6545945"/>
                </a:lnTo>
                <a:lnTo>
                  <a:pt x="128166" y="6556577"/>
                </a:lnTo>
                <a:lnTo>
                  <a:pt x="125134" y="6558294"/>
                </a:lnTo>
                <a:close/>
                <a:moveTo>
                  <a:pt x="4181785" y="6534993"/>
                </a:moveTo>
                <a:cubicBezTo>
                  <a:pt x="4179538" y="6544486"/>
                  <a:pt x="4179538" y="6544486"/>
                  <a:pt x="4179538" y="6544486"/>
                </a:cubicBezTo>
                <a:cubicBezTo>
                  <a:pt x="4169805" y="6543815"/>
                  <a:pt x="4169805" y="6543815"/>
                  <a:pt x="4169805" y="6543815"/>
                </a:cubicBezTo>
                <a:cubicBezTo>
                  <a:pt x="4181785" y="6534993"/>
                  <a:pt x="4181785" y="6534993"/>
                  <a:pt x="4181785" y="6534993"/>
                </a:cubicBezTo>
                <a:close/>
                <a:moveTo>
                  <a:pt x="486679" y="6534831"/>
                </a:moveTo>
                <a:lnTo>
                  <a:pt x="489694" y="6538449"/>
                </a:lnTo>
                <a:lnTo>
                  <a:pt x="487462" y="6540875"/>
                </a:lnTo>
                <a:close/>
                <a:moveTo>
                  <a:pt x="486653" y="6534629"/>
                </a:moveTo>
                <a:lnTo>
                  <a:pt x="486679" y="6534831"/>
                </a:lnTo>
                <a:lnTo>
                  <a:pt x="486590" y="6534725"/>
                </a:lnTo>
                <a:close/>
                <a:moveTo>
                  <a:pt x="483496" y="6531012"/>
                </a:moveTo>
                <a:lnTo>
                  <a:pt x="486590" y="6534725"/>
                </a:lnTo>
                <a:lnTo>
                  <a:pt x="485811" y="6535920"/>
                </a:lnTo>
                <a:cubicBezTo>
                  <a:pt x="482605" y="6541955"/>
                  <a:pt x="483213" y="6543957"/>
                  <a:pt x="484804" y="6543765"/>
                </a:cubicBezTo>
                <a:lnTo>
                  <a:pt x="487462" y="6540875"/>
                </a:lnTo>
                <a:lnTo>
                  <a:pt x="488732" y="6550668"/>
                </a:lnTo>
                <a:cubicBezTo>
                  <a:pt x="490227" y="6565243"/>
                  <a:pt x="457288" y="6558149"/>
                  <a:pt x="462524" y="6577806"/>
                </a:cubicBezTo>
                <a:cubicBezTo>
                  <a:pt x="466267" y="6582887"/>
                  <a:pt x="466267" y="6582887"/>
                  <a:pt x="466267" y="6582887"/>
                </a:cubicBezTo>
                <a:cubicBezTo>
                  <a:pt x="505196" y="6585570"/>
                  <a:pt x="455040" y="6567642"/>
                  <a:pt x="431821" y="6623928"/>
                </a:cubicBezTo>
                <a:cubicBezTo>
                  <a:pt x="421335" y="6647325"/>
                  <a:pt x="421335" y="6647325"/>
                  <a:pt x="421335" y="6647325"/>
                </a:cubicBezTo>
                <a:cubicBezTo>
                  <a:pt x="374910" y="6697188"/>
                  <a:pt x="374910" y="6697188"/>
                  <a:pt x="374910" y="6697188"/>
                </a:cubicBezTo>
                <a:cubicBezTo>
                  <a:pt x="387643" y="6664299"/>
                  <a:pt x="387643" y="6664299"/>
                  <a:pt x="387643" y="6664299"/>
                </a:cubicBezTo>
                <a:cubicBezTo>
                  <a:pt x="395692" y="6656412"/>
                  <a:pt x="401729" y="6650496"/>
                  <a:pt x="406257" y="6646060"/>
                </a:cubicBezTo>
                <a:lnTo>
                  <a:pt x="408695" y="6643671"/>
                </a:lnTo>
                <a:lnTo>
                  <a:pt x="410094" y="6646173"/>
                </a:lnTo>
                <a:cubicBezTo>
                  <a:pt x="412866" y="6645234"/>
                  <a:pt x="416657" y="6640973"/>
                  <a:pt x="419840" y="6632751"/>
                </a:cubicBezTo>
                <a:cubicBezTo>
                  <a:pt x="419840" y="6632751"/>
                  <a:pt x="419840" y="6632751"/>
                  <a:pt x="415815" y="6636694"/>
                </a:cubicBezTo>
                <a:lnTo>
                  <a:pt x="408695" y="6643671"/>
                </a:lnTo>
                <a:lnTo>
                  <a:pt x="406458" y="6639667"/>
                </a:lnTo>
                <a:cubicBezTo>
                  <a:pt x="408238" y="6629539"/>
                  <a:pt x="420594" y="6608683"/>
                  <a:pt x="456534" y="6582217"/>
                </a:cubicBezTo>
                <a:cubicBezTo>
                  <a:pt x="461030" y="6563231"/>
                  <a:pt x="461030" y="6563231"/>
                  <a:pt x="461030" y="6563231"/>
                </a:cubicBezTo>
                <a:cubicBezTo>
                  <a:pt x="483496" y="6531012"/>
                  <a:pt x="483496" y="6531012"/>
                  <a:pt x="483496" y="6531012"/>
                </a:cubicBezTo>
                <a:close/>
                <a:moveTo>
                  <a:pt x="490791" y="6528282"/>
                </a:moveTo>
                <a:lnTo>
                  <a:pt x="486653" y="6534629"/>
                </a:lnTo>
                <a:lnTo>
                  <a:pt x="486326" y="6532112"/>
                </a:lnTo>
                <a:close/>
                <a:moveTo>
                  <a:pt x="4245983" y="6524945"/>
                </a:moveTo>
                <a:cubicBezTo>
                  <a:pt x="4244486" y="6526048"/>
                  <a:pt x="4245422" y="6527318"/>
                  <a:pt x="4248417" y="6525112"/>
                </a:cubicBezTo>
                <a:lnTo>
                  <a:pt x="4248417" y="6525113"/>
                </a:lnTo>
                <a:close/>
                <a:moveTo>
                  <a:pt x="4397303" y="6520297"/>
                </a:moveTo>
                <a:cubicBezTo>
                  <a:pt x="4398333" y="6518559"/>
                  <a:pt x="4400766" y="6518727"/>
                  <a:pt x="4402637" y="6521267"/>
                </a:cubicBezTo>
                <a:cubicBezTo>
                  <a:pt x="4402637" y="6521267"/>
                  <a:pt x="4402637" y="6521267"/>
                  <a:pt x="4398988" y="6521016"/>
                </a:cubicBezTo>
                <a:lnTo>
                  <a:pt x="4397485" y="6520912"/>
                </a:lnTo>
                <a:close/>
                <a:moveTo>
                  <a:pt x="4502207" y="6518480"/>
                </a:moveTo>
                <a:cubicBezTo>
                  <a:pt x="4502207" y="6518480"/>
                  <a:pt x="4502207" y="6518480"/>
                  <a:pt x="4501364" y="6522040"/>
                </a:cubicBezTo>
                <a:lnTo>
                  <a:pt x="4500021" y="6527711"/>
                </a:lnTo>
                <a:lnTo>
                  <a:pt x="4497361" y="6533070"/>
                </a:lnTo>
                <a:cubicBezTo>
                  <a:pt x="4495103" y="6537060"/>
                  <a:pt x="4493577" y="6539103"/>
                  <a:pt x="4492625" y="6539772"/>
                </a:cubicBezTo>
                <a:cubicBezTo>
                  <a:pt x="4487873" y="6543119"/>
                  <a:pt x="4497530" y="6512128"/>
                  <a:pt x="4502207" y="6518480"/>
                </a:cubicBezTo>
                <a:close/>
                <a:moveTo>
                  <a:pt x="4169487" y="6508708"/>
                </a:moveTo>
                <a:lnTo>
                  <a:pt x="4166816" y="6514666"/>
                </a:lnTo>
                <a:cubicBezTo>
                  <a:pt x="4166816" y="6514666"/>
                  <a:pt x="4166816" y="6514666"/>
                  <a:pt x="4163821" y="6516872"/>
                </a:cubicBezTo>
                <a:lnTo>
                  <a:pt x="4163106" y="6517399"/>
                </a:lnTo>
                <a:lnTo>
                  <a:pt x="4162583" y="6513621"/>
                </a:lnTo>
                <a:close/>
                <a:moveTo>
                  <a:pt x="509704" y="6503875"/>
                </a:moveTo>
                <a:cubicBezTo>
                  <a:pt x="514194" y="6516244"/>
                  <a:pt x="504835" y="6519217"/>
                  <a:pt x="496412" y="6523460"/>
                </a:cubicBezTo>
                <a:lnTo>
                  <a:pt x="490791" y="6528282"/>
                </a:lnTo>
                <a:lnTo>
                  <a:pt x="493835" y="6523613"/>
                </a:lnTo>
                <a:cubicBezTo>
                  <a:pt x="497699" y="6518348"/>
                  <a:pt x="502871" y="6511846"/>
                  <a:pt x="509704" y="6503875"/>
                </a:cubicBezTo>
                <a:close/>
                <a:moveTo>
                  <a:pt x="4180111" y="6487243"/>
                </a:moveTo>
                <a:cubicBezTo>
                  <a:pt x="4183293" y="6486859"/>
                  <a:pt x="4188159" y="6487194"/>
                  <a:pt x="4193025" y="6487529"/>
                </a:cubicBezTo>
                <a:cubicBezTo>
                  <a:pt x="4192271" y="6511596"/>
                  <a:pt x="4192271" y="6511596"/>
                  <a:pt x="4192271" y="6511596"/>
                </a:cubicBezTo>
                <a:cubicBezTo>
                  <a:pt x="4192271" y="6511596"/>
                  <a:pt x="4181230" y="6506012"/>
                  <a:pt x="4172433" y="6506612"/>
                </a:cubicBezTo>
                <a:lnTo>
                  <a:pt x="4169487" y="6508708"/>
                </a:lnTo>
                <a:lnTo>
                  <a:pt x="4172879" y="6501140"/>
                </a:lnTo>
                <a:cubicBezTo>
                  <a:pt x="4177302" y="6491270"/>
                  <a:pt x="4177302" y="6491270"/>
                  <a:pt x="4177302" y="6491270"/>
                </a:cubicBezTo>
                <a:cubicBezTo>
                  <a:pt x="4175431" y="6488729"/>
                  <a:pt x="4176929" y="6487627"/>
                  <a:pt x="4180111" y="6487243"/>
                </a:cubicBezTo>
                <a:close/>
                <a:moveTo>
                  <a:pt x="4917431" y="6464921"/>
                </a:moveTo>
                <a:cubicBezTo>
                  <a:pt x="4919723" y="6466562"/>
                  <a:pt x="4922544" y="6472598"/>
                  <a:pt x="4921782" y="6477444"/>
                </a:cubicBezTo>
                <a:lnTo>
                  <a:pt x="4916752" y="6480465"/>
                </a:lnTo>
                <a:lnTo>
                  <a:pt x="4916255" y="6478759"/>
                </a:lnTo>
                <a:cubicBezTo>
                  <a:pt x="4913377" y="6466031"/>
                  <a:pt x="4915140" y="6463279"/>
                  <a:pt x="4917431" y="6464921"/>
                </a:cubicBezTo>
                <a:close/>
                <a:moveTo>
                  <a:pt x="714847" y="6431181"/>
                </a:moveTo>
                <a:cubicBezTo>
                  <a:pt x="714847" y="6431181"/>
                  <a:pt x="714847" y="6431181"/>
                  <a:pt x="711196" y="6438768"/>
                </a:cubicBezTo>
                <a:lnTo>
                  <a:pt x="708889" y="6443562"/>
                </a:lnTo>
                <a:lnTo>
                  <a:pt x="711593" y="6436760"/>
                </a:lnTo>
                <a:cubicBezTo>
                  <a:pt x="713724" y="6432008"/>
                  <a:pt x="715409" y="6428808"/>
                  <a:pt x="714847" y="6431181"/>
                </a:cubicBezTo>
                <a:close/>
                <a:moveTo>
                  <a:pt x="3220766" y="6427602"/>
                </a:moveTo>
                <a:lnTo>
                  <a:pt x="3244505" y="6441470"/>
                </a:lnTo>
                <a:cubicBezTo>
                  <a:pt x="3211566" y="6434377"/>
                  <a:pt x="3211566" y="6434377"/>
                  <a:pt x="3211566" y="6434377"/>
                </a:cubicBezTo>
                <a:close/>
                <a:moveTo>
                  <a:pt x="3226901" y="6420742"/>
                </a:moveTo>
                <a:lnTo>
                  <a:pt x="3223546" y="6425554"/>
                </a:lnTo>
                <a:cubicBezTo>
                  <a:pt x="3223546" y="6425554"/>
                  <a:pt x="3223546" y="6425554"/>
                  <a:pt x="3222048" y="6426657"/>
                </a:cubicBezTo>
                <a:lnTo>
                  <a:pt x="3220766" y="6427602"/>
                </a:lnTo>
                <a:lnTo>
                  <a:pt x="3219931" y="6427114"/>
                </a:lnTo>
                <a:cubicBezTo>
                  <a:pt x="3217066" y="6424203"/>
                  <a:pt x="3218634" y="6422804"/>
                  <a:pt x="3221956" y="6421827"/>
                </a:cubicBezTo>
                <a:close/>
                <a:moveTo>
                  <a:pt x="405664" y="6400230"/>
                </a:moveTo>
                <a:cubicBezTo>
                  <a:pt x="419138" y="6405982"/>
                  <a:pt x="419138" y="6405982"/>
                  <a:pt x="419138" y="6405982"/>
                </a:cubicBezTo>
                <a:cubicBezTo>
                  <a:pt x="407158" y="6414804"/>
                  <a:pt x="407158" y="6414804"/>
                  <a:pt x="407158" y="6414804"/>
                </a:cubicBezTo>
                <a:cubicBezTo>
                  <a:pt x="405664" y="6400230"/>
                  <a:pt x="405664" y="6400230"/>
                  <a:pt x="405664" y="6400230"/>
                </a:cubicBezTo>
                <a:close/>
                <a:moveTo>
                  <a:pt x="4645312" y="6381747"/>
                </a:moveTo>
                <a:lnTo>
                  <a:pt x="4644724" y="6383439"/>
                </a:lnTo>
                <a:lnTo>
                  <a:pt x="4645150" y="6381866"/>
                </a:lnTo>
                <a:close/>
                <a:moveTo>
                  <a:pt x="3263982" y="6380102"/>
                </a:moveTo>
                <a:cubicBezTo>
                  <a:pt x="3269218" y="6399758"/>
                  <a:pt x="3269218" y="6399758"/>
                  <a:pt x="3269218" y="6399758"/>
                </a:cubicBezTo>
                <a:cubicBezTo>
                  <a:pt x="3272961" y="6404840"/>
                  <a:pt x="3272961" y="6404840"/>
                  <a:pt x="3272961" y="6404840"/>
                </a:cubicBezTo>
                <a:cubicBezTo>
                  <a:pt x="3241516" y="6412321"/>
                  <a:pt x="3241516" y="6412321"/>
                  <a:pt x="3241516" y="6412321"/>
                </a:cubicBezTo>
                <a:cubicBezTo>
                  <a:pt x="3241890" y="6415964"/>
                  <a:pt x="3238661" y="6417852"/>
                  <a:pt x="3234508" y="6419074"/>
                </a:cubicBezTo>
                <a:lnTo>
                  <a:pt x="3226901" y="6420742"/>
                </a:lnTo>
                <a:lnTo>
                  <a:pt x="3236534" y="6406928"/>
                </a:lnTo>
                <a:cubicBezTo>
                  <a:pt x="3246012" y="6393335"/>
                  <a:pt x="3246012" y="6393335"/>
                  <a:pt x="3246012" y="6393335"/>
                </a:cubicBezTo>
                <a:cubicBezTo>
                  <a:pt x="3263982" y="6380102"/>
                  <a:pt x="3263982" y="6380102"/>
                  <a:pt x="3263982" y="6380102"/>
                </a:cubicBezTo>
                <a:close/>
                <a:moveTo>
                  <a:pt x="4649801" y="6367638"/>
                </a:moveTo>
                <a:lnTo>
                  <a:pt x="4654024" y="6373372"/>
                </a:lnTo>
                <a:cubicBezTo>
                  <a:pt x="4654959" y="6374643"/>
                  <a:pt x="4654959" y="6374643"/>
                  <a:pt x="4654959" y="6374643"/>
                </a:cubicBezTo>
                <a:lnTo>
                  <a:pt x="4645312" y="6381747"/>
                </a:lnTo>
                <a:lnTo>
                  <a:pt x="4648000" y="6374012"/>
                </a:lnTo>
                <a:close/>
                <a:moveTo>
                  <a:pt x="4651540" y="6361486"/>
                </a:moveTo>
                <a:lnTo>
                  <a:pt x="4649801" y="6367638"/>
                </a:lnTo>
                <a:lnTo>
                  <a:pt x="4649220" y="6366849"/>
                </a:lnTo>
                <a:lnTo>
                  <a:pt x="4650457" y="6362283"/>
                </a:lnTo>
                <a:close/>
                <a:moveTo>
                  <a:pt x="4938071" y="6353771"/>
                </a:moveTo>
                <a:lnTo>
                  <a:pt x="4940032" y="6355016"/>
                </a:lnTo>
                <a:cubicBezTo>
                  <a:pt x="4942628" y="6356778"/>
                  <a:pt x="4933645" y="6351636"/>
                  <a:pt x="4936452" y="6355448"/>
                </a:cubicBezTo>
                <a:close/>
                <a:moveTo>
                  <a:pt x="441309" y="6343080"/>
                </a:moveTo>
                <a:lnTo>
                  <a:pt x="440790" y="6344237"/>
                </a:lnTo>
                <a:cubicBezTo>
                  <a:pt x="436367" y="6354107"/>
                  <a:pt x="436367" y="6354107"/>
                  <a:pt x="436367" y="6354107"/>
                </a:cubicBezTo>
                <a:cubicBezTo>
                  <a:pt x="405664" y="6400230"/>
                  <a:pt x="405664" y="6400230"/>
                  <a:pt x="405664" y="6400230"/>
                </a:cubicBezTo>
                <a:cubicBezTo>
                  <a:pt x="398179" y="6390067"/>
                  <a:pt x="398179" y="6390067"/>
                  <a:pt x="398179" y="6390067"/>
                </a:cubicBezTo>
                <a:cubicBezTo>
                  <a:pt x="422893" y="6348355"/>
                  <a:pt x="422893" y="6348355"/>
                  <a:pt x="422893" y="6348355"/>
                </a:cubicBezTo>
                <a:lnTo>
                  <a:pt x="425040" y="6348048"/>
                </a:lnTo>
                <a:lnTo>
                  <a:pt x="418237" y="6361232"/>
                </a:lnTo>
                <a:cubicBezTo>
                  <a:pt x="413144" y="6371332"/>
                  <a:pt x="414162" y="6370215"/>
                  <a:pt x="418023" y="6363697"/>
                </a:cubicBezTo>
                <a:lnTo>
                  <a:pt x="426733" y="6348409"/>
                </a:lnTo>
                <a:lnTo>
                  <a:pt x="426167" y="6352801"/>
                </a:lnTo>
                <a:cubicBezTo>
                  <a:pt x="426120" y="6354305"/>
                  <a:pt x="426705" y="6355100"/>
                  <a:pt x="429314" y="6353546"/>
                </a:cubicBezTo>
                <a:close/>
                <a:moveTo>
                  <a:pt x="445105" y="6334608"/>
                </a:moveTo>
                <a:lnTo>
                  <a:pt x="444605" y="6340204"/>
                </a:lnTo>
                <a:lnTo>
                  <a:pt x="441309" y="6343080"/>
                </a:lnTo>
                <a:close/>
                <a:moveTo>
                  <a:pt x="445577" y="6329333"/>
                </a:moveTo>
                <a:lnTo>
                  <a:pt x="446852" y="6330711"/>
                </a:lnTo>
                <a:lnTo>
                  <a:pt x="445105" y="6334608"/>
                </a:lnTo>
                <a:close/>
                <a:moveTo>
                  <a:pt x="4740314" y="6327462"/>
                </a:moveTo>
                <a:lnTo>
                  <a:pt x="4745380" y="6330892"/>
                </a:lnTo>
                <a:lnTo>
                  <a:pt x="4736732" y="6336712"/>
                </a:lnTo>
                <a:cubicBezTo>
                  <a:pt x="4727818" y="6341072"/>
                  <a:pt x="4744806" y="6324154"/>
                  <a:pt x="4740314" y="6327462"/>
                </a:cubicBezTo>
                <a:close/>
                <a:moveTo>
                  <a:pt x="438798" y="6322004"/>
                </a:moveTo>
                <a:lnTo>
                  <a:pt x="440321" y="6323651"/>
                </a:lnTo>
                <a:lnTo>
                  <a:pt x="428569" y="6345185"/>
                </a:lnTo>
                <a:lnTo>
                  <a:pt x="426733" y="6348409"/>
                </a:lnTo>
                <a:lnTo>
                  <a:pt x="426812" y="6347796"/>
                </a:lnTo>
                <a:lnTo>
                  <a:pt x="425040" y="6348048"/>
                </a:lnTo>
                <a:lnTo>
                  <a:pt x="425489" y="6347177"/>
                </a:lnTo>
                <a:cubicBezTo>
                  <a:pt x="428667" y="6341103"/>
                  <a:pt x="432644" y="6333566"/>
                  <a:pt x="437542" y="6324353"/>
                </a:cubicBezTo>
                <a:close/>
                <a:moveTo>
                  <a:pt x="447307" y="6309984"/>
                </a:moveTo>
                <a:lnTo>
                  <a:pt x="447231" y="6310839"/>
                </a:lnTo>
                <a:cubicBezTo>
                  <a:pt x="447043" y="6312936"/>
                  <a:pt x="446762" y="6316082"/>
                  <a:pt x="446340" y="6320802"/>
                </a:cubicBezTo>
                <a:lnTo>
                  <a:pt x="445577" y="6329333"/>
                </a:lnTo>
                <a:lnTo>
                  <a:pt x="440321" y="6323651"/>
                </a:lnTo>
                <a:lnTo>
                  <a:pt x="440888" y="6322612"/>
                </a:lnTo>
                <a:close/>
                <a:moveTo>
                  <a:pt x="449171" y="6306318"/>
                </a:moveTo>
                <a:lnTo>
                  <a:pt x="447307" y="6309984"/>
                </a:lnTo>
                <a:lnTo>
                  <a:pt x="447606" y="6306644"/>
                </a:lnTo>
                <a:cubicBezTo>
                  <a:pt x="450414" y="6302616"/>
                  <a:pt x="450613" y="6303082"/>
                  <a:pt x="449171" y="6306318"/>
                </a:cubicBezTo>
                <a:close/>
                <a:moveTo>
                  <a:pt x="450549" y="6300020"/>
                </a:moveTo>
                <a:lnTo>
                  <a:pt x="438798" y="6322004"/>
                </a:lnTo>
                <a:lnTo>
                  <a:pt x="432702" y="6315415"/>
                </a:lnTo>
                <a:cubicBezTo>
                  <a:pt x="433334" y="6310785"/>
                  <a:pt x="438342" y="6306608"/>
                  <a:pt x="444799" y="6302832"/>
                </a:cubicBezTo>
                <a:close/>
                <a:moveTo>
                  <a:pt x="4717860" y="6296972"/>
                </a:moveTo>
                <a:cubicBezTo>
                  <a:pt x="4684168" y="6313946"/>
                  <a:pt x="4730582" y="6326791"/>
                  <a:pt x="4683415" y="6338013"/>
                </a:cubicBezTo>
                <a:cubicBezTo>
                  <a:pt x="4705882" y="6305794"/>
                  <a:pt x="4705882" y="6305794"/>
                  <a:pt x="4705882" y="6305794"/>
                </a:cubicBezTo>
                <a:lnTo>
                  <a:pt x="4702169" y="6300753"/>
                </a:lnTo>
                <a:close/>
                <a:moveTo>
                  <a:pt x="4698397" y="6295630"/>
                </a:moveTo>
                <a:cubicBezTo>
                  <a:pt x="4698397" y="6295630"/>
                  <a:pt x="4698397" y="6295630"/>
                  <a:pt x="4699332" y="6296901"/>
                </a:cubicBezTo>
                <a:lnTo>
                  <a:pt x="4702169" y="6300753"/>
                </a:lnTo>
                <a:lnTo>
                  <a:pt x="4693050" y="6302950"/>
                </a:lnTo>
                <a:lnTo>
                  <a:pt x="4692175" y="6303043"/>
                </a:lnTo>
                <a:close/>
                <a:moveTo>
                  <a:pt x="4455660" y="6234697"/>
                </a:moveTo>
                <a:lnTo>
                  <a:pt x="4454351" y="6240225"/>
                </a:lnTo>
                <a:cubicBezTo>
                  <a:pt x="4454351" y="6240225"/>
                  <a:pt x="4454351" y="6240225"/>
                  <a:pt x="4454632" y="6239039"/>
                </a:cubicBezTo>
                <a:close/>
                <a:moveTo>
                  <a:pt x="3445754" y="6218138"/>
                </a:moveTo>
                <a:lnTo>
                  <a:pt x="3445140" y="6220735"/>
                </a:lnTo>
                <a:lnTo>
                  <a:pt x="3441595" y="6235701"/>
                </a:lnTo>
                <a:lnTo>
                  <a:pt x="3440503" y="6237374"/>
                </a:lnTo>
                <a:cubicBezTo>
                  <a:pt x="3437391" y="6241871"/>
                  <a:pt x="3435799" y="6243777"/>
                  <a:pt x="3435267" y="6243863"/>
                </a:cubicBezTo>
                <a:cubicBezTo>
                  <a:pt x="3434735" y="6243949"/>
                  <a:pt x="3435262" y="6242214"/>
                  <a:pt x="3436386" y="6239427"/>
                </a:cubicBezTo>
                <a:close/>
                <a:moveTo>
                  <a:pt x="3448933" y="6204716"/>
                </a:moveTo>
                <a:cubicBezTo>
                  <a:pt x="3451927" y="6202510"/>
                  <a:pt x="3449914" y="6208401"/>
                  <a:pt x="3446590" y="6216237"/>
                </a:cubicBezTo>
                <a:lnTo>
                  <a:pt x="3445754" y="6218138"/>
                </a:lnTo>
                <a:lnTo>
                  <a:pt x="3447808" y="6209462"/>
                </a:lnTo>
                <a:cubicBezTo>
                  <a:pt x="3448933" y="6204716"/>
                  <a:pt x="3448933" y="6204716"/>
                  <a:pt x="3448933" y="6204716"/>
                </a:cubicBezTo>
                <a:close/>
                <a:moveTo>
                  <a:pt x="591367" y="6200777"/>
                </a:moveTo>
                <a:cubicBezTo>
                  <a:pt x="591367" y="6200777"/>
                  <a:pt x="591367" y="6200777"/>
                  <a:pt x="585377" y="6205188"/>
                </a:cubicBezTo>
                <a:cubicBezTo>
                  <a:pt x="585377" y="6205188"/>
                  <a:pt x="585377" y="6205188"/>
                  <a:pt x="588372" y="6202983"/>
                </a:cubicBezTo>
                <a:lnTo>
                  <a:pt x="591367" y="6200777"/>
                </a:lnTo>
                <a:close/>
                <a:moveTo>
                  <a:pt x="4226494" y="6181713"/>
                </a:moveTo>
                <a:cubicBezTo>
                  <a:pt x="4225464" y="6183451"/>
                  <a:pt x="4221907" y="6188030"/>
                  <a:pt x="4223779" y="6190571"/>
                </a:cubicBezTo>
                <a:cubicBezTo>
                  <a:pt x="4223779" y="6190571"/>
                  <a:pt x="4223779" y="6190571"/>
                  <a:pt x="4224060" y="6189384"/>
                </a:cubicBezTo>
                <a:lnTo>
                  <a:pt x="4225861" y="6181776"/>
                </a:lnTo>
                <a:close/>
                <a:moveTo>
                  <a:pt x="4725311" y="6125700"/>
                </a:moveTo>
                <a:lnTo>
                  <a:pt x="4726878" y="6133583"/>
                </a:lnTo>
                <a:cubicBezTo>
                  <a:pt x="4723135" y="6128501"/>
                  <a:pt x="4723135" y="6128501"/>
                  <a:pt x="4723135" y="6128501"/>
                </a:cubicBezTo>
                <a:close/>
                <a:moveTo>
                  <a:pt x="4734322" y="6106058"/>
                </a:moveTo>
                <a:lnTo>
                  <a:pt x="4737363" y="6110186"/>
                </a:lnTo>
                <a:cubicBezTo>
                  <a:pt x="4737363" y="6110186"/>
                  <a:pt x="4737363" y="6110186"/>
                  <a:pt x="4735584" y="6112476"/>
                </a:cubicBezTo>
                <a:lnTo>
                  <a:pt x="4725311" y="6125700"/>
                </a:lnTo>
                <a:lnTo>
                  <a:pt x="4722822" y="6113179"/>
                </a:lnTo>
                <a:cubicBezTo>
                  <a:pt x="4722648" y="6109022"/>
                  <a:pt x="4723561" y="6107125"/>
                  <a:pt x="4725292" y="6106340"/>
                </a:cubicBezTo>
                <a:close/>
                <a:moveTo>
                  <a:pt x="5010930" y="6102937"/>
                </a:moveTo>
                <a:cubicBezTo>
                  <a:pt x="5015999" y="6099731"/>
                  <a:pt x="5002191" y="6126776"/>
                  <a:pt x="5006122" y="6123881"/>
                </a:cubicBezTo>
                <a:cubicBezTo>
                  <a:pt x="5006122" y="6123881"/>
                  <a:pt x="5006122" y="6123881"/>
                  <a:pt x="5003221" y="6123078"/>
                </a:cubicBezTo>
                <a:lnTo>
                  <a:pt x="4996324" y="6121169"/>
                </a:lnTo>
                <a:lnTo>
                  <a:pt x="4998212" y="6118455"/>
                </a:lnTo>
                <a:cubicBezTo>
                  <a:pt x="5005453" y="6108435"/>
                  <a:pt x="5009240" y="6104005"/>
                  <a:pt x="5010930" y="6102937"/>
                </a:cubicBezTo>
                <a:close/>
                <a:moveTo>
                  <a:pt x="539736" y="6074212"/>
                </a:moveTo>
                <a:cubicBezTo>
                  <a:pt x="541607" y="6076753"/>
                  <a:pt x="540483" y="6081499"/>
                  <a:pt x="534493" y="6085910"/>
                </a:cubicBezTo>
                <a:cubicBezTo>
                  <a:pt x="530751" y="6080829"/>
                  <a:pt x="530751" y="6080829"/>
                  <a:pt x="530751" y="6080829"/>
                </a:cubicBezTo>
                <a:lnTo>
                  <a:pt x="534050" y="6074898"/>
                </a:lnTo>
                <a:close/>
                <a:moveTo>
                  <a:pt x="535596" y="6072118"/>
                </a:moveTo>
                <a:lnTo>
                  <a:pt x="534050" y="6074898"/>
                </a:lnTo>
                <a:lnTo>
                  <a:pt x="527008" y="6075747"/>
                </a:lnTo>
                <a:lnTo>
                  <a:pt x="530810" y="6072616"/>
                </a:lnTo>
                <a:close/>
                <a:moveTo>
                  <a:pt x="4785556" y="6042391"/>
                </a:moveTo>
                <a:lnTo>
                  <a:pt x="4780737" y="6053631"/>
                </a:lnTo>
                <a:cubicBezTo>
                  <a:pt x="4780047" y="6055241"/>
                  <a:pt x="4780047" y="6055241"/>
                  <a:pt x="4780047" y="6055241"/>
                </a:cubicBezTo>
                <a:cubicBezTo>
                  <a:pt x="4773683" y="6056009"/>
                  <a:pt x="4773637" y="6053594"/>
                  <a:pt x="4775930" y="6050435"/>
                </a:cubicBezTo>
                <a:lnTo>
                  <a:pt x="4778649" y="6047896"/>
                </a:lnTo>
                <a:close/>
                <a:moveTo>
                  <a:pt x="4785895" y="6041598"/>
                </a:moveTo>
                <a:lnTo>
                  <a:pt x="4785945" y="6042081"/>
                </a:lnTo>
                <a:lnTo>
                  <a:pt x="4785556" y="6042391"/>
                </a:lnTo>
                <a:lnTo>
                  <a:pt x="4785571" y="6042356"/>
                </a:lnTo>
                <a:close/>
                <a:moveTo>
                  <a:pt x="4259762" y="6038639"/>
                </a:moveTo>
                <a:lnTo>
                  <a:pt x="4263486" y="6043769"/>
                </a:lnTo>
                <a:cubicBezTo>
                  <a:pt x="4263486" y="6043769"/>
                  <a:pt x="4263486" y="6043769"/>
                  <a:pt x="4259744" y="6038687"/>
                </a:cubicBezTo>
                <a:close/>
                <a:moveTo>
                  <a:pt x="4205096" y="6024068"/>
                </a:moveTo>
                <a:cubicBezTo>
                  <a:pt x="4205469" y="6027712"/>
                  <a:pt x="4203222" y="6037204"/>
                  <a:pt x="4201350" y="6034664"/>
                </a:cubicBezTo>
                <a:cubicBezTo>
                  <a:pt x="4201350" y="6034664"/>
                  <a:pt x="4201350" y="6034664"/>
                  <a:pt x="4202475" y="6029917"/>
                </a:cubicBezTo>
                <a:lnTo>
                  <a:pt x="4203730" y="6024612"/>
                </a:lnTo>
                <a:close/>
                <a:moveTo>
                  <a:pt x="4542744" y="5971357"/>
                </a:moveTo>
                <a:cubicBezTo>
                  <a:pt x="4542368" y="5983391"/>
                  <a:pt x="4539372" y="5985596"/>
                  <a:pt x="4535723" y="5985345"/>
                </a:cubicBezTo>
                <a:lnTo>
                  <a:pt x="4533116" y="5985165"/>
                </a:lnTo>
                <a:close/>
                <a:moveTo>
                  <a:pt x="749210" y="5924484"/>
                </a:moveTo>
                <a:cubicBezTo>
                  <a:pt x="757106" y="5926385"/>
                  <a:pt x="738154" y="5935933"/>
                  <a:pt x="738154" y="5935933"/>
                </a:cubicBezTo>
                <a:lnTo>
                  <a:pt x="743468" y="5924882"/>
                </a:lnTo>
                <a:close/>
                <a:moveTo>
                  <a:pt x="5051337" y="5920334"/>
                </a:moveTo>
                <a:cubicBezTo>
                  <a:pt x="5059949" y="5918431"/>
                  <a:pt x="5052108" y="5940126"/>
                  <a:pt x="5041347" y="5933355"/>
                </a:cubicBezTo>
                <a:lnTo>
                  <a:pt x="5051133" y="5920458"/>
                </a:lnTo>
                <a:close/>
                <a:moveTo>
                  <a:pt x="4266508" y="5908306"/>
                </a:moveTo>
                <a:lnTo>
                  <a:pt x="4262265" y="5911431"/>
                </a:lnTo>
                <a:lnTo>
                  <a:pt x="4260518" y="5912717"/>
                </a:lnTo>
                <a:lnTo>
                  <a:pt x="4260145" y="5912993"/>
                </a:lnTo>
                <a:lnTo>
                  <a:pt x="4262265" y="5911431"/>
                </a:lnTo>
                <a:lnTo>
                  <a:pt x="4265759" y="5908858"/>
                </a:lnTo>
                <a:cubicBezTo>
                  <a:pt x="4267257" y="5907755"/>
                  <a:pt x="4268005" y="5907204"/>
                  <a:pt x="4266508" y="5908306"/>
                </a:cubicBezTo>
                <a:close/>
                <a:moveTo>
                  <a:pt x="4440952" y="5858219"/>
                </a:moveTo>
                <a:cubicBezTo>
                  <a:pt x="4440952" y="5858219"/>
                  <a:pt x="4440952" y="5858219"/>
                  <a:pt x="4438705" y="5859873"/>
                </a:cubicBezTo>
                <a:lnTo>
                  <a:pt x="4437496" y="5860764"/>
                </a:lnTo>
                <a:lnTo>
                  <a:pt x="4438963" y="5858459"/>
                </a:lnTo>
                <a:cubicBezTo>
                  <a:pt x="4440390" y="5856673"/>
                  <a:pt x="4441514" y="5855846"/>
                  <a:pt x="4440952" y="5858219"/>
                </a:cubicBezTo>
                <a:close/>
                <a:moveTo>
                  <a:pt x="801809" y="5834194"/>
                </a:moveTo>
                <a:cubicBezTo>
                  <a:pt x="809294" y="5844358"/>
                  <a:pt x="809294" y="5844358"/>
                  <a:pt x="809294" y="5844358"/>
                </a:cubicBezTo>
                <a:lnTo>
                  <a:pt x="797314" y="5853180"/>
                </a:lnTo>
                <a:lnTo>
                  <a:pt x="801247" y="5836568"/>
                </a:lnTo>
                <a:cubicBezTo>
                  <a:pt x="801809" y="5834194"/>
                  <a:pt x="801809" y="5834194"/>
                  <a:pt x="801809" y="5834194"/>
                </a:cubicBezTo>
                <a:close/>
                <a:moveTo>
                  <a:pt x="5074888" y="5820875"/>
                </a:moveTo>
                <a:lnTo>
                  <a:pt x="5075142" y="5822256"/>
                </a:lnTo>
                <a:lnTo>
                  <a:pt x="5075058" y="5822317"/>
                </a:lnTo>
                <a:lnTo>
                  <a:pt x="5074969" y="5822383"/>
                </a:lnTo>
                <a:close/>
                <a:moveTo>
                  <a:pt x="5078053" y="5820112"/>
                </a:moveTo>
                <a:cubicBezTo>
                  <a:pt x="5085538" y="5830275"/>
                  <a:pt x="5085538" y="5830275"/>
                  <a:pt x="5085538" y="5830275"/>
                </a:cubicBezTo>
                <a:cubicBezTo>
                  <a:pt x="5083478" y="5833751"/>
                  <a:pt x="5081758" y="5835140"/>
                  <a:pt x="5080330" y="5835136"/>
                </a:cubicBezTo>
                <a:cubicBezTo>
                  <a:pt x="5078901" y="5835132"/>
                  <a:pt x="5077764" y="5833734"/>
                  <a:pt x="5076870" y="5831638"/>
                </a:cubicBezTo>
                <a:lnTo>
                  <a:pt x="5075142" y="5822256"/>
                </a:lnTo>
                <a:close/>
                <a:moveTo>
                  <a:pt x="5074071" y="5812621"/>
                </a:moveTo>
                <a:cubicBezTo>
                  <a:pt x="5074198" y="5812573"/>
                  <a:pt x="5074423" y="5813908"/>
                  <a:pt x="5074697" y="5817318"/>
                </a:cubicBezTo>
                <a:lnTo>
                  <a:pt x="5074888" y="5820875"/>
                </a:lnTo>
                <a:lnTo>
                  <a:pt x="5074030" y="5816217"/>
                </a:lnTo>
                <a:cubicBezTo>
                  <a:pt x="5073914" y="5814099"/>
                  <a:pt x="5073943" y="5812669"/>
                  <a:pt x="5074071" y="5812621"/>
                </a:cubicBezTo>
                <a:close/>
                <a:moveTo>
                  <a:pt x="888755" y="5725469"/>
                </a:moveTo>
                <a:cubicBezTo>
                  <a:pt x="915392" y="5718711"/>
                  <a:pt x="865272" y="5754150"/>
                  <a:pt x="866958" y="5747031"/>
                </a:cubicBezTo>
                <a:cubicBezTo>
                  <a:pt x="866958" y="5747031"/>
                  <a:pt x="866958" y="5747031"/>
                  <a:pt x="878963" y="5731578"/>
                </a:cubicBezTo>
                <a:lnTo>
                  <a:pt x="881758" y="5727979"/>
                </a:lnTo>
                <a:close/>
                <a:moveTo>
                  <a:pt x="4868453" y="5723665"/>
                </a:moveTo>
                <a:cubicBezTo>
                  <a:pt x="4872195" y="5728746"/>
                  <a:pt x="4872195" y="5728746"/>
                  <a:pt x="4872195" y="5728746"/>
                </a:cubicBezTo>
                <a:cubicBezTo>
                  <a:pt x="4872195" y="5728746"/>
                  <a:pt x="4872195" y="5728746"/>
                  <a:pt x="4870979" y="5728663"/>
                </a:cubicBezTo>
                <a:lnTo>
                  <a:pt x="4862463" y="5728076"/>
                </a:lnTo>
                <a:lnTo>
                  <a:pt x="4864710" y="5726422"/>
                </a:lnTo>
                <a:cubicBezTo>
                  <a:pt x="4868453" y="5723665"/>
                  <a:pt x="4868453" y="5723665"/>
                  <a:pt x="4868453" y="5723665"/>
                </a:cubicBezTo>
                <a:close/>
                <a:moveTo>
                  <a:pt x="6685713" y="5712153"/>
                </a:moveTo>
                <a:lnTo>
                  <a:pt x="6687921" y="5713046"/>
                </a:lnTo>
                <a:lnTo>
                  <a:pt x="6682858" y="5717684"/>
                </a:lnTo>
                <a:cubicBezTo>
                  <a:pt x="6679231" y="5720600"/>
                  <a:pt x="6678763" y="5719965"/>
                  <a:pt x="6679793" y="5718227"/>
                </a:cubicBezTo>
                <a:cubicBezTo>
                  <a:pt x="6680823" y="5716489"/>
                  <a:pt x="6683350" y="5713648"/>
                  <a:pt x="6685713" y="5712153"/>
                </a:cubicBezTo>
                <a:close/>
                <a:moveTo>
                  <a:pt x="4889437" y="5614163"/>
                </a:moveTo>
                <a:cubicBezTo>
                  <a:pt x="4889437" y="5614163"/>
                  <a:pt x="4889437" y="5614163"/>
                  <a:pt x="4888684" y="5638230"/>
                </a:cubicBezTo>
                <a:lnTo>
                  <a:pt x="4884721" y="5620927"/>
                </a:lnTo>
                <a:close/>
                <a:moveTo>
                  <a:pt x="1076421" y="5598657"/>
                </a:moveTo>
                <a:lnTo>
                  <a:pt x="1075578" y="5602219"/>
                </a:lnTo>
                <a:lnTo>
                  <a:pt x="1075178" y="5602484"/>
                </a:lnTo>
                <a:lnTo>
                  <a:pt x="1074361" y="5602135"/>
                </a:lnTo>
                <a:cubicBezTo>
                  <a:pt x="1074361" y="5602135"/>
                  <a:pt x="1074361" y="5602135"/>
                  <a:pt x="1075391" y="5600397"/>
                </a:cubicBezTo>
                <a:close/>
                <a:moveTo>
                  <a:pt x="4879565" y="5591418"/>
                </a:moveTo>
                <a:lnTo>
                  <a:pt x="4879148" y="5592349"/>
                </a:lnTo>
                <a:lnTo>
                  <a:pt x="4877232" y="5596624"/>
                </a:lnTo>
                <a:lnTo>
                  <a:pt x="4874468" y="5593836"/>
                </a:lnTo>
                <a:close/>
                <a:moveTo>
                  <a:pt x="1082599" y="5588231"/>
                </a:moveTo>
                <a:lnTo>
                  <a:pt x="1076421" y="5598657"/>
                </a:lnTo>
                <a:lnTo>
                  <a:pt x="1076807" y="5597027"/>
                </a:lnTo>
                <a:cubicBezTo>
                  <a:pt x="1075673" y="5595291"/>
                  <a:pt x="1072679" y="5593577"/>
                  <a:pt x="1066877" y="5591971"/>
                </a:cubicBezTo>
                <a:cubicBezTo>
                  <a:pt x="1070619" y="5597053"/>
                  <a:pt x="1072867" y="5587560"/>
                  <a:pt x="1082599" y="5588231"/>
                </a:cubicBezTo>
                <a:close/>
                <a:moveTo>
                  <a:pt x="4885868" y="5587509"/>
                </a:moveTo>
                <a:cubicBezTo>
                  <a:pt x="4888224" y="5586738"/>
                  <a:pt x="4889882" y="5586344"/>
                  <a:pt x="4887091" y="5587847"/>
                </a:cubicBezTo>
                <a:lnTo>
                  <a:pt x="4879565" y="5591418"/>
                </a:lnTo>
                <a:lnTo>
                  <a:pt x="4880458" y="5589425"/>
                </a:lnTo>
                <a:cubicBezTo>
                  <a:pt x="4880458" y="5589425"/>
                  <a:pt x="4883512" y="5588279"/>
                  <a:pt x="4885868" y="5587509"/>
                </a:cubicBezTo>
                <a:close/>
                <a:moveTo>
                  <a:pt x="4905986" y="5565160"/>
                </a:moveTo>
                <a:lnTo>
                  <a:pt x="4905047" y="5569128"/>
                </a:lnTo>
                <a:lnTo>
                  <a:pt x="4903296" y="5568688"/>
                </a:lnTo>
                <a:close/>
                <a:moveTo>
                  <a:pt x="4908914" y="5552795"/>
                </a:moveTo>
                <a:cubicBezTo>
                  <a:pt x="4912283" y="5554233"/>
                  <a:pt x="4911580" y="5557199"/>
                  <a:pt x="4909685" y="5560310"/>
                </a:cubicBezTo>
                <a:lnTo>
                  <a:pt x="4905986" y="5565160"/>
                </a:lnTo>
                <a:lnTo>
                  <a:pt x="4908352" y="5555168"/>
                </a:lnTo>
                <a:cubicBezTo>
                  <a:pt x="4908914" y="5552795"/>
                  <a:pt x="4908914" y="5552795"/>
                  <a:pt x="4908914" y="5552795"/>
                </a:cubicBezTo>
                <a:close/>
                <a:moveTo>
                  <a:pt x="4929590" y="5500553"/>
                </a:moveTo>
                <a:lnTo>
                  <a:pt x="4929407" y="5500843"/>
                </a:lnTo>
                <a:cubicBezTo>
                  <a:pt x="4926260" y="5503038"/>
                  <a:pt x="4921978" y="5505457"/>
                  <a:pt x="4919873" y="5506518"/>
                </a:cubicBezTo>
                <a:cubicBezTo>
                  <a:pt x="4917767" y="5507579"/>
                  <a:pt x="4917837" y="5507282"/>
                  <a:pt x="4923394" y="5504047"/>
                </a:cubicBezTo>
                <a:close/>
                <a:moveTo>
                  <a:pt x="4938123" y="5492098"/>
                </a:moveTo>
                <a:lnTo>
                  <a:pt x="4933044" y="5498605"/>
                </a:lnTo>
                <a:lnTo>
                  <a:pt x="4929590" y="5500553"/>
                </a:lnTo>
                <a:lnTo>
                  <a:pt x="4932133" y="5496509"/>
                </a:lnTo>
                <a:cubicBezTo>
                  <a:pt x="4932133" y="5496509"/>
                  <a:pt x="4932133" y="5496509"/>
                  <a:pt x="4938123" y="5492098"/>
                </a:cubicBezTo>
                <a:close/>
                <a:moveTo>
                  <a:pt x="6683956" y="5491794"/>
                </a:moveTo>
                <a:cubicBezTo>
                  <a:pt x="6692564" y="5497211"/>
                  <a:pt x="6693873" y="5502125"/>
                  <a:pt x="6692282" y="5506236"/>
                </a:cubicBezTo>
                <a:lnTo>
                  <a:pt x="6686108" y="5512781"/>
                </a:lnTo>
                <a:close/>
                <a:moveTo>
                  <a:pt x="6126492" y="5409003"/>
                </a:moveTo>
                <a:lnTo>
                  <a:pt x="6124081" y="5415229"/>
                </a:lnTo>
                <a:cubicBezTo>
                  <a:pt x="6122489" y="5419341"/>
                  <a:pt x="6122489" y="5419341"/>
                  <a:pt x="6122489" y="5419341"/>
                </a:cubicBezTo>
                <a:cubicBezTo>
                  <a:pt x="6116126" y="5420108"/>
                  <a:pt x="6112745" y="5420026"/>
                  <a:pt x="6111404" y="5419406"/>
                </a:cubicBezTo>
                <a:cubicBezTo>
                  <a:pt x="6110063" y="5418786"/>
                  <a:pt x="6110763" y="5417628"/>
                  <a:pt x="6112558" y="5416244"/>
                </a:cubicBezTo>
                <a:close/>
                <a:moveTo>
                  <a:pt x="6132866" y="5406112"/>
                </a:moveTo>
                <a:cubicBezTo>
                  <a:pt x="6132979" y="5406044"/>
                  <a:pt x="6131358" y="5406686"/>
                  <a:pt x="6128948" y="5407726"/>
                </a:cubicBezTo>
                <a:lnTo>
                  <a:pt x="6126492" y="5409003"/>
                </a:lnTo>
                <a:lnTo>
                  <a:pt x="6126625" y="5408658"/>
                </a:lnTo>
                <a:close/>
                <a:moveTo>
                  <a:pt x="4986298" y="5400760"/>
                </a:moveTo>
                <a:lnTo>
                  <a:pt x="4983776" y="5404504"/>
                </a:lnTo>
                <a:cubicBezTo>
                  <a:pt x="4980965" y="5409728"/>
                  <a:pt x="4977536" y="5417029"/>
                  <a:pt x="4973323" y="5426989"/>
                </a:cubicBezTo>
                <a:cubicBezTo>
                  <a:pt x="4976506" y="5418767"/>
                  <a:pt x="4978894" y="5412600"/>
                  <a:pt x="4980684" y="5407975"/>
                </a:cubicBezTo>
                <a:lnTo>
                  <a:pt x="4983143" y="5401626"/>
                </a:lnTo>
                <a:lnTo>
                  <a:pt x="4984160" y="5402110"/>
                </a:lnTo>
                <a:close/>
                <a:moveTo>
                  <a:pt x="1236583" y="5396731"/>
                </a:moveTo>
                <a:lnTo>
                  <a:pt x="1233605" y="5401838"/>
                </a:lnTo>
                <a:cubicBezTo>
                  <a:pt x="1229358" y="5407538"/>
                  <a:pt x="1223057" y="5415301"/>
                  <a:pt x="1223153" y="5414770"/>
                </a:cubicBezTo>
                <a:cubicBezTo>
                  <a:pt x="1223218" y="5414417"/>
                  <a:pt x="1226125" y="5410377"/>
                  <a:pt x="1234380" y="5399584"/>
                </a:cubicBezTo>
                <a:close/>
                <a:moveTo>
                  <a:pt x="1236858" y="5396259"/>
                </a:moveTo>
                <a:lnTo>
                  <a:pt x="1236900" y="5396320"/>
                </a:lnTo>
                <a:lnTo>
                  <a:pt x="1236583" y="5396731"/>
                </a:lnTo>
                <a:close/>
                <a:moveTo>
                  <a:pt x="4986056" y="5394100"/>
                </a:moveTo>
                <a:cubicBezTo>
                  <a:pt x="4986056" y="5394100"/>
                  <a:pt x="4986056" y="5394100"/>
                  <a:pt x="4984464" y="5398211"/>
                </a:cubicBezTo>
                <a:lnTo>
                  <a:pt x="4983143" y="5401626"/>
                </a:lnTo>
                <a:lnTo>
                  <a:pt x="4981937" y="5401052"/>
                </a:lnTo>
                <a:cubicBezTo>
                  <a:pt x="4982499" y="5398679"/>
                  <a:pt x="4986056" y="5394100"/>
                  <a:pt x="4986056" y="5394100"/>
                </a:cubicBezTo>
                <a:close/>
                <a:moveTo>
                  <a:pt x="4993380" y="5393742"/>
                </a:moveTo>
                <a:lnTo>
                  <a:pt x="4995127" y="5394488"/>
                </a:lnTo>
                <a:lnTo>
                  <a:pt x="4995404" y="5395013"/>
                </a:lnTo>
                <a:lnTo>
                  <a:pt x="4986298" y="5400760"/>
                </a:lnTo>
                <a:lnTo>
                  <a:pt x="4990525" y="5394483"/>
                </a:lnTo>
                <a:close/>
                <a:moveTo>
                  <a:pt x="4986073" y="5297625"/>
                </a:moveTo>
                <a:lnTo>
                  <a:pt x="4989070" y="5297831"/>
                </a:lnTo>
                <a:cubicBezTo>
                  <a:pt x="4959120" y="5319887"/>
                  <a:pt x="4959120" y="5319887"/>
                  <a:pt x="4959120" y="5319887"/>
                </a:cubicBezTo>
                <a:cubicBezTo>
                  <a:pt x="4963616" y="5300901"/>
                  <a:pt x="4963616" y="5300901"/>
                  <a:pt x="4963616" y="5300901"/>
                </a:cubicBezTo>
                <a:cubicBezTo>
                  <a:pt x="4961368" y="5310394"/>
                  <a:pt x="4980085" y="5304448"/>
                  <a:pt x="4985888" y="5298215"/>
                </a:cubicBezTo>
                <a:close/>
                <a:moveTo>
                  <a:pt x="4962861" y="5290099"/>
                </a:moveTo>
                <a:cubicBezTo>
                  <a:pt x="4979173" y="5289169"/>
                  <a:pt x="4985905" y="5291009"/>
                  <a:pt x="4987290" y="5293723"/>
                </a:cubicBezTo>
                <a:lnTo>
                  <a:pt x="4986073" y="5297625"/>
                </a:lnTo>
                <a:lnTo>
                  <a:pt x="4985421" y="5297580"/>
                </a:lnTo>
                <a:cubicBezTo>
                  <a:pt x="4981771" y="5297328"/>
                  <a:pt x="4974472" y="5296825"/>
                  <a:pt x="4959874" y="5295819"/>
                </a:cubicBezTo>
                <a:lnTo>
                  <a:pt x="4960636" y="5290356"/>
                </a:lnTo>
                <a:close/>
                <a:moveTo>
                  <a:pt x="4981310" y="5262203"/>
                </a:moveTo>
                <a:lnTo>
                  <a:pt x="4982831" y="5263484"/>
                </a:lnTo>
                <a:cubicBezTo>
                  <a:pt x="4984819" y="5266183"/>
                  <a:pt x="4986082" y="5268682"/>
                  <a:pt x="4986082" y="5268682"/>
                </a:cubicBezTo>
                <a:cubicBezTo>
                  <a:pt x="4986082" y="5268682"/>
                  <a:pt x="4986082" y="5268682"/>
                  <a:pt x="4985146" y="5267412"/>
                </a:cubicBezTo>
                <a:close/>
                <a:moveTo>
                  <a:pt x="4978597" y="5258519"/>
                </a:moveTo>
                <a:lnTo>
                  <a:pt x="4981310" y="5262203"/>
                </a:lnTo>
                <a:lnTo>
                  <a:pt x="4977302" y="5258827"/>
                </a:lnTo>
                <a:close/>
                <a:moveTo>
                  <a:pt x="4975229" y="5257081"/>
                </a:moveTo>
                <a:lnTo>
                  <a:pt x="4977302" y="5258827"/>
                </a:lnTo>
                <a:lnTo>
                  <a:pt x="4974667" y="5259454"/>
                </a:lnTo>
                <a:lnTo>
                  <a:pt x="4970469" y="5260453"/>
                </a:lnTo>
                <a:close/>
                <a:moveTo>
                  <a:pt x="6965762" y="5255736"/>
                </a:moveTo>
                <a:lnTo>
                  <a:pt x="6966474" y="5262682"/>
                </a:lnTo>
                <a:cubicBezTo>
                  <a:pt x="6967735" y="5274979"/>
                  <a:pt x="6967735" y="5274979"/>
                  <a:pt x="6967735" y="5274979"/>
                </a:cubicBezTo>
                <a:cubicBezTo>
                  <a:pt x="6961745" y="5279390"/>
                  <a:pt x="6958750" y="5281596"/>
                  <a:pt x="6957253" y="5282698"/>
                </a:cubicBezTo>
                <a:lnTo>
                  <a:pt x="6956913" y="5282949"/>
                </a:lnTo>
                <a:lnTo>
                  <a:pt x="6961466" y="5269799"/>
                </a:lnTo>
                <a:cubicBezTo>
                  <a:pt x="6963222" y="5264587"/>
                  <a:pt x="6964456" y="5260739"/>
                  <a:pt x="6965242" y="5258048"/>
                </a:cubicBezTo>
                <a:close/>
                <a:moveTo>
                  <a:pt x="6966324" y="5253241"/>
                </a:moveTo>
                <a:lnTo>
                  <a:pt x="6965762" y="5255736"/>
                </a:lnTo>
                <a:lnTo>
                  <a:pt x="6965615" y="5254300"/>
                </a:lnTo>
                <a:close/>
                <a:moveTo>
                  <a:pt x="1320654" y="5248340"/>
                </a:moveTo>
                <a:lnTo>
                  <a:pt x="1311002" y="5255447"/>
                </a:lnTo>
                <a:cubicBezTo>
                  <a:pt x="1309504" y="5256550"/>
                  <a:pt x="1309504" y="5256550"/>
                  <a:pt x="1309504" y="5256550"/>
                </a:cubicBezTo>
                <a:cubicBezTo>
                  <a:pt x="1309130" y="5252906"/>
                  <a:pt x="1313342" y="5250784"/>
                  <a:pt x="1318794" y="5248974"/>
                </a:cubicBezTo>
                <a:close/>
                <a:moveTo>
                  <a:pt x="1335059" y="5227161"/>
                </a:moveTo>
                <a:lnTo>
                  <a:pt x="1339619" y="5232169"/>
                </a:lnTo>
                <a:cubicBezTo>
                  <a:pt x="1342589" y="5237574"/>
                  <a:pt x="1340109" y="5240871"/>
                  <a:pt x="1335522" y="5243268"/>
                </a:cubicBezTo>
                <a:lnTo>
                  <a:pt x="1320654" y="5248340"/>
                </a:lnTo>
                <a:lnTo>
                  <a:pt x="1321485" y="5247728"/>
                </a:lnTo>
                <a:cubicBezTo>
                  <a:pt x="1321485" y="5247728"/>
                  <a:pt x="1321485" y="5247728"/>
                  <a:pt x="1311752" y="5247057"/>
                </a:cubicBezTo>
                <a:cubicBezTo>
                  <a:pt x="1311752" y="5247057"/>
                  <a:pt x="1311752" y="5247057"/>
                  <a:pt x="1319990" y="5233153"/>
                </a:cubicBezTo>
                <a:cubicBezTo>
                  <a:pt x="1319990" y="5233153"/>
                  <a:pt x="1319990" y="5233153"/>
                  <a:pt x="1329722" y="5233824"/>
                </a:cubicBezTo>
                <a:close/>
                <a:moveTo>
                  <a:pt x="4832627" y="5185752"/>
                </a:moveTo>
                <a:lnTo>
                  <a:pt x="4831222" y="5191685"/>
                </a:lnTo>
                <a:cubicBezTo>
                  <a:pt x="4830379" y="5195244"/>
                  <a:pt x="4830379" y="5195244"/>
                  <a:pt x="4830379" y="5195244"/>
                </a:cubicBezTo>
                <a:cubicBezTo>
                  <a:pt x="4828508" y="5192704"/>
                  <a:pt x="4825513" y="5194909"/>
                  <a:pt x="4824764" y="5195460"/>
                </a:cubicBezTo>
                <a:cubicBezTo>
                  <a:pt x="4824390" y="5195736"/>
                  <a:pt x="4824577" y="5195598"/>
                  <a:pt x="4825747" y="5194247"/>
                </a:cubicBezTo>
                <a:close/>
                <a:moveTo>
                  <a:pt x="7035042" y="5165654"/>
                </a:moveTo>
                <a:lnTo>
                  <a:pt x="7035042" y="5165654"/>
                </a:lnTo>
                <a:lnTo>
                  <a:pt x="7035042" y="5165654"/>
                </a:lnTo>
                <a:close/>
                <a:moveTo>
                  <a:pt x="7029896" y="5158666"/>
                </a:moveTo>
                <a:cubicBezTo>
                  <a:pt x="7031394" y="5157564"/>
                  <a:pt x="7032329" y="5158834"/>
                  <a:pt x="7033066" y="5160618"/>
                </a:cubicBezTo>
                <a:lnTo>
                  <a:pt x="7035042" y="5165654"/>
                </a:lnTo>
                <a:lnTo>
                  <a:pt x="7031767" y="5161207"/>
                </a:lnTo>
                <a:cubicBezTo>
                  <a:pt x="7029896" y="5158666"/>
                  <a:pt x="7029896" y="5158666"/>
                  <a:pt x="7029896" y="5158666"/>
                </a:cubicBezTo>
                <a:close/>
                <a:moveTo>
                  <a:pt x="6287354" y="5119925"/>
                </a:moveTo>
                <a:lnTo>
                  <a:pt x="6286595" y="5123129"/>
                </a:lnTo>
                <a:cubicBezTo>
                  <a:pt x="6285752" y="5126689"/>
                  <a:pt x="6285752" y="5126689"/>
                  <a:pt x="6285752" y="5126689"/>
                </a:cubicBezTo>
                <a:cubicBezTo>
                  <a:pt x="6282757" y="5128894"/>
                  <a:pt x="6283693" y="5126245"/>
                  <a:pt x="6285858" y="5122324"/>
                </a:cubicBezTo>
                <a:close/>
                <a:moveTo>
                  <a:pt x="6294770" y="5108185"/>
                </a:moveTo>
                <a:cubicBezTo>
                  <a:pt x="6294886" y="5108023"/>
                  <a:pt x="6294295" y="5108887"/>
                  <a:pt x="6293335" y="5110328"/>
                </a:cubicBezTo>
                <a:lnTo>
                  <a:pt x="6287354" y="5119925"/>
                </a:lnTo>
                <a:lnTo>
                  <a:pt x="6287780" y="5118123"/>
                </a:lnTo>
                <a:lnTo>
                  <a:pt x="6291966" y="5112193"/>
                </a:lnTo>
                <a:cubicBezTo>
                  <a:pt x="6293833" y="5109533"/>
                  <a:pt x="6294655" y="5108346"/>
                  <a:pt x="6294770" y="5108185"/>
                </a:cubicBezTo>
                <a:close/>
                <a:moveTo>
                  <a:pt x="5007790" y="5105866"/>
                </a:moveTo>
                <a:lnTo>
                  <a:pt x="5008528" y="5105950"/>
                </a:lnTo>
                <a:lnTo>
                  <a:pt x="5006983" y="5107318"/>
                </a:lnTo>
                <a:cubicBezTo>
                  <a:pt x="5006374" y="5107276"/>
                  <a:pt x="5006585" y="5106386"/>
                  <a:pt x="5007790" y="5105866"/>
                </a:cubicBezTo>
                <a:close/>
                <a:moveTo>
                  <a:pt x="7398991" y="5082798"/>
                </a:moveTo>
                <a:cubicBezTo>
                  <a:pt x="7398991" y="5082798"/>
                  <a:pt x="7398991" y="5082798"/>
                  <a:pt x="7390754" y="5096701"/>
                </a:cubicBezTo>
                <a:cubicBezTo>
                  <a:pt x="7390754" y="5096701"/>
                  <a:pt x="7390754" y="5096701"/>
                  <a:pt x="7392719" y="5096234"/>
                </a:cubicBezTo>
                <a:lnTo>
                  <a:pt x="7396423" y="5095352"/>
                </a:lnTo>
                <a:lnTo>
                  <a:pt x="7390460" y="5101203"/>
                </a:lnTo>
                <a:cubicBezTo>
                  <a:pt x="7387248" y="5103997"/>
                  <a:pt x="7385391" y="5105151"/>
                  <a:pt x="7384518" y="5105166"/>
                </a:cubicBezTo>
                <a:cubicBezTo>
                  <a:pt x="7380154" y="5105242"/>
                  <a:pt x="7400396" y="5076865"/>
                  <a:pt x="7398991" y="5082798"/>
                </a:cubicBezTo>
                <a:close/>
                <a:moveTo>
                  <a:pt x="5005156" y="5071120"/>
                </a:moveTo>
                <a:cubicBezTo>
                  <a:pt x="5003091" y="5073415"/>
                  <a:pt x="4992482" y="5083707"/>
                  <a:pt x="4995852" y="5081226"/>
                </a:cubicBezTo>
                <a:lnTo>
                  <a:pt x="4996048" y="5079035"/>
                </a:lnTo>
                <a:lnTo>
                  <a:pt x="5003539" y="5072259"/>
                </a:lnTo>
                <a:cubicBezTo>
                  <a:pt x="5005584" y="5070478"/>
                  <a:pt x="5005845" y="5070355"/>
                  <a:pt x="5005156" y="5071120"/>
                </a:cubicBezTo>
                <a:close/>
                <a:moveTo>
                  <a:pt x="7534514" y="5011721"/>
                </a:moveTo>
                <a:lnTo>
                  <a:pt x="7533761" y="5014902"/>
                </a:lnTo>
                <a:lnTo>
                  <a:pt x="7533760" y="5014902"/>
                </a:lnTo>
                <a:close/>
                <a:moveTo>
                  <a:pt x="7534827" y="5010397"/>
                </a:moveTo>
                <a:cubicBezTo>
                  <a:pt x="7535262" y="5008562"/>
                  <a:pt x="7535499" y="5007560"/>
                  <a:pt x="7534709" y="5010897"/>
                </a:cubicBezTo>
                <a:lnTo>
                  <a:pt x="7534514" y="5011721"/>
                </a:lnTo>
                <a:close/>
                <a:moveTo>
                  <a:pt x="5030123" y="4969777"/>
                </a:moveTo>
                <a:lnTo>
                  <a:pt x="5033201" y="4970816"/>
                </a:lnTo>
                <a:cubicBezTo>
                  <a:pt x="5037517" y="4973149"/>
                  <a:pt x="5026568" y="4972394"/>
                  <a:pt x="5026568" y="4972394"/>
                </a:cubicBezTo>
                <a:cubicBezTo>
                  <a:pt x="5026568" y="4972394"/>
                  <a:pt x="5026568" y="4972394"/>
                  <a:pt x="5028066" y="4971292"/>
                </a:cubicBezTo>
                <a:close/>
                <a:moveTo>
                  <a:pt x="6348954" y="4944758"/>
                </a:moveTo>
                <a:lnTo>
                  <a:pt x="6349107" y="4945939"/>
                </a:lnTo>
                <a:lnTo>
                  <a:pt x="6348221" y="4947235"/>
                </a:lnTo>
                <a:lnTo>
                  <a:pt x="6348195" y="4946905"/>
                </a:lnTo>
                <a:close/>
                <a:moveTo>
                  <a:pt x="6458735" y="4897416"/>
                </a:moveTo>
                <a:cubicBezTo>
                  <a:pt x="6458735" y="4897416"/>
                  <a:pt x="6458735" y="4897416"/>
                  <a:pt x="6459109" y="4901060"/>
                </a:cubicBezTo>
                <a:lnTo>
                  <a:pt x="6459958" y="4909341"/>
                </a:lnTo>
                <a:lnTo>
                  <a:pt x="6458452" y="4906441"/>
                </a:lnTo>
                <a:cubicBezTo>
                  <a:pt x="6458547" y="4903433"/>
                  <a:pt x="6460606" y="4899957"/>
                  <a:pt x="6458735" y="4897416"/>
                </a:cubicBezTo>
                <a:close/>
                <a:moveTo>
                  <a:pt x="6205946" y="4872034"/>
                </a:moveTo>
                <a:lnTo>
                  <a:pt x="6207151" y="4873520"/>
                </a:lnTo>
                <a:lnTo>
                  <a:pt x="6212094" y="4881930"/>
                </a:lnTo>
                <a:cubicBezTo>
                  <a:pt x="6215299" y="4887728"/>
                  <a:pt x="6219357" y="4895394"/>
                  <a:pt x="6224408" y="4905390"/>
                </a:cubicBezTo>
                <a:cubicBezTo>
                  <a:pt x="6204944" y="4904049"/>
                  <a:pt x="6204944" y="4904049"/>
                  <a:pt x="6204944" y="4904049"/>
                </a:cubicBezTo>
                <a:cubicBezTo>
                  <a:pt x="6205320" y="4892015"/>
                  <a:pt x="6205603" y="4882990"/>
                  <a:pt x="6205815" y="4876221"/>
                </a:cubicBezTo>
                <a:close/>
                <a:moveTo>
                  <a:pt x="6201953" y="4865855"/>
                </a:moveTo>
                <a:cubicBezTo>
                  <a:pt x="6202317" y="4866031"/>
                  <a:pt x="6203249" y="4867150"/>
                  <a:pt x="6204892" y="4869675"/>
                </a:cubicBezTo>
                <a:lnTo>
                  <a:pt x="6205963" y="4871497"/>
                </a:lnTo>
                <a:lnTo>
                  <a:pt x="6205946" y="4872034"/>
                </a:lnTo>
                <a:lnTo>
                  <a:pt x="6202424" y="4867696"/>
                </a:lnTo>
                <a:cubicBezTo>
                  <a:pt x="6201793" y="4866447"/>
                  <a:pt x="6201589" y="4865679"/>
                  <a:pt x="6201953" y="4865855"/>
                </a:cubicBezTo>
                <a:close/>
                <a:moveTo>
                  <a:pt x="5899200" y="4854039"/>
                </a:moveTo>
                <a:lnTo>
                  <a:pt x="5900257" y="4854112"/>
                </a:lnTo>
                <a:lnTo>
                  <a:pt x="5900257" y="4854112"/>
                </a:lnTo>
                <a:close/>
                <a:moveTo>
                  <a:pt x="5890524" y="4853441"/>
                </a:moveTo>
                <a:cubicBezTo>
                  <a:pt x="5890524" y="4853441"/>
                  <a:pt x="5890524" y="4853441"/>
                  <a:pt x="5892957" y="4853609"/>
                </a:cubicBezTo>
                <a:lnTo>
                  <a:pt x="5899200" y="4854039"/>
                </a:lnTo>
                <a:lnTo>
                  <a:pt x="5897824" y="4853945"/>
                </a:lnTo>
                <a:lnTo>
                  <a:pt x="5890524" y="4853442"/>
                </a:lnTo>
                <a:close/>
                <a:moveTo>
                  <a:pt x="5880792" y="4852771"/>
                </a:moveTo>
                <a:lnTo>
                  <a:pt x="5890524" y="4853442"/>
                </a:lnTo>
                <a:lnTo>
                  <a:pt x="5893117" y="4878719"/>
                </a:lnTo>
                <a:cubicBezTo>
                  <a:pt x="5895008" y="4897165"/>
                  <a:pt x="5895008" y="4897165"/>
                  <a:pt x="5895008" y="4897165"/>
                </a:cubicBezTo>
                <a:cubicBezTo>
                  <a:pt x="5857573" y="4909057"/>
                  <a:pt x="5857573" y="4909057"/>
                  <a:pt x="5857573" y="4909057"/>
                </a:cubicBezTo>
                <a:cubicBezTo>
                  <a:pt x="5858327" y="4884990"/>
                  <a:pt x="5858327" y="4884990"/>
                  <a:pt x="5858327" y="4884990"/>
                </a:cubicBezTo>
                <a:cubicBezTo>
                  <a:pt x="5865814" y="4879476"/>
                  <a:pt x="5871430" y="4875340"/>
                  <a:pt x="5875641" y="4872239"/>
                </a:cubicBezTo>
                <a:lnTo>
                  <a:pt x="5881630" y="4867828"/>
                </a:lnTo>
                <a:lnTo>
                  <a:pt x="5881748" y="4869946"/>
                </a:lnTo>
                <a:cubicBezTo>
                  <a:pt x="5882192" y="4872313"/>
                  <a:pt x="5882754" y="4871900"/>
                  <a:pt x="5883409" y="4870437"/>
                </a:cubicBezTo>
                <a:lnTo>
                  <a:pt x="5885502" y="4864977"/>
                </a:lnTo>
                <a:lnTo>
                  <a:pt x="5888277" y="4862934"/>
                </a:lnTo>
                <a:cubicBezTo>
                  <a:pt x="5887341" y="4861664"/>
                  <a:pt x="5886452" y="4862808"/>
                  <a:pt x="5885633" y="4864636"/>
                </a:cubicBezTo>
                <a:lnTo>
                  <a:pt x="5885502" y="4864977"/>
                </a:lnTo>
                <a:lnTo>
                  <a:pt x="5884533" y="4865691"/>
                </a:lnTo>
                <a:lnTo>
                  <a:pt x="5881630" y="4867828"/>
                </a:lnTo>
                <a:close/>
                <a:moveTo>
                  <a:pt x="7432854" y="4840854"/>
                </a:moveTo>
                <a:lnTo>
                  <a:pt x="7430868" y="4844405"/>
                </a:lnTo>
                <a:cubicBezTo>
                  <a:pt x="7429470" y="4846721"/>
                  <a:pt x="7428730" y="4847725"/>
                  <a:pt x="7428486" y="4847859"/>
                </a:cubicBezTo>
                <a:cubicBezTo>
                  <a:pt x="7428241" y="4847993"/>
                  <a:pt x="7428493" y="4847257"/>
                  <a:pt x="7429078" y="4846091"/>
                </a:cubicBezTo>
                <a:close/>
                <a:moveTo>
                  <a:pt x="7328485" y="4819262"/>
                </a:moveTo>
                <a:lnTo>
                  <a:pt x="7330169" y="4819981"/>
                </a:lnTo>
                <a:lnTo>
                  <a:pt x="7321185" y="4826597"/>
                </a:lnTo>
                <a:cubicBezTo>
                  <a:pt x="7322308" y="4821851"/>
                  <a:pt x="7325303" y="4819645"/>
                  <a:pt x="7328485" y="4819262"/>
                </a:cubicBezTo>
                <a:close/>
                <a:moveTo>
                  <a:pt x="7448457" y="4811247"/>
                </a:moveTo>
                <a:lnTo>
                  <a:pt x="7445477" y="4817027"/>
                </a:lnTo>
                <a:lnTo>
                  <a:pt x="7439401" y="4820121"/>
                </a:lnTo>
                <a:cubicBezTo>
                  <a:pt x="7426837" y="4824229"/>
                  <a:pt x="7445650" y="4807436"/>
                  <a:pt x="7448457" y="4811247"/>
                </a:cubicBezTo>
                <a:close/>
                <a:moveTo>
                  <a:pt x="6516627" y="4688897"/>
                </a:moveTo>
                <a:lnTo>
                  <a:pt x="6516310" y="4689714"/>
                </a:lnTo>
                <a:lnTo>
                  <a:pt x="6515954" y="4689713"/>
                </a:lnTo>
                <a:close/>
                <a:moveTo>
                  <a:pt x="6451127" y="4685039"/>
                </a:moveTo>
                <a:cubicBezTo>
                  <a:pt x="6452402" y="4684957"/>
                  <a:pt x="6452788" y="4686265"/>
                  <a:pt x="6452601" y="4688363"/>
                </a:cubicBezTo>
                <a:lnTo>
                  <a:pt x="6452226" y="4689543"/>
                </a:lnTo>
                <a:lnTo>
                  <a:pt x="6445629" y="4689088"/>
                </a:lnTo>
                <a:close/>
                <a:moveTo>
                  <a:pt x="6520167" y="4679753"/>
                </a:moveTo>
                <a:cubicBezTo>
                  <a:pt x="6522600" y="4679920"/>
                  <a:pt x="6522179" y="4681700"/>
                  <a:pt x="6520833" y="4683793"/>
                </a:cubicBezTo>
                <a:lnTo>
                  <a:pt x="6516627" y="4688897"/>
                </a:lnTo>
                <a:lnTo>
                  <a:pt x="6518575" y="4683864"/>
                </a:lnTo>
                <a:cubicBezTo>
                  <a:pt x="6520167" y="4679753"/>
                  <a:pt x="6520167" y="4679753"/>
                  <a:pt x="6520167" y="4679753"/>
                </a:cubicBezTo>
                <a:close/>
                <a:moveTo>
                  <a:pt x="6461774" y="4675730"/>
                </a:moveTo>
                <a:cubicBezTo>
                  <a:pt x="6478991" y="4686563"/>
                  <a:pt x="6478991" y="4686563"/>
                  <a:pt x="6478991" y="4686563"/>
                </a:cubicBezTo>
                <a:cubicBezTo>
                  <a:pt x="6449041" y="4708619"/>
                  <a:pt x="6449041" y="4708619"/>
                  <a:pt x="6449041" y="4708619"/>
                </a:cubicBezTo>
                <a:cubicBezTo>
                  <a:pt x="6443051" y="4713030"/>
                  <a:pt x="6443051" y="4713030"/>
                  <a:pt x="6443051" y="4713030"/>
                </a:cubicBezTo>
                <a:cubicBezTo>
                  <a:pt x="6442489" y="4715403"/>
                  <a:pt x="6444689" y="4711334"/>
                  <a:pt x="6447123" y="4705622"/>
                </a:cubicBezTo>
                <a:lnTo>
                  <a:pt x="6452226" y="4689543"/>
                </a:lnTo>
                <a:lnTo>
                  <a:pt x="6459619" y="4690052"/>
                </a:lnTo>
                <a:cubicBezTo>
                  <a:pt x="6463268" y="4690304"/>
                  <a:pt x="6463268" y="4690304"/>
                  <a:pt x="6463268" y="4690304"/>
                </a:cubicBezTo>
                <a:cubicBezTo>
                  <a:pt x="6461774" y="4675730"/>
                  <a:pt x="6461774" y="4675730"/>
                  <a:pt x="6461774" y="4675730"/>
                </a:cubicBezTo>
                <a:close/>
                <a:moveTo>
                  <a:pt x="7453024" y="4668279"/>
                </a:moveTo>
                <a:lnTo>
                  <a:pt x="7453707" y="4668302"/>
                </a:lnTo>
                <a:lnTo>
                  <a:pt x="7446320" y="4675053"/>
                </a:lnTo>
                <a:cubicBezTo>
                  <a:pt x="7440107" y="4680730"/>
                  <a:pt x="7431824" y="4688300"/>
                  <a:pt x="7420780" y="4698392"/>
                </a:cubicBezTo>
                <a:cubicBezTo>
                  <a:pt x="7438938" y="4679142"/>
                  <a:pt x="7448344" y="4670746"/>
                  <a:pt x="7453024" y="4668279"/>
                </a:cubicBezTo>
                <a:close/>
                <a:moveTo>
                  <a:pt x="6511138" y="4661631"/>
                </a:moveTo>
                <a:lnTo>
                  <a:pt x="6511766" y="4663836"/>
                </a:lnTo>
                <a:cubicBezTo>
                  <a:pt x="6515447" y="4680596"/>
                  <a:pt x="6514335" y="4686926"/>
                  <a:pt x="6511937" y="4687590"/>
                </a:cubicBezTo>
                <a:cubicBezTo>
                  <a:pt x="6507140" y="4688917"/>
                  <a:pt x="6497202" y="4667581"/>
                  <a:pt x="6510187" y="4661692"/>
                </a:cubicBezTo>
                <a:close/>
                <a:moveTo>
                  <a:pt x="7441751" y="4651599"/>
                </a:moveTo>
                <a:lnTo>
                  <a:pt x="7446710" y="4656765"/>
                </a:lnTo>
                <a:cubicBezTo>
                  <a:pt x="7445493" y="4656681"/>
                  <a:pt x="7440627" y="4656345"/>
                  <a:pt x="7429771" y="4660421"/>
                </a:cubicBezTo>
                <a:close/>
                <a:moveTo>
                  <a:pt x="6014428" y="4648150"/>
                </a:moveTo>
                <a:lnTo>
                  <a:pt x="6014809" y="4651871"/>
                </a:lnTo>
                <a:lnTo>
                  <a:pt x="6012226" y="4651251"/>
                </a:lnTo>
                <a:close/>
                <a:moveTo>
                  <a:pt x="6017279" y="4645481"/>
                </a:moveTo>
                <a:lnTo>
                  <a:pt x="6016011" y="4645920"/>
                </a:lnTo>
                <a:lnTo>
                  <a:pt x="6014428" y="4648150"/>
                </a:lnTo>
                <a:lnTo>
                  <a:pt x="6014326" y="4647160"/>
                </a:lnTo>
                <a:lnTo>
                  <a:pt x="6014219" y="4646111"/>
                </a:lnTo>
                <a:close/>
                <a:moveTo>
                  <a:pt x="7411765" y="4641448"/>
                </a:moveTo>
                <a:lnTo>
                  <a:pt x="7411772" y="4641469"/>
                </a:lnTo>
                <a:lnTo>
                  <a:pt x="7411095" y="4642164"/>
                </a:lnTo>
                <a:lnTo>
                  <a:pt x="7411088" y="4642149"/>
                </a:lnTo>
                <a:close/>
                <a:moveTo>
                  <a:pt x="6029815" y="4641143"/>
                </a:moveTo>
                <a:cubicBezTo>
                  <a:pt x="6030750" y="4642413"/>
                  <a:pt x="6027428" y="4643390"/>
                  <a:pt x="6023041" y="4644294"/>
                </a:cubicBezTo>
                <a:lnTo>
                  <a:pt x="6017279" y="4645481"/>
                </a:lnTo>
                <a:close/>
                <a:moveTo>
                  <a:pt x="7459721" y="4638366"/>
                </a:moveTo>
                <a:cubicBezTo>
                  <a:pt x="7465523" y="4639972"/>
                  <a:pt x="7464212" y="4642896"/>
                  <a:pt x="7460585" y="4645812"/>
                </a:cubicBezTo>
                <a:lnTo>
                  <a:pt x="7447553" y="4653205"/>
                </a:lnTo>
                <a:lnTo>
                  <a:pt x="7444652" y="4652402"/>
                </a:lnTo>
                <a:lnTo>
                  <a:pt x="7441751" y="4651599"/>
                </a:lnTo>
                <a:lnTo>
                  <a:pt x="7445495" y="4648842"/>
                </a:lnTo>
                <a:cubicBezTo>
                  <a:pt x="7447741" y="4647188"/>
                  <a:pt x="7447741" y="4647188"/>
                  <a:pt x="7447741" y="4647188"/>
                </a:cubicBezTo>
                <a:cubicBezTo>
                  <a:pt x="7459721" y="4638366"/>
                  <a:pt x="7459721" y="4638366"/>
                  <a:pt x="7459721" y="4638366"/>
                </a:cubicBezTo>
                <a:close/>
                <a:moveTo>
                  <a:pt x="7484006" y="4621163"/>
                </a:moveTo>
                <a:lnTo>
                  <a:pt x="7484090" y="4621277"/>
                </a:lnTo>
                <a:lnTo>
                  <a:pt x="7485798" y="4623597"/>
                </a:lnTo>
                <a:lnTo>
                  <a:pt x="7480592" y="4625935"/>
                </a:lnTo>
                <a:cubicBezTo>
                  <a:pt x="7477995" y="4627113"/>
                  <a:pt x="7476702" y="4627514"/>
                  <a:pt x="7477581" y="4626453"/>
                </a:cubicBezTo>
                <a:close/>
                <a:moveTo>
                  <a:pt x="7491919" y="4606818"/>
                </a:moveTo>
                <a:lnTo>
                  <a:pt x="7498862" y="4609781"/>
                </a:lnTo>
                <a:lnTo>
                  <a:pt x="7487600" y="4618203"/>
                </a:lnTo>
                <a:lnTo>
                  <a:pt x="7484006" y="4621163"/>
                </a:lnTo>
                <a:lnTo>
                  <a:pt x="7478535" y="4613734"/>
                </a:lnTo>
                <a:cubicBezTo>
                  <a:pt x="7476197" y="4610558"/>
                  <a:pt x="7476197" y="4610558"/>
                  <a:pt x="7476197" y="4610558"/>
                </a:cubicBezTo>
                <a:cubicBezTo>
                  <a:pt x="7491919" y="4606818"/>
                  <a:pt x="7491919" y="4606818"/>
                  <a:pt x="7491919" y="4606818"/>
                </a:cubicBezTo>
                <a:close/>
                <a:moveTo>
                  <a:pt x="6976031" y="4469971"/>
                </a:moveTo>
                <a:lnTo>
                  <a:pt x="6976729" y="4470020"/>
                </a:lnTo>
                <a:lnTo>
                  <a:pt x="6975289" y="4472935"/>
                </a:lnTo>
                <a:cubicBezTo>
                  <a:pt x="6972996" y="4476094"/>
                  <a:pt x="6971241" y="4477631"/>
                  <a:pt x="6972727" y="4474944"/>
                </a:cubicBezTo>
                <a:close/>
                <a:moveTo>
                  <a:pt x="6294870" y="4461629"/>
                </a:moveTo>
                <a:cubicBezTo>
                  <a:pt x="6294870" y="4461629"/>
                  <a:pt x="6294870" y="4461629"/>
                  <a:pt x="6284444" y="4479226"/>
                </a:cubicBezTo>
                <a:lnTo>
                  <a:pt x="6282974" y="4481707"/>
                </a:lnTo>
                <a:lnTo>
                  <a:pt x="6282387" y="4471924"/>
                </a:lnTo>
                <a:cubicBezTo>
                  <a:pt x="6284341" y="4466933"/>
                  <a:pt x="6288506" y="4462396"/>
                  <a:pt x="6294870" y="4461629"/>
                </a:cubicBezTo>
                <a:close/>
                <a:moveTo>
                  <a:pt x="6973889" y="4455353"/>
                </a:moveTo>
                <a:cubicBezTo>
                  <a:pt x="6980253" y="4454585"/>
                  <a:pt x="6981749" y="4457402"/>
                  <a:pt x="6981082" y="4461199"/>
                </a:cubicBezTo>
                <a:lnTo>
                  <a:pt x="6978557" y="4466316"/>
                </a:lnTo>
                <a:lnTo>
                  <a:pt x="6977725" y="4467422"/>
                </a:lnTo>
                <a:lnTo>
                  <a:pt x="6976031" y="4469971"/>
                </a:lnTo>
                <a:lnTo>
                  <a:pt x="6969301" y="4469508"/>
                </a:lnTo>
                <a:cubicBezTo>
                  <a:pt x="6965652" y="4469256"/>
                  <a:pt x="6965652" y="4469256"/>
                  <a:pt x="6965652" y="4469256"/>
                </a:cubicBezTo>
                <a:cubicBezTo>
                  <a:pt x="6973889" y="4455353"/>
                  <a:pt x="6973889" y="4455353"/>
                  <a:pt x="6973889" y="4455353"/>
                </a:cubicBezTo>
                <a:close/>
                <a:moveTo>
                  <a:pt x="6094236" y="4452628"/>
                </a:moveTo>
                <a:cubicBezTo>
                  <a:pt x="6097225" y="4481777"/>
                  <a:pt x="6097225" y="4481777"/>
                  <a:pt x="6097225" y="4481777"/>
                </a:cubicBezTo>
                <a:cubicBezTo>
                  <a:pt x="6072511" y="4523489"/>
                  <a:pt x="6072511" y="4523489"/>
                  <a:pt x="6072511" y="4523489"/>
                </a:cubicBezTo>
                <a:cubicBezTo>
                  <a:pt x="6063902" y="4518072"/>
                  <a:pt x="6057909" y="4538160"/>
                  <a:pt x="6054726" y="4546383"/>
                </a:cubicBezTo>
                <a:lnTo>
                  <a:pt x="6054516" y="4546763"/>
                </a:lnTo>
                <a:lnTo>
                  <a:pt x="6052470" y="4547413"/>
                </a:lnTo>
                <a:lnTo>
                  <a:pt x="6052083" y="4545145"/>
                </a:lnTo>
                <a:cubicBezTo>
                  <a:pt x="6051920" y="4538652"/>
                  <a:pt x="6052485" y="4524521"/>
                  <a:pt x="6053800" y="4498080"/>
                </a:cubicBezTo>
                <a:cubicBezTo>
                  <a:pt x="6047810" y="4502492"/>
                  <a:pt x="6047810" y="4502492"/>
                  <a:pt x="6047810" y="4502492"/>
                </a:cubicBezTo>
                <a:cubicBezTo>
                  <a:pt x="6046315" y="4487917"/>
                  <a:pt x="6046315" y="4487917"/>
                  <a:pt x="6046315" y="4487917"/>
                </a:cubicBezTo>
                <a:cubicBezTo>
                  <a:pt x="6060544" y="4469602"/>
                  <a:pt x="6060544" y="4469602"/>
                  <a:pt x="6060544" y="4469602"/>
                </a:cubicBezTo>
                <a:cubicBezTo>
                  <a:pt x="6094236" y="4452628"/>
                  <a:pt x="6094236" y="4452628"/>
                  <a:pt x="6094236" y="4452628"/>
                </a:cubicBezTo>
                <a:close/>
                <a:moveTo>
                  <a:pt x="6091209" y="4379912"/>
                </a:moveTo>
                <a:lnTo>
                  <a:pt x="6093420" y="4380127"/>
                </a:lnTo>
                <a:lnTo>
                  <a:pt x="6082598" y="4386253"/>
                </a:lnTo>
                <a:cubicBezTo>
                  <a:pt x="6075298" y="4389669"/>
                  <a:pt x="6084658" y="4382777"/>
                  <a:pt x="6091209" y="4379912"/>
                </a:cubicBezTo>
                <a:close/>
                <a:moveTo>
                  <a:pt x="6106241" y="4318388"/>
                </a:moveTo>
                <a:lnTo>
                  <a:pt x="6109416" y="4336014"/>
                </a:lnTo>
                <a:lnTo>
                  <a:pt x="6104646" y="4338177"/>
                </a:lnTo>
                <a:cubicBezTo>
                  <a:pt x="6102307" y="4335001"/>
                  <a:pt x="6105117" y="4323135"/>
                  <a:pt x="6106241" y="4318388"/>
                </a:cubicBezTo>
                <a:close/>
                <a:moveTo>
                  <a:pt x="5693083" y="4308827"/>
                </a:moveTo>
                <a:lnTo>
                  <a:pt x="5693881" y="4312964"/>
                </a:lnTo>
                <a:cubicBezTo>
                  <a:pt x="5693413" y="4315269"/>
                  <a:pt x="5692242" y="4317600"/>
                  <a:pt x="5690745" y="4318703"/>
                </a:cubicBezTo>
                <a:cubicBezTo>
                  <a:pt x="5690745" y="4318703"/>
                  <a:pt x="5690745" y="4318703"/>
                  <a:pt x="5691307" y="4316329"/>
                </a:cubicBezTo>
                <a:close/>
                <a:moveTo>
                  <a:pt x="155978" y="4236112"/>
                </a:moveTo>
                <a:cubicBezTo>
                  <a:pt x="157622" y="4234351"/>
                  <a:pt x="159423" y="4234248"/>
                  <a:pt x="161294" y="4236789"/>
                </a:cubicBezTo>
                <a:cubicBezTo>
                  <a:pt x="161294" y="4236789"/>
                  <a:pt x="161294" y="4236789"/>
                  <a:pt x="154973" y="4254669"/>
                </a:cubicBezTo>
                <a:lnTo>
                  <a:pt x="148727" y="4272340"/>
                </a:lnTo>
                <a:lnTo>
                  <a:pt x="147811" y="4270230"/>
                </a:lnTo>
                <a:cubicBezTo>
                  <a:pt x="147532" y="4261619"/>
                  <a:pt x="151046" y="4241397"/>
                  <a:pt x="155978" y="4236112"/>
                </a:cubicBezTo>
                <a:close/>
                <a:moveTo>
                  <a:pt x="8321220" y="4175652"/>
                </a:moveTo>
                <a:cubicBezTo>
                  <a:pt x="8320802" y="4178061"/>
                  <a:pt x="8310877" y="4188400"/>
                  <a:pt x="8308772" y="4185542"/>
                </a:cubicBezTo>
                <a:cubicBezTo>
                  <a:pt x="8308772" y="4185542"/>
                  <a:pt x="8308772" y="4185542"/>
                  <a:pt x="8309158" y="4184890"/>
                </a:cubicBezTo>
                <a:lnTo>
                  <a:pt x="8310255" y="4183039"/>
                </a:lnTo>
                <a:lnTo>
                  <a:pt x="8317828" y="4176669"/>
                </a:lnTo>
                <a:cubicBezTo>
                  <a:pt x="8320443" y="4174927"/>
                  <a:pt x="8321360" y="4174849"/>
                  <a:pt x="8321220" y="4175652"/>
                </a:cubicBezTo>
                <a:close/>
                <a:moveTo>
                  <a:pt x="6214478" y="4149707"/>
                </a:moveTo>
                <a:lnTo>
                  <a:pt x="6221081" y="4154721"/>
                </a:lnTo>
                <a:lnTo>
                  <a:pt x="6220265" y="4160577"/>
                </a:lnTo>
                <a:cubicBezTo>
                  <a:pt x="6218943" y="4164857"/>
                  <a:pt x="6217257" y="4168057"/>
                  <a:pt x="6216322" y="4166787"/>
                </a:cubicBezTo>
                <a:cubicBezTo>
                  <a:pt x="6216322" y="4166787"/>
                  <a:pt x="6216322" y="4166787"/>
                  <a:pt x="6215386" y="4165517"/>
                </a:cubicBezTo>
                <a:lnTo>
                  <a:pt x="6209111" y="4156994"/>
                </a:lnTo>
                <a:close/>
                <a:moveTo>
                  <a:pt x="6341201" y="4122753"/>
                </a:moveTo>
                <a:cubicBezTo>
                  <a:pt x="6341574" y="4122525"/>
                  <a:pt x="6338352" y="4131969"/>
                  <a:pt x="6335210" y="4138875"/>
                </a:cubicBezTo>
                <a:lnTo>
                  <a:pt x="6334573" y="4139726"/>
                </a:lnTo>
                <a:lnTo>
                  <a:pt x="6339493" y="4126658"/>
                </a:lnTo>
                <a:cubicBezTo>
                  <a:pt x="6340552" y="4123980"/>
                  <a:pt x="6341076" y="4122829"/>
                  <a:pt x="6341201" y="4122753"/>
                </a:cubicBezTo>
                <a:close/>
                <a:moveTo>
                  <a:pt x="6371348" y="4065151"/>
                </a:moveTo>
                <a:lnTo>
                  <a:pt x="6371405" y="4065318"/>
                </a:lnTo>
                <a:cubicBezTo>
                  <a:pt x="6370936" y="4072522"/>
                  <a:pt x="6364943" y="4092610"/>
                  <a:pt x="6363072" y="4090069"/>
                </a:cubicBezTo>
                <a:cubicBezTo>
                  <a:pt x="6363072" y="4090069"/>
                  <a:pt x="6363072" y="4090069"/>
                  <a:pt x="6370340" y="4068185"/>
                </a:cubicBezTo>
                <a:close/>
                <a:moveTo>
                  <a:pt x="6080236" y="3950582"/>
                </a:moveTo>
                <a:lnTo>
                  <a:pt x="6079774" y="3950783"/>
                </a:lnTo>
                <a:cubicBezTo>
                  <a:pt x="6074896" y="3952783"/>
                  <a:pt x="6076510" y="3951839"/>
                  <a:pt x="6080207" y="3950586"/>
                </a:cubicBezTo>
                <a:close/>
                <a:moveTo>
                  <a:pt x="6082094" y="3940003"/>
                </a:moveTo>
                <a:lnTo>
                  <a:pt x="6080863" y="3945205"/>
                </a:lnTo>
                <a:cubicBezTo>
                  <a:pt x="6080863" y="3945205"/>
                  <a:pt x="6080863" y="3945205"/>
                  <a:pt x="6079646" y="3945121"/>
                </a:cubicBezTo>
                <a:lnTo>
                  <a:pt x="6078769" y="3945061"/>
                </a:lnTo>
                <a:close/>
                <a:moveTo>
                  <a:pt x="6083111" y="3935712"/>
                </a:moveTo>
                <a:lnTo>
                  <a:pt x="6084236" y="3936899"/>
                </a:lnTo>
                <a:lnTo>
                  <a:pt x="6083468" y="3937913"/>
                </a:lnTo>
                <a:lnTo>
                  <a:pt x="6082094" y="3940003"/>
                </a:lnTo>
                <a:lnTo>
                  <a:pt x="6082829" y="3936899"/>
                </a:lnTo>
                <a:cubicBezTo>
                  <a:pt x="6083111" y="3935712"/>
                  <a:pt x="6083111" y="3935712"/>
                  <a:pt x="6083111" y="3935712"/>
                </a:cubicBezTo>
                <a:close/>
                <a:moveTo>
                  <a:pt x="6097582" y="3921305"/>
                </a:moveTo>
                <a:cubicBezTo>
                  <a:pt x="6100137" y="3921443"/>
                  <a:pt x="6091437" y="3938443"/>
                  <a:pt x="6086179" y="3938948"/>
                </a:cubicBezTo>
                <a:lnTo>
                  <a:pt x="6084236" y="3936899"/>
                </a:lnTo>
                <a:lnTo>
                  <a:pt x="6089699" y="3929676"/>
                </a:lnTo>
                <a:lnTo>
                  <a:pt x="6095091" y="3926890"/>
                </a:lnTo>
                <a:lnTo>
                  <a:pt x="6093398" y="3924822"/>
                </a:lnTo>
                <a:close/>
                <a:moveTo>
                  <a:pt x="6576914" y="3787076"/>
                </a:moveTo>
                <a:lnTo>
                  <a:pt x="6576296" y="3789403"/>
                </a:lnTo>
                <a:cubicBezTo>
                  <a:pt x="6574951" y="3790516"/>
                  <a:pt x="6572377" y="3790942"/>
                  <a:pt x="6567511" y="3790607"/>
                </a:cubicBezTo>
                <a:cubicBezTo>
                  <a:pt x="6567511" y="3790607"/>
                  <a:pt x="6567511" y="3790607"/>
                  <a:pt x="6570225" y="3789588"/>
                </a:cubicBezTo>
                <a:close/>
                <a:moveTo>
                  <a:pt x="8637712" y="3719355"/>
                </a:moveTo>
                <a:lnTo>
                  <a:pt x="8636864" y="3721544"/>
                </a:lnTo>
                <a:cubicBezTo>
                  <a:pt x="8635273" y="3725655"/>
                  <a:pt x="8635273" y="3725655"/>
                  <a:pt x="8635273" y="3725655"/>
                </a:cubicBezTo>
                <a:cubicBezTo>
                  <a:pt x="8631904" y="3724217"/>
                  <a:pt x="8633683" y="3721928"/>
                  <a:pt x="8637075" y="3719675"/>
                </a:cubicBezTo>
                <a:close/>
                <a:moveTo>
                  <a:pt x="8648540" y="3713681"/>
                </a:moveTo>
                <a:cubicBezTo>
                  <a:pt x="8652822" y="3712242"/>
                  <a:pt x="8651652" y="3712614"/>
                  <a:pt x="8648563" y="3713909"/>
                </a:cubicBezTo>
                <a:lnTo>
                  <a:pt x="8637712" y="3719355"/>
                </a:lnTo>
                <a:lnTo>
                  <a:pt x="8638640" y="3716959"/>
                </a:lnTo>
                <a:close/>
                <a:moveTo>
                  <a:pt x="9493256" y="3359954"/>
                </a:moveTo>
                <a:lnTo>
                  <a:pt x="9493290" y="3360278"/>
                </a:lnTo>
                <a:lnTo>
                  <a:pt x="9493108" y="3360132"/>
                </a:lnTo>
                <a:close/>
                <a:moveTo>
                  <a:pt x="9512240" y="3351936"/>
                </a:moveTo>
                <a:lnTo>
                  <a:pt x="9514376" y="3352587"/>
                </a:lnTo>
                <a:lnTo>
                  <a:pt x="9510509" y="3355434"/>
                </a:lnTo>
                <a:cubicBezTo>
                  <a:pt x="9509012" y="3356537"/>
                  <a:pt x="9509012" y="3356537"/>
                  <a:pt x="9509012" y="3356537"/>
                </a:cubicBezTo>
                <a:close/>
                <a:moveTo>
                  <a:pt x="9515501" y="3351759"/>
                </a:moveTo>
                <a:lnTo>
                  <a:pt x="9518651" y="3352378"/>
                </a:lnTo>
                <a:cubicBezTo>
                  <a:pt x="9519728" y="3353055"/>
                  <a:pt x="9519283" y="3353627"/>
                  <a:pt x="9515435" y="3352910"/>
                </a:cubicBezTo>
                <a:lnTo>
                  <a:pt x="9514376" y="3352587"/>
                </a:lnTo>
                <a:close/>
                <a:moveTo>
                  <a:pt x="9497035" y="3349682"/>
                </a:moveTo>
                <a:cubicBezTo>
                  <a:pt x="9499749" y="3348663"/>
                  <a:pt x="9501059" y="3349658"/>
                  <a:pt x="9497291" y="3355127"/>
                </a:cubicBezTo>
                <a:lnTo>
                  <a:pt x="9493256" y="3359954"/>
                </a:lnTo>
                <a:lnTo>
                  <a:pt x="9493103" y="3358456"/>
                </a:lnTo>
                <a:lnTo>
                  <a:pt x="9492555" y="3353108"/>
                </a:lnTo>
                <a:close/>
                <a:moveTo>
                  <a:pt x="9830675" y="3151012"/>
                </a:moveTo>
                <a:lnTo>
                  <a:pt x="9817492" y="3160720"/>
                </a:lnTo>
                <a:lnTo>
                  <a:pt x="9818147" y="3160237"/>
                </a:lnTo>
                <a:close/>
                <a:moveTo>
                  <a:pt x="9835462" y="3147486"/>
                </a:moveTo>
                <a:cubicBezTo>
                  <a:pt x="9835462" y="3147486"/>
                  <a:pt x="9835462" y="3147486"/>
                  <a:pt x="9833216" y="3149141"/>
                </a:cubicBezTo>
                <a:lnTo>
                  <a:pt x="9830675" y="3151012"/>
                </a:lnTo>
                <a:close/>
                <a:moveTo>
                  <a:pt x="9801025" y="3146722"/>
                </a:moveTo>
                <a:lnTo>
                  <a:pt x="9800088" y="3148064"/>
                </a:lnTo>
                <a:cubicBezTo>
                  <a:pt x="9796345" y="3150821"/>
                  <a:pt x="9792414" y="3151756"/>
                  <a:pt x="9790543" y="3149215"/>
                </a:cubicBezTo>
                <a:close/>
                <a:moveTo>
                  <a:pt x="9821988" y="3141734"/>
                </a:moveTo>
                <a:cubicBezTo>
                  <a:pt x="9815998" y="3146145"/>
                  <a:pt x="9819740" y="3151227"/>
                  <a:pt x="9813750" y="3155638"/>
                </a:cubicBezTo>
                <a:cubicBezTo>
                  <a:pt x="9815621" y="3158179"/>
                  <a:pt x="9816556" y="3159450"/>
                  <a:pt x="9817024" y="3160085"/>
                </a:cubicBezTo>
                <a:lnTo>
                  <a:pt x="9817492" y="3160720"/>
                </a:lnTo>
                <a:lnTo>
                  <a:pt x="9809256" y="3166785"/>
                </a:lnTo>
                <a:cubicBezTo>
                  <a:pt x="9805512" y="3169542"/>
                  <a:pt x="9805512" y="3169542"/>
                  <a:pt x="9805512" y="3169542"/>
                </a:cubicBezTo>
                <a:cubicBezTo>
                  <a:pt x="9798027" y="3159379"/>
                  <a:pt x="9798027" y="3159379"/>
                  <a:pt x="9798027" y="3159379"/>
                </a:cubicBezTo>
                <a:cubicBezTo>
                  <a:pt x="9802520" y="3156070"/>
                  <a:pt x="9807341" y="3150071"/>
                  <a:pt x="9810372" y="3144778"/>
                </a:cubicBezTo>
                <a:lnTo>
                  <a:pt x="9810417" y="3144487"/>
                </a:lnTo>
                <a:lnTo>
                  <a:pt x="9818057" y="3142669"/>
                </a:lnTo>
                <a:cubicBezTo>
                  <a:pt x="9821988" y="3141734"/>
                  <a:pt x="9821988" y="3141734"/>
                  <a:pt x="9821988" y="3141734"/>
                </a:cubicBezTo>
                <a:close/>
                <a:moveTo>
                  <a:pt x="9811976" y="3134412"/>
                </a:moveTo>
                <a:lnTo>
                  <a:pt x="9810417" y="3144487"/>
                </a:lnTo>
                <a:lnTo>
                  <a:pt x="9808722" y="3144890"/>
                </a:lnTo>
                <a:lnTo>
                  <a:pt x="9801025" y="3146722"/>
                </a:lnTo>
                <a:lnTo>
                  <a:pt x="9808513" y="3135982"/>
                </a:lnTo>
                <a:lnTo>
                  <a:pt x="9808456" y="3135768"/>
                </a:lnTo>
                <a:close/>
                <a:moveTo>
                  <a:pt x="9880232" y="3069697"/>
                </a:moveTo>
                <a:cubicBezTo>
                  <a:pt x="9881145" y="3070740"/>
                  <a:pt x="9882641" y="3073556"/>
                  <a:pt x="9886383" y="3078638"/>
                </a:cubicBezTo>
                <a:cubicBezTo>
                  <a:pt x="9886383" y="3078638"/>
                  <a:pt x="9886383" y="3078638"/>
                  <a:pt x="9884980" y="3076732"/>
                </a:cubicBezTo>
                <a:lnTo>
                  <a:pt x="9879939" y="3069886"/>
                </a:lnTo>
                <a:close/>
                <a:moveTo>
                  <a:pt x="9949420" y="3006567"/>
                </a:moveTo>
                <a:lnTo>
                  <a:pt x="9952047" y="3007295"/>
                </a:lnTo>
                <a:lnTo>
                  <a:pt x="9970244" y="3016883"/>
                </a:lnTo>
                <a:cubicBezTo>
                  <a:pt x="9964254" y="3021293"/>
                  <a:pt x="9964254" y="3021293"/>
                  <a:pt x="9964254" y="3021293"/>
                </a:cubicBezTo>
                <a:cubicBezTo>
                  <a:pt x="9954521" y="3020623"/>
                  <a:pt x="9954521" y="3020623"/>
                  <a:pt x="9954521" y="3020623"/>
                </a:cubicBezTo>
                <a:close/>
                <a:moveTo>
                  <a:pt x="9949015" y="3005697"/>
                </a:moveTo>
                <a:lnTo>
                  <a:pt x="9949125" y="3005755"/>
                </a:lnTo>
                <a:lnTo>
                  <a:pt x="9949331" y="3006321"/>
                </a:lnTo>
                <a:lnTo>
                  <a:pt x="9949420" y="3006567"/>
                </a:lnTo>
                <a:lnTo>
                  <a:pt x="9948629" y="3006348"/>
                </a:lnTo>
                <a:cubicBezTo>
                  <a:pt x="9946711" y="3005312"/>
                  <a:pt x="9946126" y="3004518"/>
                  <a:pt x="9949015" y="3005697"/>
                </a:cubicBezTo>
                <a:close/>
                <a:moveTo>
                  <a:pt x="510504" y="2991422"/>
                </a:moveTo>
                <a:lnTo>
                  <a:pt x="510478" y="2991636"/>
                </a:lnTo>
                <a:lnTo>
                  <a:pt x="508977" y="2991575"/>
                </a:lnTo>
                <a:close/>
                <a:moveTo>
                  <a:pt x="490947" y="2990837"/>
                </a:moveTo>
                <a:lnTo>
                  <a:pt x="508977" y="2991575"/>
                </a:lnTo>
                <a:lnTo>
                  <a:pt x="506002" y="2991874"/>
                </a:lnTo>
                <a:close/>
                <a:moveTo>
                  <a:pt x="10052331" y="2912921"/>
                </a:moveTo>
                <a:lnTo>
                  <a:pt x="10043979" y="2929029"/>
                </a:lnTo>
                <a:cubicBezTo>
                  <a:pt x="10038573" y="2937174"/>
                  <a:pt x="10033519" y="2942855"/>
                  <a:pt x="10033146" y="2939212"/>
                </a:cubicBezTo>
                <a:cubicBezTo>
                  <a:pt x="10033146" y="2939212"/>
                  <a:pt x="10033146" y="2939212"/>
                  <a:pt x="10035393" y="2929719"/>
                </a:cubicBezTo>
                <a:cubicBezTo>
                  <a:pt x="10035393" y="2929719"/>
                  <a:pt x="10035393" y="2929719"/>
                  <a:pt x="10050743" y="2914496"/>
                </a:cubicBezTo>
                <a:close/>
                <a:moveTo>
                  <a:pt x="10066179" y="2746221"/>
                </a:moveTo>
                <a:lnTo>
                  <a:pt x="10061094" y="2747430"/>
                </a:lnTo>
                <a:cubicBezTo>
                  <a:pt x="10056672" y="2748482"/>
                  <a:pt x="10050777" y="2749885"/>
                  <a:pt x="10042915" y="2751755"/>
                </a:cubicBezTo>
                <a:cubicBezTo>
                  <a:pt x="10051525" y="2749334"/>
                  <a:pt x="10058100" y="2747676"/>
                  <a:pt x="10063039" y="2746641"/>
                </a:cubicBezTo>
                <a:close/>
                <a:moveTo>
                  <a:pt x="2039368" y="2599011"/>
                </a:moveTo>
                <a:lnTo>
                  <a:pt x="2038562" y="2600616"/>
                </a:lnTo>
                <a:cubicBezTo>
                  <a:pt x="2036222" y="2605279"/>
                  <a:pt x="2036222" y="2605279"/>
                  <a:pt x="2036222" y="2605279"/>
                </a:cubicBezTo>
                <a:cubicBezTo>
                  <a:pt x="2035286" y="2604008"/>
                  <a:pt x="2036316" y="2602270"/>
                  <a:pt x="2037895" y="2600495"/>
                </a:cubicBezTo>
                <a:close/>
                <a:moveTo>
                  <a:pt x="2042646" y="2592833"/>
                </a:moveTo>
                <a:cubicBezTo>
                  <a:pt x="2044529" y="2593038"/>
                  <a:pt x="2044131" y="2594066"/>
                  <a:pt x="2042868" y="2595486"/>
                </a:cubicBezTo>
                <a:lnTo>
                  <a:pt x="2039368" y="2599011"/>
                </a:lnTo>
                <a:lnTo>
                  <a:pt x="2042454" y="2592864"/>
                </a:lnTo>
                <a:close/>
                <a:moveTo>
                  <a:pt x="2098758" y="2480852"/>
                </a:moveTo>
                <a:lnTo>
                  <a:pt x="2098759" y="2480852"/>
                </a:lnTo>
                <a:cubicBezTo>
                  <a:pt x="2109707" y="2481606"/>
                  <a:pt x="2088650" y="2488295"/>
                  <a:pt x="2088650" y="2488295"/>
                </a:cubicBezTo>
                <a:cubicBezTo>
                  <a:pt x="2088650" y="2488295"/>
                  <a:pt x="2088650" y="2488295"/>
                  <a:pt x="2090147" y="2487193"/>
                </a:cubicBezTo>
                <a:close/>
                <a:moveTo>
                  <a:pt x="10316975" y="2471561"/>
                </a:moveTo>
                <a:cubicBezTo>
                  <a:pt x="10324459" y="2481725"/>
                  <a:pt x="10324459" y="2481725"/>
                  <a:pt x="10324459" y="2481725"/>
                </a:cubicBezTo>
                <a:cubicBezTo>
                  <a:pt x="10318750" y="2484949"/>
                  <a:pt x="10314867" y="2486340"/>
                  <a:pt x="10312299" y="2486455"/>
                </a:cubicBezTo>
                <a:lnTo>
                  <a:pt x="10309349" y="2484433"/>
                </a:lnTo>
                <a:lnTo>
                  <a:pt x="10315945" y="2473299"/>
                </a:lnTo>
                <a:cubicBezTo>
                  <a:pt x="10316975" y="2471561"/>
                  <a:pt x="10316975" y="2471561"/>
                  <a:pt x="10316975" y="2471561"/>
                </a:cubicBezTo>
                <a:close/>
                <a:moveTo>
                  <a:pt x="10310257" y="2461620"/>
                </a:moveTo>
                <a:cubicBezTo>
                  <a:pt x="10316057" y="2459372"/>
                  <a:pt x="10306370" y="2476493"/>
                  <a:pt x="10308036" y="2483533"/>
                </a:cubicBezTo>
                <a:lnTo>
                  <a:pt x="10309349" y="2484433"/>
                </a:lnTo>
                <a:lnTo>
                  <a:pt x="10308737" y="2485465"/>
                </a:lnTo>
                <a:cubicBezTo>
                  <a:pt x="10308737" y="2485465"/>
                  <a:pt x="10308737" y="2485465"/>
                  <a:pt x="10306117" y="2483476"/>
                </a:cubicBezTo>
                <a:lnTo>
                  <a:pt x="10294867" y="2474933"/>
                </a:lnTo>
                <a:lnTo>
                  <a:pt x="10298300" y="2471415"/>
                </a:lnTo>
                <a:cubicBezTo>
                  <a:pt x="10304669" y="2465271"/>
                  <a:pt x="10308323" y="2462369"/>
                  <a:pt x="10310257" y="2461620"/>
                </a:cubicBezTo>
                <a:close/>
                <a:moveTo>
                  <a:pt x="10385760" y="2455196"/>
                </a:moveTo>
                <a:cubicBezTo>
                  <a:pt x="10387959" y="2455046"/>
                  <a:pt x="10389854" y="2456835"/>
                  <a:pt x="10389233" y="2459129"/>
                </a:cubicBezTo>
                <a:lnTo>
                  <a:pt x="10380749" y="2464214"/>
                </a:lnTo>
                <a:lnTo>
                  <a:pt x="10380459" y="2462896"/>
                </a:lnTo>
                <a:cubicBezTo>
                  <a:pt x="10381057" y="2457435"/>
                  <a:pt x="10383561" y="2455347"/>
                  <a:pt x="10385760" y="2455196"/>
                </a:cubicBezTo>
                <a:close/>
                <a:moveTo>
                  <a:pt x="10431110" y="2368477"/>
                </a:moveTo>
                <a:lnTo>
                  <a:pt x="10428051" y="2372864"/>
                </a:lnTo>
                <a:cubicBezTo>
                  <a:pt x="10424892" y="2377395"/>
                  <a:pt x="10420680" y="2383436"/>
                  <a:pt x="10415063" y="2391491"/>
                </a:cubicBezTo>
                <a:cubicBezTo>
                  <a:pt x="10415063" y="2391491"/>
                  <a:pt x="10415063" y="2391491"/>
                  <a:pt x="10409167" y="2392894"/>
                </a:cubicBezTo>
                <a:lnTo>
                  <a:pt x="10408774" y="2392987"/>
                </a:lnTo>
                <a:lnTo>
                  <a:pt x="10414848" y="2386322"/>
                </a:lnTo>
                <a:close/>
                <a:moveTo>
                  <a:pt x="10434643" y="2361397"/>
                </a:moveTo>
                <a:lnTo>
                  <a:pt x="10432475" y="2362994"/>
                </a:lnTo>
                <a:cubicBezTo>
                  <a:pt x="10430790" y="2364234"/>
                  <a:pt x="10430790" y="2364234"/>
                  <a:pt x="10431539" y="2363683"/>
                </a:cubicBezTo>
                <a:close/>
                <a:moveTo>
                  <a:pt x="10443519" y="2354861"/>
                </a:moveTo>
                <a:lnTo>
                  <a:pt x="10431110" y="2368477"/>
                </a:lnTo>
                <a:lnTo>
                  <a:pt x="10434721" y="2363299"/>
                </a:lnTo>
                <a:lnTo>
                  <a:pt x="10437529" y="2359272"/>
                </a:lnTo>
                <a:close/>
                <a:moveTo>
                  <a:pt x="10254124" y="2298397"/>
                </a:moveTo>
                <a:cubicBezTo>
                  <a:pt x="10254124" y="2298397"/>
                  <a:pt x="10254124" y="2298397"/>
                  <a:pt x="10254779" y="2300854"/>
                </a:cubicBezTo>
                <a:lnTo>
                  <a:pt x="10256231" y="2306307"/>
                </a:lnTo>
                <a:lnTo>
                  <a:pt x="10250905" y="2309707"/>
                </a:lnTo>
                <a:cubicBezTo>
                  <a:pt x="10246606" y="2311709"/>
                  <a:pt x="10243959" y="2312036"/>
                  <a:pt x="10242557" y="2311308"/>
                </a:cubicBezTo>
                <a:cubicBezTo>
                  <a:pt x="10241155" y="2310580"/>
                  <a:pt x="10240997" y="2308798"/>
                  <a:pt x="10241676" y="2306584"/>
                </a:cubicBezTo>
                <a:lnTo>
                  <a:pt x="10244528" y="2303035"/>
                </a:lnTo>
                <a:lnTo>
                  <a:pt x="10242144" y="2307219"/>
                </a:lnTo>
                <a:cubicBezTo>
                  <a:pt x="10242144" y="2307219"/>
                  <a:pt x="10242144" y="2307219"/>
                  <a:pt x="10254124" y="2298397"/>
                </a:cubicBezTo>
                <a:close/>
                <a:moveTo>
                  <a:pt x="2170282" y="2297216"/>
                </a:moveTo>
                <a:lnTo>
                  <a:pt x="2172244" y="2298766"/>
                </a:lnTo>
                <a:cubicBezTo>
                  <a:pt x="2173027" y="2301006"/>
                  <a:pt x="2173424" y="2303897"/>
                  <a:pt x="2173377" y="2305401"/>
                </a:cubicBezTo>
                <a:cubicBezTo>
                  <a:pt x="2173330" y="2306905"/>
                  <a:pt x="2172839" y="2307022"/>
                  <a:pt x="2171845" y="2303713"/>
                </a:cubicBezTo>
                <a:close/>
                <a:moveTo>
                  <a:pt x="2169849" y="2295263"/>
                </a:moveTo>
                <a:lnTo>
                  <a:pt x="2169971" y="2295924"/>
                </a:lnTo>
                <a:lnTo>
                  <a:pt x="2170282" y="2297216"/>
                </a:lnTo>
                <a:lnTo>
                  <a:pt x="2168793" y="2296041"/>
                </a:lnTo>
                <a:close/>
                <a:moveTo>
                  <a:pt x="2208738" y="2287516"/>
                </a:moveTo>
                <a:lnTo>
                  <a:pt x="2205759" y="2291352"/>
                </a:lnTo>
                <a:cubicBezTo>
                  <a:pt x="2203980" y="2293641"/>
                  <a:pt x="2203980" y="2293641"/>
                  <a:pt x="2203980" y="2293641"/>
                </a:cubicBezTo>
                <a:cubicBezTo>
                  <a:pt x="2203045" y="2292371"/>
                  <a:pt x="2205057" y="2290399"/>
                  <a:pt x="2207713" y="2288321"/>
                </a:cubicBezTo>
                <a:close/>
                <a:moveTo>
                  <a:pt x="2214018" y="2280720"/>
                </a:moveTo>
                <a:lnTo>
                  <a:pt x="2215306" y="2282362"/>
                </a:lnTo>
                <a:lnTo>
                  <a:pt x="2208738" y="2287516"/>
                </a:lnTo>
                <a:close/>
                <a:moveTo>
                  <a:pt x="10270600" y="2270589"/>
                </a:moveTo>
                <a:cubicBezTo>
                  <a:pt x="10280332" y="2271260"/>
                  <a:pt x="10280332" y="2271260"/>
                  <a:pt x="10280332" y="2271260"/>
                </a:cubicBezTo>
                <a:cubicBezTo>
                  <a:pt x="10263856" y="2299067"/>
                  <a:pt x="10263856" y="2299067"/>
                  <a:pt x="10263856" y="2299067"/>
                </a:cubicBezTo>
                <a:cubicBezTo>
                  <a:pt x="10262173" y="2290510"/>
                  <a:pt x="10257307" y="2290174"/>
                  <a:pt x="10252522" y="2293086"/>
                </a:cubicBezTo>
                <a:lnTo>
                  <a:pt x="10244528" y="2303035"/>
                </a:lnTo>
                <a:lnTo>
                  <a:pt x="10252722" y="2288653"/>
                </a:lnTo>
                <a:cubicBezTo>
                  <a:pt x="10258058" y="2281784"/>
                  <a:pt x="10264610" y="2275000"/>
                  <a:pt x="10270600" y="2270589"/>
                </a:cubicBezTo>
                <a:close/>
                <a:moveTo>
                  <a:pt x="10442371" y="2100257"/>
                </a:moveTo>
                <a:lnTo>
                  <a:pt x="10441604" y="2104493"/>
                </a:lnTo>
                <a:cubicBezTo>
                  <a:pt x="10440809" y="2106549"/>
                  <a:pt x="10439802" y="2107534"/>
                  <a:pt x="10439089" y="2104998"/>
                </a:cubicBezTo>
                <a:lnTo>
                  <a:pt x="10438963" y="2103917"/>
                </a:lnTo>
                <a:close/>
                <a:moveTo>
                  <a:pt x="10438498" y="2099923"/>
                </a:moveTo>
                <a:lnTo>
                  <a:pt x="10438963" y="2103917"/>
                </a:lnTo>
                <a:lnTo>
                  <a:pt x="10424967" y="2118949"/>
                </a:lnTo>
                <a:cubicBezTo>
                  <a:pt x="10405382" y="2139985"/>
                  <a:pt x="10405382" y="2139985"/>
                  <a:pt x="10405382" y="2139985"/>
                </a:cubicBezTo>
                <a:cubicBezTo>
                  <a:pt x="10395649" y="2139314"/>
                  <a:pt x="10395649" y="2139314"/>
                  <a:pt x="10395649" y="2139314"/>
                </a:cubicBezTo>
                <a:cubicBezTo>
                  <a:pt x="10391907" y="2134233"/>
                  <a:pt x="10391907" y="2134233"/>
                  <a:pt x="10391907" y="2134233"/>
                </a:cubicBezTo>
                <a:cubicBezTo>
                  <a:pt x="10415867" y="2116588"/>
                  <a:pt x="10427847" y="2107766"/>
                  <a:pt x="10433837" y="2103355"/>
                </a:cubicBezTo>
                <a:close/>
                <a:moveTo>
                  <a:pt x="10493737" y="2059244"/>
                </a:moveTo>
                <a:cubicBezTo>
                  <a:pt x="10486994" y="2087722"/>
                  <a:pt x="10486994" y="2087722"/>
                  <a:pt x="10486994" y="2087722"/>
                </a:cubicBezTo>
                <a:cubicBezTo>
                  <a:pt x="10451807" y="2090122"/>
                  <a:pt x="10451807" y="2090122"/>
                  <a:pt x="10451807" y="2090122"/>
                </a:cubicBezTo>
                <a:lnTo>
                  <a:pt x="10442371" y="2100257"/>
                </a:lnTo>
                <a:lnTo>
                  <a:pt x="10442857" y="2097570"/>
                </a:lnTo>
                <a:cubicBezTo>
                  <a:pt x="10442729" y="2095827"/>
                  <a:pt x="10441887" y="2095468"/>
                  <a:pt x="10439827" y="2098944"/>
                </a:cubicBezTo>
                <a:lnTo>
                  <a:pt x="10438498" y="2099923"/>
                </a:lnTo>
                <a:lnTo>
                  <a:pt x="10438302" y="2098245"/>
                </a:lnTo>
                <a:cubicBezTo>
                  <a:pt x="10438156" y="2094909"/>
                  <a:pt x="10438145" y="2090386"/>
                  <a:pt x="10438333" y="2084369"/>
                </a:cubicBezTo>
                <a:cubicBezTo>
                  <a:pt x="10475767" y="2072477"/>
                  <a:pt x="10475767" y="2072477"/>
                  <a:pt x="10475767" y="2072477"/>
                </a:cubicBezTo>
                <a:cubicBezTo>
                  <a:pt x="10493737" y="2059244"/>
                  <a:pt x="10493737" y="2059244"/>
                  <a:pt x="10493737" y="2059244"/>
                </a:cubicBezTo>
                <a:close/>
                <a:moveTo>
                  <a:pt x="10612823" y="2037677"/>
                </a:moveTo>
                <a:lnTo>
                  <a:pt x="10614451" y="2038093"/>
                </a:lnTo>
                <a:lnTo>
                  <a:pt x="10605897" y="2042777"/>
                </a:lnTo>
                <a:cubicBezTo>
                  <a:pt x="10599158" y="2045780"/>
                  <a:pt x="10607208" y="2039853"/>
                  <a:pt x="10612823" y="2037677"/>
                </a:cubicBezTo>
                <a:close/>
                <a:moveTo>
                  <a:pt x="10429026" y="2004890"/>
                </a:moveTo>
                <a:lnTo>
                  <a:pt x="10428839" y="2005027"/>
                </a:lnTo>
                <a:cubicBezTo>
                  <a:pt x="10426441" y="2006670"/>
                  <a:pt x="10426511" y="2006374"/>
                  <a:pt x="10427400" y="2005229"/>
                </a:cubicBezTo>
                <a:lnTo>
                  <a:pt x="10427598" y="2004950"/>
                </a:lnTo>
                <a:close/>
                <a:moveTo>
                  <a:pt x="10445089" y="1993182"/>
                </a:moveTo>
                <a:cubicBezTo>
                  <a:pt x="10448831" y="1998264"/>
                  <a:pt x="10435357" y="1992512"/>
                  <a:pt x="10448831" y="1998264"/>
                </a:cubicBezTo>
                <a:cubicBezTo>
                  <a:pt x="10446772" y="2001740"/>
                  <a:pt x="10442935" y="2003586"/>
                  <a:pt x="10438548" y="2004490"/>
                </a:cubicBezTo>
                <a:lnTo>
                  <a:pt x="10429026" y="2004890"/>
                </a:lnTo>
                <a:close/>
                <a:moveTo>
                  <a:pt x="2774234" y="1944139"/>
                </a:moveTo>
                <a:lnTo>
                  <a:pt x="2766274" y="1962897"/>
                </a:lnTo>
                <a:lnTo>
                  <a:pt x="2761069" y="1965969"/>
                </a:lnTo>
                <a:lnTo>
                  <a:pt x="2760856" y="1964147"/>
                </a:lnTo>
                <a:cubicBezTo>
                  <a:pt x="2760135" y="1963316"/>
                  <a:pt x="2758790" y="1963449"/>
                  <a:pt x="2756544" y="1965103"/>
                </a:cubicBezTo>
                <a:lnTo>
                  <a:pt x="2756289" y="1965672"/>
                </a:lnTo>
                <a:lnTo>
                  <a:pt x="2756129" y="1965593"/>
                </a:lnTo>
                <a:cubicBezTo>
                  <a:pt x="2756907" y="1963489"/>
                  <a:pt x="2759750" y="1959558"/>
                  <a:pt x="2765484" y="1953132"/>
                </a:cubicBezTo>
                <a:close/>
                <a:moveTo>
                  <a:pt x="2779010" y="1932884"/>
                </a:moveTo>
                <a:lnTo>
                  <a:pt x="2782840" y="1935294"/>
                </a:lnTo>
                <a:lnTo>
                  <a:pt x="2774234" y="1944139"/>
                </a:lnTo>
                <a:close/>
                <a:moveTo>
                  <a:pt x="10847115" y="1916576"/>
                </a:moveTo>
                <a:lnTo>
                  <a:pt x="10841135" y="1920979"/>
                </a:lnTo>
                <a:cubicBezTo>
                  <a:pt x="10837392" y="1923736"/>
                  <a:pt x="10837392" y="1923736"/>
                  <a:pt x="10837392" y="1923736"/>
                </a:cubicBezTo>
                <a:lnTo>
                  <a:pt x="10839442" y="1918968"/>
                </a:lnTo>
                <a:close/>
                <a:moveTo>
                  <a:pt x="10851337" y="1914446"/>
                </a:moveTo>
                <a:cubicBezTo>
                  <a:pt x="10854285" y="1913745"/>
                  <a:pt x="10855010" y="1913946"/>
                  <a:pt x="10849711" y="1915766"/>
                </a:cubicBezTo>
                <a:lnTo>
                  <a:pt x="10847115" y="1916576"/>
                </a:lnTo>
                <a:lnTo>
                  <a:pt x="10848805" y="1915331"/>
                </a:lnTo>
                <a:close/>
                <a:moveTo>
                  <a:pt x="10531499" y="1887248"/>
                </a:moveTo>
                <a:cubicBezTo>
                  <a:pt x="10534611" y="1887367"/>
                  <a:pt x="10537425" y="1898244"/>
                  <a:pt x="10531951" y="1897867"/>
                </a:cubicBezTo>
                <a:cubicBezTo>
                  <a:pt x="10531951" y="1897867"/>
                  <a:pt x="10531951" y="1897867"/>
                  <a:pt x="10530734" y="1897783"/>
                </a:cubicBezTo>
                <a:lnTo>
                  <a:pt x="10527813" y="1897582"/>
                </a:lnTo>
                <a:lnTo>
                  <a:pt x="10528583" y="1891530"/>
                </a:lnTo>
                <a:cubicBezTo>
                  <a:pt x="10529391" y="1888364"/>
                  <a:pt x="10530461" y="1887208"/>
                  <a:pt x="10531499" y="1887248"/>
                </a:cubicBezTo>
                <a:close/>
                <a:moveTo>
                  <a:pt x="777991" y="1874461"/>
                </a:moveTo>
                <a:lnTo>
                  <a:pt x="776779" y="1875122"/>
                </a:lnTo>
                <a:lnTo>
                  <a:pt x="776003" y="1874934"/>
                </a:lnTo>
                <a:close/>
                <a:moveTo>
                  <a:pt x="770276" y="1873544"/>
                </a:moveTo>
                <a:lnTo>
                  <a:pt x="776003" y="1874934"/>
                </a:lnTo>
                <a:lnTo>
                  <a:pt x="771632" y="1875974"/>
                </a:lnTo>
                <a:cubicBezTo>
                  <a:pt x="769667" y="1876441"/>
                  <a:pt x="769667" y="1876441"/>
                  <a:pt x="769667" y="1876441"/>
                </a:cubicBezTo>
                <a:cubicBezTo>
                  <a:pt x="767796" y="1873900"/>
                  <a:pt x="768544" y="1873349"/>
                  <a:pt x="770276" y="1873544"/>
                </a:cubicBezTo>
                <a:close/>
                <a:moveTo>
                  <a:pt x="10860611" y="1867450"/>
                </a:moveTo>
                <a:cubicBezTo>
                  <a:pt x="10859487" y="1872196"/>
                  <a:pt x="10859112" y="1872472"/>
                  <a:pt x="10858785" y="1871243"/>
                </a:cubicBezTo>
                <a:lnTo>
                  <a:pt x="10858109" y="1868952"/>
                </a:lnTo>
                <a:close/>
                <a:moveTo>
                  <a:pt x="10857242" y="1866012"/>
                </a:moveTo>
                <a:lnTo>
                  <a:pt x="10858109" y="1868952"/>
                </a:lnTo>
                <a:lnTo>
                  <a:pt x="10853404" y="1871777"/>
                </a:lnTo>
                <a:lnTo>
                  <a:pt x="10849339" y="1874218"/>
                </a:lnTo>
                <a:lnTo>
                  <a:pt x="10851767" y="1869554"/>
                </a:lnTo>
                <a:cubicBezTo>
                  <a:pt x="10854716" y="1864933"/>
                  <a:pt x="10856307" y="1864741"/>
                  <a:pt x="10857242" y="1866012"/>
                </a:cubicBezTo>
                <a:close/>
                <a:moveTo>
                  <a:pt x="10382601" y="1804830"/>
                </a:moveTo>
                <a:cubicBezTo>
                  <a:pt x="10386196" y="1806983"/>
                  <a:pt x="10377296" y="1821889"/>
                  <a:pt x="10369017" y="1822131"/>
                </a:cubicBezTo>
                <a:cubicBezTo>
                  <a:pt x="10366809" y="1822195"/>
                  <a:pt x="10364645" y="1821217"/>
                  <a:pt x="10362774" y="1818676"/>
                </a:cubicBezTo>
                <a:lnTo>
                  <a:pt x="10363535" y="1817391"/>
                </a:lnTo>
                <a:lnTo>
                  <a:pt x="10374356" y="1807943"/>
                </a:lnTo>
                <a:cubicBezTo>
                  <a:pt x="10378817" y="1804811"/>
                  <a:pt x="10381403" y="1804112"/>
                  <a:pt x="10382601" y="1804830"/>
                </a:cubicBezTo>
                <a:close/>
                <a:moveTo>
                  <a:pt x="10779629" y="1721218"/>
                </a:moveTo>
                <a:lnTo>
                  <a:pt x="10776291" y="1726413"/>
                </a:lnTo>
                <a:cubicBezTo>
                  <a:pt x="10775446" y="1727495"/>
                  <a:pt x="10775013" y="1727691"/>
                  <a:pt x="10775294" y="1726504"/>
                </a:cubicBezTo>
                <a:cubicBezTo>
                  <a:pt x="10775294" y="1726504"/>
                  <a:pt x="10775294" y="1726504"/>
                  <a:pt x="10776054" y="1725577"/>
                </a:cubicBezTo>
                <a:close/>
                <a:moveTo>
                  <a:pt x="10225754" y="1675475"/>
                </a:moveTo>
                <a:lnTo>
                  <a:pt x="10225578" y="1677850"/>
                </a:lnTo>
                <a:cubicBezTo>
                  <a:pt x="10224865" y="1679232"/>
                  <a:pt x="10223741" y="1680060"/>
                  <a:pt x="10222806" y="1678789"/>
                </a:cubicBezTo>
                <a:cubicBezTo>
                  <a:pt x="10222806" y="1678789"/>
                  <a:pt x="10222806" y="1678789"/>
                  <a:pt x="10225333" y="1675948"/>
                </a:cubicBezTo>
                <a:close/>
                <a:moveTo>
                  <a:pt x="10296748" y="1596262"/>
                </a:moveTo>
                <a:lnTo>
                  <a:pt x="10296283" y="1598229"/>
                </a:lnTo>
                <a:cubicBezTo>
                  <a:pt x="10295440" y="1601789"/>
                  <a:pt x="10295440" y="1601789"/>
                  <a:pt x="10295440" y="1601789"/>
                </a:cubicBezTo>
                <a:cubicBezTo>
                  <a:pt x="10294691" y="1602340"/>
                  <a:pt x="10294714" y="1601588"/>
                  <a:pt x="10295216" y="1600040"/>
                </a:cubicBezTo>
                <a:close/>
                <a:moveTo>
                  <a:pt x="10366881" y="1593614"/>
                </a:moveTo>
                <a:lnTo>
                  <a:pt x="10361753" y="1600102"/>
                </a:lnTo>
                <a:cubicBezTo>
                  <a:pt x="10359887" y="1602272"/>
                  <a:pt x="10359089" y="1602952"/>
                  <a:pt x="10359043" y="1602694"/>
                </a:cubicBezTo>
                <a:cubicBezTo>
                  <a:pt x="10358998" y="1602437"/>
                  <a:pt x="10359706" y="1601242"/>
                  <a:pt x="10360853" y="1599663"/>
                </a:cubicBezTo>
                <a:close/>
                <a:moveTo>
                  <a:pt x="10305380" y="1575717"/>
                </a:moveTo>
                <a:cubicBezTo>
                  <a:pt x="10306508" y="1575116"/>
                  <a:pt x="10301356" y="1585614"/>
                  <a:pt x="10297863" y="1593514"/>
                </a:cubicBezTo>
                <a:lnTo>
                  <a:pt x="10296748" y="1596262"/>
                </a:lnTo>
                <a:lnTo>
                  <a:pt x="10298285" y="1589774"/>
                </a:lnTo>
                <a:lnTo>
                  <a:pt x="10299617" y="1584148"/>
                </a:lnTo>
                <a:lnTo>
                  <a:pt x="10301866" y="1580524"/>
                </a:lnTo>
                <a:cubicBezTo>
                  <a:pt x="10303931" y="1577350"/>
                  <a:pt x="10305005" y="1575917"/>
                  <a:pt x="10305380" y="1575717"/>
                </a:cubicBezTo>
                <a:close/>
                <a:moveTo>
                  <a:pt x="9813325" y="1549275"/>
                </a:moveTo>
                <a:cubicBezTo>
                  <a:pt x="9813325" y="1549275"/>
                  <a:pt x="9813325" y="1549275"/>
                  <a:pt x="9813979" y="1551732"/>
                </a:cubicBezTo>
                <a:lnTo>
                  <a:pt x="9815534" y="1557567"/>
                </a:lnTo>
                <a:lnTo>
                  <a:pt x="9811358" y="1557581"/>
                </a:lnTo>
                <a:cubicBezTo>
                  <a:pt x="9810703" y="1555124"/>
                  <a:pt x="9813325" y="1549275"/>
                  <a:pt x="9813325" y="1549275"/>
                </a:cubicBezTo>
                <a:close/>
                <a:moveTo>
                  <a:pt x="10425342" y="1541397"/>
                </a:moveTo>
                <a:cubicBezTo>
                  <a:pt x="10426932" y="1541205"/>
                  <a:pt x="10430020" y="1541870"/>
                  <a:pt x="10431962" y="1543134"/>
                </a:cubicBezTo>
                <a:lnTo>
                  <a:pt x="10431807" y="1546322"/>
                </a:lnTo>
                <a:lnTo>
                  <a:pt x="10427704" y="1544801"/>
                </a:lnTo>
                <a:cubicBezTo>
                  <a:pt x="10423657" y="1542638"/>
                  <a:pt x="10423751" y="1541589"/>
                  <a:pt x="10425342" y="1541397"/>
                </a:cubicBezTo>
                <a:close/>
                <a:moveTo>
                  <a:pt x="9875892" y="1459169"/>
                </a:moveTo>
                <a:lnTo>
                  <a:pt x="9864753" y="1470455"/>
                </a:lnTo>
                <a:lnTo>
                  <a:pt x="9852531" y="1480790"/>
                </a:lnTo>
                <a:lnTo>
                  <a:pt x="9852584" y="1479095"/>
                </a:lnTo>
                <a:cubicBezTo>
                  <a:pt x="9852690" y="1475710"/>
                  <a:pt x="9852832" y="1471197"/>
                  <a:pt x="9853020" y="1465181"/>
                </a:cubicBezTo>
                <a:cubicBezTo>
                  <a:pt x="9853020" y="1465181"/>
                  <a:pt x="9853020" y="1465181"/>
                  <a:pt x="9868742" y="1461440"/>
                </a:cubicBezTo>
                <a:cubicBezTo>
                  <a:pt x="9868742" y="1461440"/>
                  <a:pt x="9868742" y="1461440"/>
                  <a:pt x="9873421" y="1459954"/>
                </a:cubicBezTo>
                <a:close/>
                <a:moveTo>
                  <a:pt x="2940895" y="1458087"/>
                </a:moveTo>
                <a:lnTo>
                  <a:pt x="2940410" y="1460133"/>
                </a:lnTo>
                <a:lnTo>
                  <a:pt x="2940192" y="1460402"/>
                </a:lnTo>
                <a:cubicBezTo>
                  <a:pt x="2939080" y="1461833"/>
                  <a:pt x="2938566" y="1462702"/>
                  <a:pt x="2940063" y="1461599"/>
                </a:cubicBezTo>
                <a:lnTo>
                  <a:pt x="2940328" y="1458632"/>
                </a:lnTo>
                <a:close/>
                <a:moveTo>
                  <a:pt x="2946242" y="1451171"/>
                </a:moveTo>
                <a:cubicBezTo>
                  <a:pt x="2950735" y="1447862"/>
                  <a:pt x="2955038" y="1450571"/>
                  <a:pt x="2951290" y="1476844"/>
                </a:cubicBezTo>
                <a:cubicBezTo>
                  <a:pt x="2940063" y="1461599"/>
                  <a:pt x="2940063" y="1461599"/>
                  <a:pt x="2940063" y="1461599"/>
                </a:cubicBezTo>
                <a:cubicBezTo>
                  <a:pt x="2940063" y="1461599"/>
                  <a:pt x="2940063" y="1461599"/>
                  <a:pt x="2940345" y="1460412"/>
                </a:cubicBezTo>
                <a:lnTo>
                  <a:pt x="2940410" y="1460133"/>
                </a:lnTo>
                <a:lnTo>
                  <a:pt x="2943901" y="1455833"/>
                </a:lnTo>
                <a:cubicBezTo>
                  <a:pt x="2944790" y="1454688"/>
                  <a:pt x="2944860" y="1454392"/>
                  <a:pt x="2942696" y="1456353"/>
                </a:cubicBezTo>
                <a:lnTo>
                  <a:pt x="2940895" y="1458087"/>
                </a:lnTo>
                <a:lnTo>
                  <a:pt x="2941000" y="1457643"/>
                </a:lnTo>
                <a:close/>
                <a:moveTo>
                  <a:pt x="9901294" y="1451099"/>
                </a:moveTo>
                <a:lnTo>
                  <a:pt x="9900187" y="1453959"/>
                </a:lnTo>
                <a:cubicBezTo>
                  <a:pt x="9900187" y="1453959"/>
                  <a:pt x="9900187" y="1453959"/>
                  <a:pt x="9898502" y="1453240"/>
                </a:cubicBezTo>
                <a:lnTo>
                  <a:pt x="9896818" y="1452521"/>
                </a:lnTo>
                <a:close/>
                <a:moveTo>
                  <a:pt x="9886712" y="1448207"/>
                </a:moveTo>
                <a:lnTo>
                  <a:pt x="9896818" y="1452521"/>
                </a:lnTo>
                <a:lnTo>
                  <a:pt x="9884535" y="1456423"/>
                </a:lnTo>
                <a:lnTo>
                  <a:pt x="9875892" y="1459169"/>
                </a:lnTo>
                <a:close/>
                <a:moveTo>
                  <a:pt x="10438564" y="1426206"/>
                </a:moveTo>
                <a:cubicBezTo>
                  <a:pt x="10440648" y="1425360"/>
                  <a:pt x="10442373" y="1425743"/>
                  <a:pt x="10443800" y="1426896"/>
                </a:cubicBezTo>
                <a:lnTo>
                  <a:pt x="10444322" y="1428094"/>
                </a:lnTo>
                <a:lnTo>
                  <a:pt x="10434452" y="1433413"/>
                </a:lnTo>
                <a:lnTo>
                  <a:pt x="10429197" y="1436245"/>
                </a:lnTo>
                <a:lnTo>
                  <a:pt x="10431177" y="1432886"/>
                </a:lnTo>
                <a:cubicBezTo>
                  <a:pt x="10434038" y="1429126"/>
                  <a:pt x="10436480" y="1427052"/>
                  <a:pt x="10438564" y="1426206"/>
                </a:cubicBezTo>
                <a:close/>
                <a:moveTo>
                  <a:pt x="10463173" y="1415569"/>
                </a:moveTo>
                <a:cubicBezTo>
                  <a:pt x="10450439" y="1448458"/>
                  <a:pt x="10450439" y="1448458"/>
                  <a:pt x="10450439" y="1448458"/>
                </a:cubicBezTo>
                <a:cubicBezTo>
                  <a:pt x="10450439" y="1448458"/>
                  <a:pt x="10450206" y="1444221"/>
                  <a:pt x="10449260" y="1439408"/>
                </a:cubicBezTo>
                <a:lnTo>
                  <a:pt x="10444322" y="1428094"/>
                </a:lnTo>
                <a:lnTo>
                  <a:pt x="10446233" y="1427064"/>
                </a:lnTo>
                <a:cubicBezTo>
                  <a:pt x="10451193" y="1424391"/>
                  <a:pt x="10451193" y="1424391"/>
                  <a:pt x="10451193" y="1424391"/>
                </a:cubicBezTo>
                <a:cubicBezTo>
                  <a:pt x="10457183" y="1419980"/>
                  <a:pt x="10440707" y="1447788"/>
                  <a:pt x="10463173" y="1415569"/>
                </a:cubicBezTo>
                <a:close/>
                <a:moveTo>
                  <a:pt x="9933138" y="1398344"/>
                </a:moveTo>
                <a:cubicBezTo>
                  <a:pt x="9911413" y="1469204"/>
                  <a:pt x="9911413" y="1469204"/>
                  <a:pt x="9911413" y="1469204"/>
                </a:cubicBezTo>
                <a:cubicBezTo>
                  <a:pt x="9915909" y="1450219"/>
                  <a:pt x="9915909" y="1450219"/>
                  <a:pt x="9915909" y="1450219"/>
                </a:cubicBezTo>
                <a:cubicBezTo>
                  <a:pt x="9906177" y="1449548"/>
                  <a:pt x="9906177" y="1449548"/>
                  <a:pt x="9906177" y="1449548"/>
                </a:cubicBezTo>
                <a:lnTo>
                  <a:pt x="9901294" y="1451099"/>
                </a:lnTo>
                <a:lnTo>
                  <a:pt x="9907548" y="1434945"/>
                </a:lnTo>
                <a:cubicBezTo>
                  <a:pt x="9912920" y="1421070"/>
                  <a:pt x="9912920" y="1421070"/>
                  <a:pt x="9912920" y="1421070"/>
                </a:cubicBezTo>
                <a:cubicBezTo>
                  <a:pt x="9922652" y="1421740"/>
                  <a:pt x="9922652" y="1421740"/>
                  <a:pt x="9922652" y="1421740"/>
                </a:cubicBezTo>
                <a:cubicBezTo>
                  <a:pt x="9933138" y="1398344"/>
                  <a:pt x="9933138" y="1398344"/>
                  <a:pt x="9933138" y="1398344"/>
                </a:cubicBezTo>
                <a:close/>
                <a:moveTo>
                  <a:pt x="2995919" y="1395516"/>
                </a:moveTo>
                <a:lnTo>
                  <a:pt x="2994726" y="1397831"/>
                </a:lnTo>
                <a:lnTo>
                  <a:pt x="2994432" y="1397506"/>
                </a:lnTo>
                <a:close/>
                <a:moveTo>
                  <a:pt x="2972802" y="1379332"/>
                </a:moveTo>
                <a:cubicBezTo>
                  <a:pt x="2975314" y="1379412"/>
                  <a:pt x="2978155" y="1380593"/>
                  <a:pt x="2981451" y="1383161"/>
                </a:cubicBezTo>
                <a:lnTo>
                  <a:pt x="2994432" y="1397506"/>
                </a:lnTo>
                <a:lnTo>
                  <a:pt x="2988643" y="1405251"/>
                </a:lnTo>
                <a:cubicBezTo>
                  <a:pt x="2980499" y="1416146"/>
                  <a:pt x="2980499" y="1416146"/>
                  <a:pt x="2980499" y="1416146"/>
                </a:cubicBezTo>
                <a:cubicBezTo>
                  <a:pt x="2942312" y="1452106"/>
                  <a:pt x="2942312" y="1452106"/>
                  <a:pt x="2942312" y="1452106"/>
                </a:cubicBezTo>
                <a:lnTo>
                  <a:pt x="2941000" y="1457643"/>
                </a:lnTo>
                <a:lnTo>
                  <a:pt x="2940345" y="1458452"/>
                </a:lnTo>
                <a:lnTo>
                  <a:pt x="2940328" y="1458632"/>
                </a:lnTo>
                <a:lnTo>
                  <a:pt x="2928083" y="1470421"/>
                </a:lnTo>
                <a:cubicBezTo>
                  <a:pt x="2925094" y="1441272"/>
                  <a:pt x="2925094" y="1441272"/>
                  <a:pt x="2925094" y="1441272"/>
                </a:cubicBezTo>
                <a:cubicBezTo>
                  <a:pt x="2953756" y="1432167"/>
                  <a:pt x="2955217" y="1378773"/>
                  <a:pt x="2972802" y="1379332"/>
                </a:cubicBezTo>
                <a:close/>
                <a:moveTo>
                  <a:pt x="3026504" y="1354596"/>
                </a:moveTo>
                <a:lnTo>
                  <a:pt x="3024144" y="1357754"/>
                </a:lnTo>
                <a:cubicBezTo>
                  <a:pt x="3017909" y="1366095"/>
                  <a:pt x="3012564" y="1373246"/>
                  <a:pt x="3007984" y="1379374"/>
                </a:cubicBezTo>
                <a:lnTo>
                  <a:pt x="2995919" y="1395516"/>
                </a:lnTo>
                <a:lnTo>
                  <a:pt x="2998588" y="1390334"/>
                </a:lnTo>
                <a:cubicBezTo>
                  <a:pt x="2998380" y="1382406"/>
                  <a:pt x="2989117" y="1374532"/>
                  <a:pt x="2999222" y="1378846"/>
                </a:cubicBezTo>
                <a:cubicBezTo>
                  <a:pt x="3002032" y="1366980"/>
                  <a:pt x="3008069" y="1361064"/>
                  <a:pt x="3014387" y="1357882"/>
                </a:cubicBezTo>
                <a:close/>
                <a:moveTo>
                  <a:pt x="3031902" y="1347373"/>
                </a:moveTo>
                <a:lnTo>
                  <a:pt x="3031233" y="1353314"/>
                </a:lnTo>
                <a:lnTo>
                  <a:pt x="3026504" y="1354596"/>
                </a:lnTo>
                <a:close/>
                <a:moveTo>
                  <a:pt x="1320774" y="1345202"/>
                </a:moveTo>
                <a:cubicBezTo>
                  <a:pt x="1320774" y="1345202"/>
                  <a:pt x="1320774" y="1345202"/>
                  <a:pt x="1322458" y="1345921"/>
                </a:cubicBezTo>
                <a:lnTo>
                  <a:pt x="1325266" y="1347120"/>
                </a:lnTo>
                <a:lnTo>
                  <a:pt x="1324517" y="1350284"/>
                </a:lnTo>
                <a:cubicBezTo>
                  <a:pt x="1324517" y="1350284"/>
                  <a:pt x="1324517" y="1350284"/>
                  <a:pt x="1320774" y="1345202"/>
                </a:cubicBezTo>
                <a:close/>
                <a:moveTo>
                  <a:pt x="3094310" y="1332335"/>
                </a:moveTo>
                <a:lnTo>
                  <a:pt x="3086071" y="1346239"/>
                </a:lnTo>
                <a:cubicBezTo>
                  <a:pt x="3088320" y="1336747"/>
                  <a:pt x="3094310" y="1332335"/>
                  <a:pt x="3094310" y="1332335"/>
                </a:cubicBezTo>
                <a:close/>
                <a:moveTo>
                  <a:pt x="1355220" y="1304161"/>
                </a:moveTo>
                <a:cubicBezTo>
                  <a:pt x="1354466" y="1328228"/>
                  <a:pt x="1354466" y="1328228"/>
                  <a:pt x="1354466" y="1328228"/>
                </a:cubicBezTo>
                <a:cubicBezTo>
                  <a:pt x="1349971" y="1347214"/>
                  <a:pt x="1335002" y="1326888"/>
                  <a:pt x="1334249" y="1350954"/>
                </a:cubicBezTo>
                <a:lnTo>
                  <a:pt x="1325266" y="1347120"/>
                </a:lnTo>
                <a:lnTo>
                  <a:pt x="1328415" y="1333820"/>
                </a:lnTo>
                <a:cubicBezTo>
                  <a:pt x="1331260" y="1321806"/>
                  <a:pt x="1331260" y="1321806"/>
                  <a:pt x="1331260" y="1321806"/>
                </a:cubicBezTo>
                <a:cubicBezTo>
                  <a:pt x="1355220" y="1304161"/>
                  <a:pt x="1355220" y="1304161"/>
                  <a:pt x="1355220" y="1304161"/>
                </a:cubicBezTo>
                <a:close/>
                <a:moveTo>
                  <a:pt x="10351648" y="1301760"/>
                </a:moveTo>
                <a:cubicBezTo>
                  <a:pt x="10347153" y="1320746"/>
                  <a:pt x="10347153" y="1320746"/>
                  <a:pt x="10347153" y="1320746"/>
                </a:cubicBezTo>
                <a:cubicBezTo>
                  <a:pt x="10344158" y="1322951"/>
                  <a:pt x="10344907" y="1318481"/>
                  <a:pt x="10346803" y="1312431"/>
                </a:cubicBezTo>
                <a:lnTo>
                  <a:pt x="10350510" y="1302334"/>
                </a:lnTo>
                <a:close/>
                <a:moveTo>
                  <a:pt x="10354308" y="1291750"/>
                </a:moveTo>
                <a:cubicBezTo>
                  <a:pt x="10354563" y="1291409"/>
                  <a:pt x="10354130" y="1292586"/>
                  <a:pt x="10353334" y="1294641"/>
                </a:cubicBezTo>
                <a:lnTo>
                  <a:pt x="10350510" y="1302334"/>
                </a:lnTo>
                <a:lnTo>
                  <a:pt x="10348579" y="1303307"/>
                </a:lnTo>
                <a:lnTo>
                  <a:pt x="10351158" y="1297958"/>
                </a:lnTo>
                <a:cubicBezTo>
                  <a:pt x="10353112" y="1293947"/>
                  <a:pt x="10354054" y="1292090"/>
                  <a:pt x="10354308" y="1291750"/>
                </a:cubicBezTo>
                <a:close/>
                <a:moveTo>
                  <a:pt x="3198400" y="1185145"/>
                </a:moveTo>
                <a:lnTo>
                  <a:pt x="3201301" y="1185948"/>
                </a:lnTo>
                <a:lnTo>
                  <a:pt x="3206188" y="1187300"/>
                </a:lnTo>
                <a:lnTo>
                  <a:pt x="3202708" y="1193224"/>
                </a:lnTo>
                <a:cubicBezTo>
                  <a:pt x="3198620" y="1199556"/>
                  <a:pt x="3193062" y="1207690"/>
                  <a:pt x="3185667" y="1218034"/>
                </a:cubicBezTo>
                <a:cubicBezTo>
                  <a:pt x="3175934" y="1217364"/>
                  <a:pt x="3175934" y="1217364"/>
                  <a:pt x="3175934" y="1217364"/>
                </a:cubicBezTo>
                <a:cubicBezTo>
                  <a:pt x="3173674" y="1289566"/>
                  <a:pt x="3173674" y="1289566"/>
                  <a:pt x="3173674" y="1289566"/>
                </a:cubicBezTo>
                <a:cubicBezTo>
                  <a:pt x="3155704" y="1302799"/>
                  <a:pt x="3170672" y="1323126"/>
                  <a:pt x="3148960" y="1331277"/>
                </a:cubicBezTo>
                <a:cubicBezTo>
                  <a:pt x="3131744" y="1320443"/>
                  <a:pt x="3131744" y="1320443"/>
                  <a:pt x="3131744" y="1320443"/>
                </a:cubicBezTo>
                <a:cubicBezTo>
                  <a:pt x="3123506" y="1334347"/>
                  <a:pt x="3123506" y="1334347"/>
                  <a:pt x="3123506" y="1334347"/>
                </a:cubicBezTo>
                <a:cubicBezTo>
                  <a:pt x="3108907" y="1333341"/>
                  <a:pt x="3101608" y="1332838"/>
                  <a:pt x="3097958" y="1332587"/>
                </a:cubicBezTo>
                <a:lnTo>
                  <a:pt x="3094310" y="1332335"/>
                </a:lnTo>
                <a:lnTo>
                  <a:pt x="3095597" y="1330163"/>
                </a:lnTo>
                <a:cubicBezTo>
                  <a:pt x="3102547" y="1318431"/>
                  <a:pt x="3102547" y="1318431"/>
                  <a:pt x="3102547" y="1318431"/>
                </a:cubicBezTo>
                <a:cubicBezTo>
                  <a:pt x="3128002" y="1315362"/>
                  <a:pt x="3155704" y="1302799"/>
                  <a:pt x="3158705" y="1269239"/>
                </a:cubicBezTo>
                <a:cubicBezTo>
                  <a:pt x="3160953" y="1259746"/>
                  <a:pt x="3160953" y="1259746"/>
                  <a:pt x="3160953" y="1259746"/>
                </a:cubicBezTo>
                <a:cubicBezTo>
                  <a:pt x="3145231" y="1263487"/>
                  <a:pt x="3145231" y="1263487"/>
                  <a:pt x="3145231" y="1263487"/>
                </a:cubicBezTo>
                <a:cubicBezTo>
                  <a:pt x="3136994" y="1277391"/>
                  <a:pt x="3136994" y="1277391"/>
                  <a:pt x="3136994" y="1277391"/>
                </a:cubicBezTo>
                <a:cubicBezTo>
                  <a:pt x="3119023" y="1290624"/>
                  <a:pt x="3119023" y="1290624"/>
                  <a:pt x="3119023" y="1290624"/>
                </a:cubicBezTo>
                <a:cubicBezTo>
                  <a:pt x="3074104" y="1292352"/>
                  <a:pt x="3074104" y="1292352"/>
                  <a:pt x="3074104" y="1292352"/>
                </a:cubicBezTo>
                <a:cubicBezTo>
                  <a:pt x="3055380" y="1329653"/>
                  <a:pt x="3055380" y="1329653"/>
                  <a:pt x="3055380" y="1329653"/>
                </a:cubicBezTo>
                <a:cubicBezTo>
                  <a:pt x="3045648" y="1328983"/>
                  <a:pt x="3045648" y="1328983"/>
                  <a:pt x="3045648" y="1328983"/>
                </a:cubicBezTo>
                <a:lnTo>
                  <a:pt x="3031902" y="1347373"/>
                </a:lnTo>
                <a:lnTo>
                  <a:pt x="3032076" y="1345835"/>
                </a:lnTo>
                <a:cubicBezTo>
                  <a:pt x="3027725" y="1340712"/>
                  <a:pt x="3017761" y="1331885"/>
                  <a:pt x="2999235" y="1316137"/>
                </a:cubicBezTo>
                <a:cubicBezTo>
                  <a:pt x="2991751" y="1305974"/>
                  <a:pt x="3020947" y="1307985"/>
                  <a:pt x="2997741" y="1301562"/>
                </a:cubicBezTo>
                <a:cubicBezTo>
                  <a:pt x="3032927" y="1299163"/>
                  <a:pt x="3032927" y="1299163"/>
                  <a:pt x="3032927" y="1299163"/>
                </a:cubicBezTo>
                <a:cubicBezTo>
                  <a:pt x="3032174" y="1323230"/>
                  <a:pt x="3089085" y="1249970"/>
                  <a:pt x="3026184" y="1327641"/>
                </a:cubicBezTo>
                <a:cubicBezTo>
                  <a:pt x="3047896" y="1319490"/>
                  <a:pt x="3047896" y="1319490"/>
                  <a:pt x="3047896" y="1319490"/>
                </a:cubicBezTo>
                <a:cubicBezTo>
                  <a:pt x="3052392" y="1300504"/>
                  <a:pt x="3052392" y="1300504"/>
                  <a:pt x="3052392" y="1300504"/>
                </a:cubicBezTo>
                <a:cubicBezTo>
                  <a:pt x="3068114" y="1296764"/>
                  <a:pt x="3068114" y="1296764"/>
                  <a:pt x="3068114" y="1296764"/>
                </a:cubicBezTo>
                <a:cubicBezTo>
                  <a:pt x="3082342" y="1278449"/>
                  <a:pt x="3082342" y="1278449"/>
                  <a:pt x="3082342" y="1278449"/>
                </a:cubicBezTo>
                <a:cubicBezTo>
                  <a:pt x="3122024" y="1257064"/>
                  <a:pt x="3122024" y="1257064"/>
                  <a:pt x="3122024" y="1257064"/>
                </a:cubicBezTo>
                <a:cubicBezTo>
                  <a:pt x="3116787" y="1237408"/>
                  <a:pt x="3116787" y="1237408"/>
                  <a:pt x="3116787" y="1237408"/>
                </a:cubicBezTo>
                <a:cubicBezTo>
                  <a:pt x="3130262" y="1243160"/>
                  <a:pt x="3130262" y="1243160"/>
                  <a:pt x="3130262" y="1243160"/>
                </a:cubicBezTo>
                <a:cubicBezTo>
                  <a:pt x="3180430" y="1198378"/>
                  <a:pt x="3180430" y="1198378"/>
                  <a:pt x="3180430" y="1198378"/>
                </a:cubicBezTo>
                <a:close/>
                <a:moveTo>
                  <a:pt x="3204168" y="1178568"/>
                </a:moveTo>
                <a:lnTo>
                  <a:pt x="3204390" y="1180734"/>
                </a:lnTo>
                <a:cubicBezTo>
                  <a:pt x="3204390" y="1180734"/>
                  <a:pt x="3204390" y="1180734"/>
                  <a:pt x="3201395" y="1182940"/>
                </a:cubicBezTo>
                <a:lnTo>
                  <a:pt x="3198400" y="1185145"/>
                </a:lnTo>
                <a:cubicBezTo>
                  <a:pt x="3195405" y="1187350"/>
                  <a:pt x="3196809" y="1185337"/>
                  <a:pt x="3199676" y="1182369"/>
                </a:cubicBezTo>
                <a:close/>
                <a:moveTo>
                  <a:pt x="9658480" y="1130357"/>
                </a:moveTo>
                <a:lnTo>
                  <a:pt x="9658206" y="1132028"/>
                </a:lnTo>
                <a:lnTo>
                  <a:pt x="9658244" y="1133048"/>
                </a:lnTo>
                <a:lnTo>
                  <a:pt x="9655323" y="1133994"/>
                </a:lnTo>
                <a:lnTo>
                  <a:pt x="9654697" y="1133143"/>
                </a:lnTo>
                <a:cubicBezTo>
                  <a:pt x="9654697" y="1133143"/>
                  <a:pt x="9654697" y="1133143"/>
                  <a:pt x="9656943" y="1131489"/>
                </a:cubicBezTo>
                <a:close/>
                <a:moveTo>
                  <a:pt x="1747548" y="1109297"/>
                </a:moveTo>
                <a:lnTo>
                  <a:pt x="1742843" y="1114520"/>
                </a:lnTo>
                <a:lnTo>
                  <a:pt x="1742999" y="1112647"/>
                </a:lnTo>
                <a:lnTo>
                  <a:pt x="1744553" y="1111503"/>
                </a:lnTo>
                <a:cubicBezTo>
                  <a:pt x="1747548" y="1109297"/>
                  <a:pt x="1747548" y="1109297"/>
                  <a:pt x="1747548" y="1109297"/>
                </a:cubicBezTo>
                <a:close/>
                <a:moveTo>
                  <a:pt x="9727907" y="1063541"/>
                </a:moveTo>
                <a:cubicBezTo>
                  <a:pt x="9731025" y="1064688"/>
                  <a:pt x="9734815" y="1066306"/>
                  <a:pt x="9734815" y="1066306"/>
                </a:cubicBezTo>
                <a:lnTo>
                  <a:pt x="9733283" y="1068351"/>
                </a:lnTo>
                <a:lnTo>
                  <a:pt x="9725025" y="1063597"/>
                </a:lnTo>
                <a:cubicBezTo>
                  <a:pt x="9722340" y="1061716"/>
                  <a:pt x="9724788" y="1062393"/>
                  <a:pt x="9727907" y="1063541"/>
                </a:cubicBezTo>
                <a:close/>
                <a:moveTo>
                  <a:pt x="1747560" y="1046588"/>
                </a:moveTo>
                <a:cubicBezTo>
                  <a:pt x="1758040" y="1054546"/>
                  <a:pt x="1749613" y="1074467"/>
                  <a:pt x="1744650" y="1092817"/>
                </a:cubicBezTo>
                <a:lnTo>
                  <a:pt x="1742999" y="1112647"/>
                </a:lnTo>
                <a:lnTo>
                  <a:pt x="1742213" y="1113226"/>
                </a:lnTo>
                <a:lnTo>
                  <a:pt x="1742119" y="1111335"/>
                </a:lnTo>
                <a:cubicBezTo>
                  <a:pt x="1741746" y="1107692"/>
                  <a:pt x="1738939" y="1103881"/>
                  <a:pt x="1722093" y="1112368"/>
                </a:cubicBezTo>
                <a:cubicBezTo>
                  <a:pt x="1746807" y="1070656"/>
                  <a:pt x="1746807" y="1070656"/>
                  <a:pt x="1746807" y="1070656"/>
                </a:cubicBezTo>
                <a:cubicBezTo>
                  <a:pt x="1741570" y="1051000"/>
                  <a:pt x="1741570" y="1051000"/>
                  <a:pt x="1741570" y="1051000"/>
                </a:cubicBezTo>
                <a:cubicBezTo>
                  <a:pt x="1747560" y="1046588"/>
                  <a:pt x="1747560" y="1046588"/>
                  <a:pt x="1747560" y="1046588"/>
                </a:cubicBezTo>
                <a:close/>
                <a:moveTo>
                  <a:pt x="9714112" y="975615"/>
                </a:moveTo>
                <a:lnTo>
                  <a:pt x="9716117" y="978189"/>
                </a:lnTo>
                <a:cubicBezTo>
                  <a:pt x="9716117" y="978189"/>
                  <a:pt x="9716117" y="978189"/>
                  <a:pt x="9714619" y="979292"/>
                </a:cubicBezTo>
                <a:lnTo>
                  <a:pt x="9714030" y="979726"/>
                </a:lnTo>
                <a:close/>
                <a:moveTo>
                  <a:pt x="9713474" y="965256"/>
                </a:moveTo>
                <a:cubicBezTo>
                  <a:pt x="9713774" y="963658"/>
                  <a:pt x="9714183" y="965040"/>
                  <a:pt x="9714152" y="973635"/>
                </a:cubicBezTo>
                <a:lnTo>
                  <a:pt x="9714112" y="975615"/>
                </a:lnTo>
                <a:lnTo>
                  <a:pt x="9713450" y="974764"/>
                </a:lnTo>
                <a:cubicBezTo>
                  <a:pt x="9712983" y="971435"/>
                  <a:pt x="9713174" y="966855"/>
                  <a:pt x="9713474" y="965256"/>
                </a:cubicBezTo>
                <a:close/>
                <a:moveTo>
                  <a:pt x="9777302" y="826836"/>
                </a:moveTo>
                <a:lnTo>
                  <a:pt x="9777910" y="826878"/>
                </a:lnTo>
                <a:cubicBezTo>
                  <a:pt x="9776786" y="831624"/>
                  <a:pt x="9768175" y="841885"/>
                  <a:pt x="9769299" y="837138"/>
                </a:cubicBezTo>
                <a:cubicBezTo>
                  <a:pt x="9769299" y="837138"/>
                  <a:pt x="9769299" y="837138"/>
                  <a:pt x="9771077" y="834849"/>
                </a:cubicBezTo>
                <a:close/>
                <a:moveTo>
                  <a:pt x="3859979" y="652398"/>
                </a:moveTo>
                <a:cubicBezTo>
                  <a:pt x="3860821" y="653737"/>
                  <a:pt x="3860119" y="656704"/>
                  <a:pt x="3856562" y="661282"/>
                </a:cubicBezTo>
                <a:lnTo>
                  <a:pt x="3852194" y="656140"/>
                </a:lnTo>
                <a:lnTo>
                  <a:pt x="3854130" y="653276"/>
                </a:lnTo>
                <a:cubicBezTo>
                  <a:pt x="3856751" y="651346"/>
                  <a:pt x="3859137" y="651058"/>
                  <a:pt x="3859979" y="652398"/>
                </a:cubicBezTo>
                <a:close/>
                <a:moveTo>
                  <a:pt x="3873039" y="620932"/>
                </a:moveTo>
                <a:lnTo>
                  <a:pt x="3881366" y="632239"/>
                </a:lnTo>
                <a:cubicBezTo>
                  <a:pt x="3882769" y="634145"/>
                  <a:pt x="3882769" y="634145"/>
                  <a:pt x="3882769" y="634145"/>
                </a:cubicBezTo>
                <a:cubicBezTo>
                  <a:pt x="3876779" y="638556"/>
                  <a:pt x="3876779" y="638556"/>
                  <a:pt x="3876779" y="638556"/>
                </a:cubicBezTo>
                <a:cubicBezTo>
                  <a:pt x="3867047" y="637885"/>
                  <a:pt x="3867047" y="637885"/>
                  <a:pt x="3867047" y="637885"/>
                </a:cubicBezTo>
                <a:close/>
                <a:moveTo>
                  <a:pt x="3871543" y="618900"/>
                </a:moveTo>
                <a:lnTo>
                  <a:pt x="3873155" y="620606"/>
                </a:lnTo>
                <a:lnTo>
                  <a:pt x="3873039" y="620932"/>
                </a:lnTo>
                <a:close/>
                <a:moveTo>
                  <a:pt x="9892053" y="599054"/>
                </a:moveTo>
                <a:cubicBezTo>
                  <a:pt x="9899002" y="596141"/>
                  <a:pt x="9887630" y="608924"/>
                  <a:pt x="9887630" y="608924"/>
                </a:cubicBezTo>
                <a:cubicBezTo>
                  <a:pt x="9887630" y="608924"/>
                  <a:pt x="9887630" y="608924"/>
                  <a:pt x="9887911" y="607738"/>
                </a:cubicBezTo>
                <a:lnTo>
                  <a:pt x="9889588" y="600656"/>
                </a:lnTo>
                <a:close/>
                <a:moveTo>
                  <a:pt x="9785974" y="558111"/>
                </a:moveTo>
                <a:lnTo>
                  <a:pt x="9786529" y="562906"/>
                </a:lnTo>
                <a:cubicBezTo>
                  <a:pt x="9787412" y="577410"/>
                  <a:pt x="9784745" y="579374"/>
                  <a:pt x="9782078" y="576929"/>
                </a:cubicBezTo>
                <a:cubicBezTo>
                  <a:pt x="9778523" y="573670"/>
                  <a:pt x="9774969" y="562571"/>
                  <a:pt x="9779835" y="562906"/>
                </a:cubicBezTo>
                <a:cubicBezTo>
                  <a:pt x="9779835" y="562906"/>
                  <a:pt x="9779835" y="562906"/>
                  <a:pt x="9785825" y="558495"/>
                </a:cubicBezTo>
                <a:close/>
                <a:moveTo>
                  <a:pt x="9524263" y="526152"/>
                </a:moveTo>
                <a:cubicBezTo>
                  <a:pt x="9529984" y="521572"/>
                  <a:pt x="9522120" y="539119"/>
                  <a:pt x="9519313" y="535308"/>
                </a:cubicBezTo>
                <a:lnTo>
                  <a:pt x="9518152" y="533731"/>
                </a:lnTo>
                <a:close/>
                <a:moveTo>
                  <a:pt x="9930586" y="480058"/>
                </a:moveTo>
                <a:cubicBezTo>
                  <a:pt x="9933043" y="478494"/>
                  <a:pt x="9935569" y="479572"/>
                  <a:pt x="9936317" y="486859"/>
                </a:cubicBezTo>
                <a:cubicBezTo>
                  <a:pt x="9936317" y="486859"/>
                  <a:pt x="9936317" y="486859"/>
                  <a:pt x="9934351" y="487327"/>
                </a:cubicBezTo>
                <a:lnTo>
                  <a:pt x="9925737" y="489376"/>
                </a:lnTo>
                <a:lnTo>
                  <a:pt x="9925274" y="489113"/>
                </a:lnTo>
                <a:cubicBezTo>
                  <a:pt x="9925742" y="485829"/>
                  <a:pt x="9928129" y="481622"/>
                  <a:pt x="9930586" y="480058"/>
                </a:cubicBezTo>
                <a:close/>
                <a:moveTo>
                  <a:pt x="4101412" y="441785"/>
                </a:moveTo>
                <a:cubicBezTo>
                  <a:pt x="4091679" y="441114"/>
                  <a:pt x="4089432" y="450607"/>
                  <a:pt x="4083442" y="455018"/>
                </a:cubicBezTo>
                <a:lnTo>
                  <a:pt x="4078092" y="447754"/>
                </a:lnTo>
                <a:close/>
                <a:moveTo>
                  <a:pt x="4071450" y="438734"/>
                </a:moveTo>
                <a:lnTo>
                  <a:pt x="4078092" y="447754"/>
                </a:lnTo>
                <a:lnTo>
                  <a:pt x="4076528" y="448154"/>
                </a:lnTo>
                <a:cubicBezTo>
                  <a:pt x="4070362" y="449557"/>
                  <a:pt x="4066171" y="450286"/>
                  <a:pt x="4063498" y="450479"/>
                </a:cubicBezTo>
                <a:cubicBezTo>
                  <a:pt x="4058152" y="450864"/>
                  <a:pt x="4058878" y="449105"/>
                  <a:pt x="4062015" y="446307"/>
                </a:cubicBezTo>
                <a:close/>
                <a:moveTo>
                  <a:pt x="9549384" y="414109"/>
                </a:moveTo>
                <a:lnTo>
                  <a:pt x="9546287" y="421395"/>
                </a:lnTo>
                <a:cubicBezTo>
                  <a:pt x="9540297" y="425806"/>
                  <a:pt x="9540297" y="425806"/>
                  <a:pt x="9540297" y="425806"/>
                </a:cubicBezTo>
                <a:close/>
                <a:moveTo>
                  <a:pt x="9568566" y="387354"/>
                </a:moveTo>
                <a:lnTo>
                  <a:pt x="9569196" y="388606"/>
                </a:lnTo>
                <a:lnTo>
                  <a:pt x="9564974" y="394041"/>
                </a:lnTo>
                <a:lnTo>
                  <a:pt x="9549384" y="414109"/>
                </a:lnTo>
                <a:lnTo>
                  <a:pt x="9554640" y="401742"/>
                </a:lnTo>
                <a:cubicBezTo>
                  <a:pt x="9561864" y="386779"/>
                  <a:pt x="9565900" y="384909"/>
                  <a:pt x="9568566" y="387354"/>
                </a:cubicBezTo>
                <a:close/>
                <a:moveTo>
                  <a:pt x="4068975" y="375460"/>
                </a:moveTo>
                <a:lnTo>
                  <a:pt x="4064998" y="381164"/>
                </a:lnTo>
                <a:lnTo>
                  <a:pt x="4062816" y="384293"/>
                </a:lnTo>
                <a:lnTo>
                  <a:pt x="4061312" y="384980"/>
                </a:lnTo>
                <a:cubicBezTo>
                  <a:pt x="4056808" y="386705"/>
                  <a:pt x="4057581" y="385402"/>
                  <a:pt x="4060342" y="382879"/>
                </a:cubicBezTo>
                <a:close/>
                <a:moveTo>
                  <a:pt x="4074475" y="367572"/>
                </a:moveTo>
                <a:cubicBezTo>
                  <a:pt x="4076908" y="367740"/>
                  <a:pt x="4074756" y="370305"/>
                  <a:pt x="4071304" y="373459"/>
                </a:cubicBezTo>
                <a:lnTo>
                  <a:pt x="4068975" y="375460"/>
                </a:lnTo>
                <a:lnTo>
                  <a:pt x="4071667" y="371600"/>
                </a:lnTo>
                <a:cubicBezTo>
                  <a:pt x="4074475" y="367572"/>
                  <a:pt x="4074475" y="367572"/>
                  <a:pt x="4074475" y="367572"/>
                </a:cubicBezTo>
                <a:close/>
                <a:moveTo>
                  <a:pt x="4150052" y="318089"/>
                </a:moveTo>
                <a:lnTo>
                  <a:pt x="4141860" y="333624"/>
                </a:lnTo>
                <a:cubicBezTo>
                  <a:pt x="4141860" y="333624"/>
                  <a:pt x="4141860" y="333624"/>
                  <a:pt x="4138118" y="328543"/>
                </a:cubicBezTo>
                <a:cubicBezTo>
                  <a:pt x="4138118" y="328543"/>
                  <a:pt x="4138118" y="328543"/>
                  <a:pt x="4145138" y="322394"/>
                </a:cubicBezTo>
                <a:close/>
                <a:moveTo>
                  <a:pt x="9234128" y="298586"/>
                </a:moveTo>
                <a:cubicBezTo>
                  <a:pt x="9214287" y="309279"/>
                  <a:pt x="9205115" y="314073"/>
                  <a:pt x="9201816" y="315278"/>
                </a:cubicBezTo>
                <a:lnTo>
                  <a:pt x="9202175" y="314684"/>
                </a:lnTo>
                <a:lnTo>
                  <a:pt x="9204647" y="313438"/>
                </a:lnTo>
                <a:cubicBezTo>
                  <a:pt x="9208859" y="311316"/>
                  <a:pt x="9217282" y="307073"/>
                  <a:pt x="9234128" y="298586"/>
                </a:cubicBezTo>
                <a:close/>
                <a:moveTo>
                  <a:pt x="9643547" y="294378"/>
                </a:moveTo>
                <a:cubicBezTo>
                  <a:pt x="9643873" y="295068"/>
                  <a:pt x="9643635" y="302683"/>
                  <a:pt x="9643635" y="302683"/>
                </a:cubicBezTo>
                <a:cubicBezTo>
                  <a:pt x="9643635" y="302683"/>
                  <a:pt x="9643635" y="302683"/>
                  <a:pt x="9642968" y="303541"/>
                </a:cubicBezTo>
                <a:lnTo>
                  <a:pt x="9642174" y="304563"/>
                </a:lnTo>
                <a:lnTo>
                  <a:pt x="9643004" y="296534"/>
                </a:lnTo>
                <a:cubicBezTo>
                  <a:pt x="9643268" y="294687"/>
                  <a:pt x="9643439" y="294148"/>
                  <a:pt x="9643547" y="294378"/>
                </a:cubicBezTo>
                <a:close/>
                <a:moveTo>
                  <a:pt x="4907556" y="269913"/>
                </a:moveTo>
                <a:lnTo>
                  <a:pt x="4907242" y="270363"/>
                </a:lnTo>
                <a:lnTo>
                  <a:pt x="4899541" y="281407"/>
                </a:lnTo>
                <a:lnTo>
                  <a:pt x="4895238" y="285816"/>
                </a:lnTo>
                <a:cubicBezTo>
                  <a:pt x="4889902" y="291214"/>
                  <a:pt x="4887317" y="293731"/>
                  <a:pt x="4886650" y="294222"/>
                </a:cubicBezTo>
                <a:cubicBezTo>
                  <a:pt x="4885983" y="294713"/>
                  <a:pt x="4887235" y="293178"/>
                  <a:pt x="4889575" y="290476"/>
                </a:cubicBezTo>
                <a:close/>
                <a:moveTo>
                  <a:pt x="4916720" y="256770"/>
                </a:moveTo>
                <a:cubicBezTo>
                  <a:pt x="4921212" y="253462"/>
                  <a:pt x="4916766" y="259185"/>
                  <a:pt x="4910027" y="267087"/>
                </a:cubicBezTo>
                <a:lnTo>
                  <a:pt x="4907556" y="269913"/>
                </a:lnTo>
                <a:lnTo>
                  <a:pt x="4913912" y="260798"/>
                </a:lnTo>
                <a:cubicBezTo>
                  <a:pt x="4916720" y="256770"/>
                  <a:pt x="4916720" y="256770"/>
                  <a:pt x="4916720" y="256770"/>
                </a:cubicBezTo>
                <a:close/>
                <a:moveTo>
                  <a:pt x="4868930" y="206925"/>
                </a:moveTo>
                <a:lnTo>
                  <a:pt x="4867974" y="209394"/>
                </a:lnTo>
                <a:lnTo>
                  <a:pt x="4866754" y="212545"/>
                </a:lnTo>
                <a:lnTo>
                  <a:pt x="4856719" y="221357"/>
                </a:lnTo>
                <a:cubicBezTo>
                  <a:pt x="4853571" y="224042"/>
                  <a:pt x="4852080" y="225202"/>
                  <a:pt x="4851738" y="225300"/>
                </a:cubicBezTo>
                <a:cubicBezTo>
                  <a:pt x="4850711" y="225597"/>
                  <a:pt x="4860030" y="216347"/>
                  <a:pt x="4866032" y="210090"/>
                </a:cubicBezTo>
                <a:close/>
                <a:moveTo>
                  <a:pt x="4869566" y="205283"/>
                </a:moveTo>
                <a:cubicBezTo>
                  <a:pt x="4871063" y="204180"/>
                  <a:pt x="4871180" y="204339"/>
                  <a:pt x="4870423" y="205295"/>
                </a:cubicBezTo>
                <a:lnTo>
                  <a:pt x="4868930" y="206925"/>
                </a:lnTo>
                <a:close/>
                <a:moveTo>
                  <a:pt x="4343062" y="199195"/>
                </a:moveTo>
                <a:lnTo>
                  <a:pt x="4341025" y="202632"/>
                </a:lnTo>
                <a:lnTo>
                  <a:pt x="4339560" y="202007"/>
                </a:lnTo>
                <a:lnTo>
                  <a:pt x="4341587" y="200306"/>
                </a:lnTo>
                <a:close/>
                <a:moveTo>
                  <a:pt x="4883895" y="197253"/>
                </a:moveTo>
                <a:lnTo>
                  <a:pt x="4880834" y="200001"/>
                </a:lnTo>
                <a:lnTo>
                  <a:pt x="4882481" y="197732"/>
                </a:lnTo>
                <a:close/>
                <a:moveTo>
                  <a:pt x="4327551" y="196880"/>
                </a:moveTo>
                <a:cubicBezTo>
                  <a:pt x="4334288" y="199756"/>
                  <a:pt x="4337657" y="201194"/>
                  <a:pt x="4339341" y="201913"/>
                </a:cubicBezTo>
                <a:lnTo>
                  <a:pt x="4339560" y="202007"/>
                </a:lnTo>
                <a:lnTo>
                  <a:pt x="4323055" y="215866"/>
                </a:lnTo>
                <a:cubicBezTo>
                  <a:pt x="4324549" y="230440"/>
                  <a:pt x="4324549" y="230440"/>
                  <a:pt x="4324549" y="230440"/>
                </a:cubicBezTo>
                <a:cubicBezTo>
                  <a:pt x="4314817" y="229770"/>
                  <a:pt x="4314817" y="229770"/>
                  <a:pt x="4314817" y="229770"/>
                </a:cubicBezTo>
                <a:cubicBezTo>
                  <a:pt x="4327551" y="196880"/>
                  <a:pt x="4327551" y="196880"/>
                  <a:pt x="4327551" y="196880"/>
                </a:cubicBezTo>
                <a:close/>
                <a:moveTo>
                  <a:pt x="4899516" y="183228"/>
                </a:moveTo>
                <a:lnTo>
                  <a:pt x="4897830" y="190348"/>
                </a:lnTo>
                <a:cubicBezTo>
                  <a:pt x="4897268" y="192721"/>
                  <a:pt x="4897268" y="192721"/>
                  <a:pt x="4897268" y="192721"/>
                </a:cubicBezTo>
                <a:lnTo>
                  <a:pt x="4883895" y="197253"/>
                </a:lnTo>
                <a:close/>
                <a:moveTo>
                  <a:pt x="4901764" y="173735"/>
                </a:moveTo>
                <a:cubicBezTo>
                  <a:pt x="4901764" y="173735"/>
                  <a:pt x="4901764" y="173735"/>
                  <a:pt x="4901483" y="174922"/>
                </a:cubicBezTo>
                <a:lnTo>
                  <a:pt x="4900941" y="177210"/>
                </a:lnTo>
                <a:close/>
                <a:moveTo>
                  <a:pt x="9683291" y="150223"/>
                </a:moveTo>
                <a:cubicBezTo>
                  <a:pt x="9683367" y="150229"/>
                  <a:pt x="9683250" y="151050"/>
                  <a:pt x="9682969" y="152236"/>
                </a:cubicBezTo>
                <a:lnTo>
                  <a:pt x="9682326" y="153724"/>
                </a:lnTo>
                <a:lnTo>
                  <a:pt x="9682454" y="153105"/>
                </a:lnTo>
                <a:cubicBezTo>
                  <a:pt x="9682946" y="151029"/>
                  <a:pt x="9683215" y="150218"/>
                  <a:pt x="9683291" y="150223"/>
                </a:cubicBezTo>
                <a:close/>
                <a:moveTo>
                  <a:pt x="9679613" y="88089"/>
                </a:moveTo>
                <a:cubicBezTo>
                  <a:pt x="9671375" y="101993"/>
                  <a:pt x="9671375" y="101993"/>
                  <a:pt x="9671375" y="101993"/>
                </a:cubicBezTo>
                <a:cubicBezTo>
                  <a:pt x="9668942" y="101826"/>
                  <a:pt x="9669644" y="98859"/>
                  <a:pt x="9671248" y="95352"/>
                </a:cubicBezTo>
                <a:lnTo>
                  <a:pt x="9674471" y="89313"/>
                </a:lnTo>
                <a:lnTo>
                  <a:pt x="9675682" y="89024"/>
                </a:lnTo>
                <a:cubicBezTo>
                  <a:pt x="9679613" y="88089"/>
                  <a:pt x="9679613" y="88089"/>
                  <a:pt x="9679613" y="88089"/>
                </a:cubicBezTo>
                <a:close/>
                <a:moveTo>
                  <a:pt x="9676525" y="85465"/>
                </a:moveTo>
                <a:lnTo>
                  <a:pt x="9674471" y="89313"/>
                </a:lnTo>
                <a:lnTo>
                  <a:pt x="9668898" y="90639"/>
                </a:lnTo>
                <a:lnTo>
                  <a:pt x="9673800" y="85880"/>
                </a:lnTo>
                <a:cubicBezTo>
                  <a:pt x="9677532" y="82519"/>
                  <a:pt x="9677695" y="83133"/>
                  <a:pt x="9676525" y="85465"/>
                </a:cubicBezTo>
                <a:close/>
                <a:moveTo>
                  <a:pt x="4395093" y="75700"/>
                </a:moveTo>
                <a:lnTo>
                  <a:pt x="4395701" y="76156"/>
                </a:lnTo>
                <a:cubicBezTo>
                  <a:pt x="4395701" y="76156"/>
                  <a:pt x="4395701" y="76156"/>
                  <a:pt x="4392238" y="77727"/>
                </a:cubicBezTo>
                <a:lnTo>
                  <a:pt x="4391629" y="78003"/>
                </a:lnTo>
                <a:close/>
                <a:moveTo>
                  <a:pt x="4372495" y="69734"/>
                </a:moveTo>
                <a:cubicBezTo>
                  <a:pt x="4368000" y="88719"/>
                  <a:pt x="4368000" y="88719"/>
                  <a:pt x="4368000" y="88719"/>
                </a:cubicBezTo>
                <a:lnTo>
                  <a:pt x="4391629" y="78003"/>
                </a:lnTo>
                <a:lnTo>
                  <a:pt x="4390624" y="78671"/>
                </a:lnTo>
                <a:cubicBezTo>
                  <a:pt x="4386202" y="83642"/>
                  <a:pt x="4384095" y="88622"/>
                  <a:pt x="4387463" y="90060"/>
                </a:cubicBezTo>
                <a:cubicBezTo>
                  <a:pt x="4387463" y="90060"/>
                  <a:pt x="4387463" y="90060"/>
                  <a:pt x="4415166" y="77498"/>
                </a:cubicBezTo>
                <a:lnTo>
                  <a:pt x="4419067" y="76033"/>
                </a:lnTo>
                <a:lnTo>
                  <a:pt x="4419682" y="77356"/>
                </a:lnTo>
                <a:cubicBezTo>
                  <a:pt x="4420207" y="81990"/>
                  <a:pt x="4419732" y="88402"/>
                  <a:pt x="4417862" y="97035"/>
                </a:cubicBezTo>
                <a:lnTo>
                  <a:pt x="4411332" y="118186"/>
                </a:lnTo>
                <a:lnTo>
                  <a:pt x="4412094" y="113314"/>
                </a:lnTo>
                <a:cubicBezTo>
                  <a:pt x="4412450" y="90274"/>
                  <a:pt x="4386896" y="123787"/>
                  <a:pt x="4394195" y="124291"/>
                </a:cubicBezTo>
                <a:cubicBezTo>
                  <a:pt x="4409917" y="120550"/>
                  <a:pt x="4403927" y="124961"/>
                  <a:pt x="4407669" y="130043"/>
                </a:cubicBezTo>
                <a:lnTo>
                  <a:pt x="4411332" y="118186"/>
                </a:lnTo>
                <a:lnTo>
                  <a:pt x="4409485" y="129961"/>
                </a:lnTo>
                <a:cubicBezTo>
                  <a:pt x="4407715" y="137357"/>
                  <a:pt x="4404952" y="146739"/>
                  <a:pt x="4400926" y="158521"/>
                </a:cubicBezTo>
                <a:cubicBezTo>
                  <a:pt x="4373223" y="171084"/>
                  <a:pt x="4373223" y="171084"/>
                  <a:pt x="4373223" y="171084"/>
                </a:cubicBezTo>
                <a:cubicBezTo>
                  <a:pt x="4344767" y="207714"/>
                  <a:pt x="4344767" y="207714"/>
                  <a:pt x="4344767" y="207714"/>
                </a:cubicBezTo>
                <a:cubicBezTo>
                  <a:pt x="4340275" y="211022"/>
                  <a:pt x="4365266" y="183801"/>
                  <a:pt x="4351824" y="192598"/>
                </a:cubicBezTo>
                <a:lnTo>
                  <a:pt x="4343062" y="199195"/>
                </a:lnTo>
                <a:lnTo>
                  <a:pt x="4352352" y="183514"/>
                </a:lnTo>
                <a:cubicBezTo>
                  <a:pt x="4356377" y="179571"/>
                  <a:pt x="4359372" y="177365"/>
                  <a:pt x="4357501" y="174824"/>
                </a:cubicBezTo>
                <a:cubicBezTo>
                  <a:pt x="4374730" y="122949"/>
                  <a:pt x="4374730" y="122949"/>
                  <a:pt x="4374730" y="122949"/>
                </a:cubicBezTo>
                <a:cubicBezTo>
                  <a:pt x="4361256" y="117197"/>
                  <a:pt x="4361256" y="117197"/>
                  <a:pt x="4361256" y="117197"/>
                </a:cubicBezTo>
                <a:cubicBezTo>
                  <a:pt x="4317078" y="157568"/>
                  <a:pt x="4317078" y="157568"/>
                  <a:pt x="4317078" y="157568"/>
                </a:cubicBezTo>
                <a:cubicBezTo>
                  <a:pt x="4306592" y="180964"/>
                  <a:pt x="4306592" y="180964"/>
                  <a:pt x="4306592" y="180964"/>
                </a:cubicBezTo>
                <a:cubicBezTo>
                  <a:pt x="4258672" y="216253"/>
                  <a:pt x="4258672" y="216253"/>
                  <a:pt x="4258672" y="216253"/>
                </a:cubicBezTo>
                <a:cubicBezTo>
                  <a:pt x="4227970" y="262376"/>
                  <a:pt x="4227970" y="262376"/>
                  <a:pt x="4227970" y="262376"/>
                </a:cubicBezTo>
                <a:cubicBezTo>
                  <a:pt x="4194276" y="279350"/>
                  <a:pt x="4194276" y="279350"/>
                  <a:pt x="4194276" y="279350"/>
                </a:cubicBezTo>
                <a:cubicBezTo>
                  <a:pt x="4180238" y="291648"/>
                  <a:pt x="4169707" y="300872"/>
                  <a:pt x="4161810" y="307790"/>
                </a:cubicBezTo>
                <a:lnTo>
                  <a:pt x="4150052" y="318089"/>
                </a:lnTo>
                <a:lnTo>
                  <a:pt x="4151678" y="315005"/>
                </a:lnTo>
                <a:cubicBezTo>
                  <a:pt x="4149400" y="303091"/>
                  <a:pt x="4117533" y="316271"/>
                  <a:pt x="4116393" y="399403"/>
                </a:cubicBezTo>
                <a:cubicBezTo>
                  <a:pt x="4120135" y="404485"/>
                  <a:pt x="4120135" y="404485"/>
                  <a:pt x="4120135" y="404485"/>
                </a:cubicBezTo>
                <a:cubicBezTo>
                  <a:pt x="4108155" y="413307"/>
                  <a:pt x="4108155" y="413307"/>
                  <a:pt x="4108155" y="413307"/>
                </a:cubicBezTo>
                <a:cubicBezTo>
                  <a:pt x="4109650" y="427881"/>
                  <a:pt x="4109650" y="427881"/>
                  <a:pt x="4109650" y="427881"/>
                </a:cubicBezTo>
                <a:cubicBezTo>
                  <a:pt x="4080453" y="425870"/>
                  <a:pt x="4080453" y="425870"/>
                  <a:pt x="4080453" y="425870"/>
                </a:cubicBezTo>
                <a:cubicBezTo>
                  <a:pt x="4082325" y="428411"/>
                  <a:pt x="4079282" y="432120"/>
                  <a:pt x="4074988" y="435895"/>
                </a:cubicBezTo>
                <a:lnTo>
                  <a:pt x="4071450" y="438734"/>
                </a:lnTo>
                <a:lnTo>
                  <a:pt x="4070461" y="437391"/>
                </a:lnTo>
                <a:cubicBezTo>
                  <a:pt x="4060988" y="424528"/>
                  <a:pt x="4060988" y="424528"/>
                  <a:pt x="4060988" y="424528"/>
                </a:cubicBezTo>
                <a:cubicBezTo>
                  <a:pt x="4087196" y="397392"/>
                  <a:pt x="4087196" y="397392"/>
                  <a:pt x="4087196" y="397392"/>
                </a:cubicBezTo>
                <a:cubicBezTo>
                  <a:pt x="4083454" y="392310"/>
                  <a:pt x="4083454" y="392310"/>
                  <a:pt x="4083454" y="392310"/>
                </a:cubicBezTo>
                <a:cubicBezTo>
                  <a:pt x="3943436" y="503258"/>
                  <a:pt x="3943436" y="503258"/>
                  <a:pt x="3943436" y="503258"/>
                </a:cubicBezTo>
                <a:cubicBezTo>
                  <a:pt x="3932950" y="526654"/>
                  <a:pt x="3932950" y="526654"/>
                  <a:pt x="3932950" y="526654"/>
                </a:cubicBezTo>
                <a:cubicBezTo>
                  <a:pt x="3952415" y="527996"/>
                  <a:pt x="3952415" y="527996"/>
                  <a:pt x="3952415" y="527996"/>
                </a:cubicBezTo>
                <a:cubicBezTo>
                  <a:pt x="3976375" y="510351"/>
                  <a:pt x="3976375" y="510351"/>
                  <a:pt x="3976375" y="510351"/>
                </a:cubicBezTo>
                <a:cubicBezTo>
                  <a:pt x="3971879" y="529337"/>
                  <a:pt x="3971879" y="529337"/>
                  <a:pt x="3971879" y="529337"/>
                </a:cubicBezTo>
                <a:cubicBezTo>
                  <a:pt x="3938187" y="546311"/>
                  <a:pt x="3938187" y="546311"/>
                  <a:pt x="3938187" y="546311"/>
                </a:cubicBezTo>
                <a:cubicBezTo>
                  <a:pt x="3935939" y="555803"/>
                  <a:pt x="3935939" y="555803"/>
                  <a:pt x="3935939" y="555803"/>
                </a:cubicBezTo>
                <a:cubicBezTo>
                  <a:pt x="3945671" y="556474"/>
                  <a:pt x="3945671" y="556474"/>
                  <a:pt x="3945671" y="556474"/>
                </a:cubicBezTo>
                <a:cubicBezTo>
                  <a:pt x="3956897" y="571719"/>
                  <a:pt x="3956897" y="571719"/>
                  <a:pt x="3956897" y="571719"/>
                </a:cubicBezTo>
                <a:cubicBezTo>
                  <a:pt x="3934432" y="603938"/>
                  <a:pt x="3934432" y="603938"/>
                  <a:pt x="3934432" y="603938"/>
                </a:cubicBezTo>
                <a:cubicBezTo>
                  <a:pt x="3908224" y="631075"/>
                  <a:pt x="3950907" y="576130"/>
                  <a:pt x="3906729" y="616500"/>
                </a:cubicBezTo>
                <a:cubicBezTo>
                  <a:pt x="3910473" y="621582"/>
                  <a:pt x="3910473" y="621582"/>
                  <a:pt x="3910473" y="621582"/>
                </a:cubicBezTo>
                <a:cubicBezTo>
                  <a:pt x="3895873" y="620576"/>
                  <a:pt x="3896010" y="639580"/>
                  <a:pt x="3885939" y="634137"/>
                </a:cubicBezTo>
                <a:lnTo>
                  <a:pt x="3873155" y="620606"/>
                </a:lnTo>
                <a:lnTo>
                  <a:pt x="3875708" y="613383"/>
                </a:lnTo>
                <a:cubicBezTo>
                  <a:pt x="3882028" y="595503"/>
                  <a:pt x="3882028" y="595503"/>
                  <a:pt x="3882028" y="595503"/>
                </a:cubicBezTo>
                <a:cubicBezTo>
                  <a:pt x="3868554" y="589751"/>
                  <a:pt x="3868554" y="589751"/>
                  <a:pt x="3868554" y="589751"/>
                </a:cubicBezTo>
                <a:cubicBezTo>
                  <a:pt x="3850584" y="602985"/>
                  <a:pt x="3850584" y="602985"/>
                  <a:pt x="3850584" y="602985"/>
                </a:cubicBezTo>
                <a:cubicBezTo>
                  <a:pt x="3846842" y="597903"/>
                  <a:pt x="3846842" y="597903"/>
                  <a:pt x="3846842" y="597903"/>
                </a:cubicBezTo>
                <a:cubicBezTo>
                  <a:pt x="3816892" y="619958"/>
                  <a:pt x="3816892" y="619958"/>
                  <a:pt x="3816892" y="619958"/>
                </a:cubicBezTo>
                <a:cubicBezTo>
                  <a:pt x="3810902" y="624369"/>
                  <a:pt x="3810902" y="624369"/>
                  <a:pt x="3810902" y="624369"/>
                </a:cubicBezTo>
                <a:cubicBezTo>
                  <a:pt x="3842346" y="616889"/>
                  <a:pt x="3842346" y="616889"/>
                  <a:pt x="3842346" y="616889"/>
                </a:cubicBezTo>
                <a:cubicBezTo>
                  <a:pt x="3837851" y="635874"/>
                  <a:pt x="3837851" y="635874"/>
                  <a:pt x="3837851" y="635874"/>
                </a:cubicBezTo>
                <a:cubicBezTo>
                  <a:pt x="3833358" y="639182"/>
                  <a:pt x="3861295" y="623018"/>
                  <a:pt x="3848695" y="631194"/>
                </a:cubicBezTo>
                <a:lnTo>
                  <a:pt x="3837181" y="638352"/>
                </a:lnTo>
                <a:lnTo>
                  <a:pt x="3831149" y="630890"/>
                </a:lnTo>
                <a:cubicBezTo>
                  <a:pt x="3828424" y="627385"/>
                  <a:pt x="3830132" y="629312"/>
                  <a:pt x="3832330" y="633081"/>
                </a:cubicBezTo>
                <a:lnTo>
                  <a:pt x="3834492" y="640023"/>
                </a:lnTo>
                <a:lnTo>
                  <a:pt x="3819881" y="649107"/>
                </a:lnTo>
                <a:cubicBezTo>
                  <a:pt x="3831484" y="652318"/>
                  <a:pt x="3835695" y="650197"/>
                  <a:pt x="3836457" y="646330"/>
                </a:cubicBezTo>
                <a:lnTo>
                  <a:pt x="3834492" y="640023"/>
                </a:lnTo>
                <a:lnTo>
                  <a:pt x="3837181" y="638352"/>
                </a:lnTo>
                <a:lnTo>
                  <a:pt x="3839053" y="640667"/>
                </a:lnTo>
                <a:lnTo>
                  <a:pt x="3852194" y="656140"/>
                </a:lnTo>
                <a:lnTo>
                  <a:pt x="3846876" y="664006"/>
                </a:lnTo>
                <a:cubicBezTo>
                  <a:pt x="3845098" y="669235"/>
                  <a:pt x="3844394" y="676121"/>
                  <a:pt x="3846076" y="684679"/>
                </a:cubicBezTo>
                <a:cubicBezTo>
                  <a:pt x="3816879" y="682667"/>
                  <a:pt x="3854314" y="670775"/>
                  <a:pt x="3843087" y="655530"/>
                </a:cubicBezTo>
                <a:cubicBezTo>
                  <a:pt x="3831107" y="664352"/>
                  <a:pt x="3831107" y="664352"/>
                  <a:pt x="3831107" y="664352"/>
                </a:cubicBezTo>
                <a:cubicBezTo>
                  <a:pt x="3817634" y="658600"/>
                  <a:pt x="3817634" y="658600"/>
                  <a:pt x="3817634" y="658600"/>
                </a:cubicBezTo>
                <a:cubicBezTo>
                  <a:pt x="3786929" y="704723"/>
                  <a:pt x="3786929" y="704723"/>
                  <a:pt x="3786929" y="704723"/>
                </a:cubicBezTo>
                <a:cubicBezTo>
                  <a:pt x="3786929" y="704723"/>
                  <a:pt x="3813891" y="653518"/>
                  <a:pt x="3765217" y="712874"/>
                </a:cubicBezTo>
                <a:cubicBezTo>
                  <a:pt x="3772702" y="723037"/>
                  <a:pt x="3772702" y="723037"/>
                  <a:pt x="3772702" y="723037"/>
                </a:cubicBezTo>
                <a:cubicBezTo>
                  <a:pt x="3756980" y="726778"/>
                  <a:pt x="3756980" y="726778"/>
                  <a:pt x="3756980" y="726778"/>
                </a:cubicBezTo>
                <a:cubicBezTo>
                  <a:pt x="3726276" y="772901"/>
                  <a:pt x="3726276" y="772901"/>
                  <a:pt x="3726276" y="772901"/>
                </a:cubicBezTo>
                <a:cubicBezTo>
                  <a:pt x="3724028" y="782394"/>
                  <a:pt x="3724028" y="782394"/>
                  <a:pt x="3724028" y="782394"/>
                </a:cubicBezTo>
                <a:cubicBezTo>
                  <a:pt x="3696326" y="794956"/>
                  <a:pt x="3696326" y="794956"/>
                  <a:pt x="3696326" y="794956"/>
                </a:cubicBezTo>
                <a:cubicBezTo>
                  <a:pt x="3715049" y="757656"/>
                  <a:pt x="3715049" y="757656"/>
                  <a:pt x="3715049" y="757656"/>
                </a:cubicBezTo>
                <a:cubicBezTo>
                  <a:pt x="3676120" y="754973"/>
                  <a:pt x="3676120" y="754973"/>
                  <a:pt x="3676120" y="754973"/>
                </a:cubicBezTo>
                <a:cubicBezTo>
                  <a:pt x="3613972" y="808577"/>
                  <a:pt x="3613972" y="808577"/>
                  <a:pt x="3613972" y="808577"/>
                </a:cubicBezTo>
                <a:cubicBezTo>
                  <a:pt x="3611724" y="818070"/>
                  <a:pt x="3611724" y="818070"/>
                  <a:pt x="3611724" y="818070"/>
                </a:cubicBezTo>
                <a:cubicBezTo>
                  <a:pt x="3615467" y="823152"/>
                  <a:pt x="3615467" y="823152"/>
                  <a:pt x="3615467" y="823152"/>
                </a:cubicBezTo>
                <a:cubicBezTo>
                  <a:pt x="3606108" y="826125"/>
                  <a:pt x="3599089" y="828355"/>
                  <a:pt x="3593824" y="830027"/>
                </a:cubicBezTo>
                <a:lnTo>
                  <a:pt x="3586300" y="832418"/>
                </a:lnTo>
                <a:lnTo>
                  <a:pt x="3586350" y="832225"/>
                </a:lnTo>
                <a:cubicBezTo>
                  <a:pt x="3588423" y="818575"/>
                  <a:pt x="3573539" y="838352"/>
                  <a:pt x="3578032" y="835044"/>
                </a:cubicBezTo>
                <a:cubicBezTo>
                  <a:pt x="3578032" y="835044"/>
                  <a:pt x="3578032" y="835044"/>
                  <a:pt x="3582711" y="833557"/>
                </a:cubicBezTo>
                <a:lnTo>
                  <a:pt x="3586300" y="832418"/>
                </a:lnTo>
                <a:lnTo>
                  <a:pt x="3583732" y="842097"/>
                </a:lnTo>
                <a:cubicBezTo>
                  <a:pt x="3582276" y="846491"/>
                  <a:pt x="3580181" y="852075"/>
                  <a:pt x="3577279" y="859111"/>
                </a:cubicBezTo>
                <a:cubicBezTo>
                  <a:pt x="3561556" y="862851"/>
                  <a:pt x="3561556" y="862851"/>
                  <a:pt x="3561556" y="862851"/>
                </a:cubicBezTo>
                <a:cubicBezTo>
                  <a:pt x="3533100" y="899482"/>
                  <a:pt x="3533100" y="899482"/>
                  <a:pt x="3533100" y="899482"/>
                </a:cubicBezTo>
                <a:cubicBezTo>
                  <a:pt x="3527110" y="903893"/>
                  <a:pt x="3507646" y="902551"/>
                  <a:pt x="3509141" y="917126"/>
                </a:cubicBezTo>
                <a:cubicBezTo>
                  <a:pt x="3524109" y="937453"/>
                  <a:pt x="3476202" y="910033"/>
                  <a:pt x="3502397" y="945604"/>
                </a:cubicBezTo>
                <a:cubicBezTo>
                  <a:pt x="3485180" y="934770"/>
                  <a:pt x="3485180" y="934770"/>
                  <a:pt x="3485180" y="934770"/>
                </a:cubicBezTo>
                <a:cubicBezTo>
                  <a:pt x="3467210" y="948004"/>
                  <a:pt x="3490417" y="954426"/>
                  <a:pt x="3478437" y="963249"/>
                </a:cubicBezTo>
                <a:cubicBezTo>
                  <a:pt x="3464209" y="981564"/>
                  <a:pt x="3464209" y="981564"/>
                  <a:pt x="3464209" y="981564"/>
                </a:cubicBezTo>
                <a:cubicBezTo>
                  <a:pt x="3467198" y="1010712"/>
                  <a:pt x="3467198" y="1010712"/>
                  <a:pt x="3467198" y="1010712"/>
                </a:cubicBezTo>
                <a:cubicBezTo>
                  <a:pt x="3427515" y="1032097"/>
                  <a:pt x="3427515" y="1032097"/>
                  <a:pt x="3427515" y="1032097"/>
                </a:cubicBezTo>
                <a:cubicBezTo>
                  <a:pt x="3420018" y="1084643"/>
                  <a:pt x="3420018" y="1084643"/>
                  <a:pt x="3420018" y="1084643"/>
                </a:cubicBezTo>
                <a:cubicBezTo>
                  <a:pt x="3405049" y="1064316"/>
                  <a:pt x="3405049" y="1064316"/>
                  <a:pt x="3405049" y="1064316"/>
                </a:cubicBezTo>
                <a:cubicBezTo>
                  <a:pt x="3379595" y="1067386"/>
                  <a:pt x="3379595" y="1067386"/>
                  <a:pt x="3379595" y="1067386"/>
                </a:cubicBezTo>
                <a:cubicBezTo>
                  <a:pt x="3376594" y="1100946"/>
                  <a:pt x="3376594" y="1100946"/>
                  <a:pt x="3376594" y="1100946"/>
                </a:cubicBezTo>
                <a:cubicBezTo>
                  <a:pt x="3360872" y="1104687"/>
                  <a:pt x="3360872" y="1104687"/>
                  <a:pt x="3360872" y="1104687"/>
                </a:cubicBezTo>
                <a:cubicBezTo>
                  <a:pt x="3375853" y="1062305"/>
                  <a:pt x="3375853" y="1062305"/>
                  <a:pt x="3375853" y="1062305"/>
                </a:cubicBezTo>
                <a:cubicBezTo>
                  <a:pt x="3351893" y="1079949"/>
                  <a:pt x="3351893" y="1079949"/>
                  <a:pt x="3351893" y="1079949"/>
                </a:cubicBezTo>
                <a:cubicBezTo>
                  <a:pt x="3350399" y="1065375"/>
                  <a:pt x="3375853" y="1062305"/>
                  <a:pt x="3368368" y="1052141"/>
                </a:cubicBezTo>
                <a:cubicBezTo>
                  <a:pt x="3354894" y="1046389"/>
                  <a:pt x="3354894" y="1046389"/>
                  <a:pt x="3354894" y="1046389"/>
                </a:cubicBezTo>
                <a:cubicBezTo>
                  <a:pt x="3352646" y="1055882"/>
                  <a:pt x="3352646" y="1055882"/>
                  <a:pt x="3352646" y="1055882"/>
                </a:cubicBezTo>
                <a:cubicBezTo>
                  <a:pt x="3347219" y="1057920"/>
                  <a:pt x="3346564" y="1055463"/>
                  <a:pt x="3347746" y="1051776"/>
                </a:cubicBezTo>
                <a:lnTo>
                  <a:pt x="3353794" y="1040423"/>
                </a:lnTo>
                <a:lnTo>
                  <a:pt x="3355552" y="1037898"/>
                </a:lnTo>
                <a:cubicBezTo>
                  <a:pt x="3355510" y="1037914"/>
                  <a:pt x="3354827" y="1038847"/>
                  <a:pt x="3353866" y="1040289"/>
                </a:cubicBezTo>
                <a:lnTo>
                  <a:pt x="3353794" y="1040423"/>
                </a:lnTo>
                <a:lnTo>
                  <a:pt x="3353386" y="1041009"/>
                </a:lnTo>
                <a:cubicBezTo>
                  <a:pt x="3350168" y="1045460"/>
                  <a:pt x="3342914" y="1055211"/>
                  <a:pt x="3328686" y="1073526"/>
                </a:cubicBezTo>
                <a:cubicBezTo>
                  <a:pt x="3347397" y="1098935"/>
                  <a:pt x="3347397" y="1098935"/>
                  <a:pt x="3347397" y="1098935"/>
                </a:cubicBezTo>
                <a:cubicBezTo>
                  <a:pt x="3353387" y="1094523"/>
                  <a:pt x="3353387" y="1094523"/>
                  <a:pt x="3353387" y="1094523"/>
                </a:cubicBezTo>
                <a:cubicBezTo>
                  <a:pt x="3333169" y="1117250"/>
                  <a:pt x="3333169" y="1117250"/>
                  <a:pt x="3333169" y="1117250"/>
                </a:cubicBezTo>
                <a:cubicBezTo>
                  <a:pt x="3334664" y="1131824"/>
                  <a:pt x="3334664" y="1131824"/>
                  <a:pt x="3334664" y="1131824"/>
                </a:cubicBezTo>
                <a:cubicBezTo>
                  <a:pt x="3298724" y="1158291"/>
                  <a:pt x="3298724" y="1158291"/>
                  <a:pt x="3298724" y="1158291"/>
                </a:cubicBezTo>
                <a:cubicBezTo>
                  <a:pt x="3306208" y="1168454"/>
                  <a:pt x="3306208" y="1168454"/>
                  <a:pt x="3306208" y="1168454"/>
                </a:cubicBezTo>
                <a:cubicBezTo>
                  <a:pt x="3288238" y="1181687"/>
                  <a:pt x="3288238" y="1181687"/>
                  <a:pt x="3288238" y="1181687"/>
                </a:cubicBezTo>
                <a:cubicBezTo>
                  <a:pt x="3274764" y="1175935"/>
                  <a:pt x="3274764" y="1175935"/>
                  <a:pt x="3274764" y="1175935"/>
                </a:cubicBezTo>
                <a:cubicBezTo>
                  <a:pt x="3262030" y="1208825"/>
                  <a:pt x="3262030" y="1208825"/>
                  <a:pt x="3262030" y="1208825"/>
                </a:cubicBezTo>
                <a:cubicBezTo>
                  <a:pt x="3199882" y="1262428"/>
                  <a:pt x="3199882" y="1262428"/>
                  <a:pt x="3199882" y="1262428"/>
                </a:cubicBezTo>
                <a:cubicBezTo>
                  <a:pt x="3208873" y="1224457"/>
                  <a:pt x="3208873" y="1224457"/>
                  <a:pt x="3208873" y="1224457"/>
                </a:cubicBezTo>
                <a:cubicBezTo>
                  <a:pt x="3195399" y="1218705"/>
                  <a:pt x="3195399" y="1218705"/>
                  <a:pt x="3195399" y="1218705"/>
                </a:cubicBezTo>
                <a:cubicBezTo>
                  <a:pt x="3225349" y="1196650"/>
                  <a:pt x="3225349" y="1196650"/>
                  <a:pt x="3225349" y="1196650"/>
                </a:cubicBezTo>
                <a:cubicBezTo>
                  <a:pt x="3227596" y="1187157"/>
                  <a:pt x="3227596" y="1187157"/>
                  <a:pt x="3227596" y="1187157"/>
                </a:cubicBezTo>
                <a:cubicBezTo>
                  <a:pt x="3221606" y="1191568"/>
                  <a:pt x="3221606" y="1191568"/>
                  <a:pt x="3221606" y="1191568"/>
                </a:cubicBezTo>
                <a:lnTo>
                  <a:pt x="3206188" y="1187300"/>
                </a:lnTo>
                <a:lnTo>
                  <a:pt x="3210930" y="1179225"/>
                </a:lnTo>
                <a:cubicBezTo>
                  <a:pt x="3213960" y="1172952"/>
                  <a:pt x="3212580" y="1172254"/>
                  <a:pt x="3209726" y="1173866"/>
                </a:cubicBezTo>
                <a:lnTo>
                  <a:pt x="3204168" y="1178568"/>
                </a:lnTo>
                <a:lnTo>
                  <a:pt x="3203082" y="1167981"/>
                </a:lnTo>
                <a:cubicBezTo>
                  <a:pt x="3202895" y="1166159"/>
                  <a:pt x="3202895" y="1166159"/>
                  <a:pt x="3202895" y="1166159"/>
                </a:cubicBezTo>
                <a:cubicBezTo>
                  <a:pt x="3212628" y="1166830"/>
                  <a:pt x="3212628" y="1166830"/>
                  <a:pt x="3212628" y="1166830"/>
                </a:cubicBezTo>
                <a:cubicBezTo>
                  <a:pt x="3220866" y="1152926"/>
                  <a:pt x="3221619" y="1128859"/>
                  <a:pt x="3248568" y="1140363"/>
                </a:cubicBezTo>
                <a:cubicBezTo>
                  <a:pt x="3243332" y="1120707"/>
                  <a:pt x="3243332" y="1120707"/>
                  <a:pt x="3243332" y="1120707"/>
                </a:cubicBezTo>
                <a:cubicBezTo>
                  <a:pt x="3309222" y="1072185"/>
                  <a:pt x="3309222" y="1072185"/>
                  <a:pt x="3309222" y="1072185"/>
                </a:cubicBezTo>
                <a:cubicBezTo>
                  <a:pt x="3373618" y="1009089"/>
                  <a:pt x="3373618" y="1009089"/>
                  <a:pt x="3373618" y="1009089"/>
                </a:cubicBezTo>
                <a:cubicBezTo>
                  <a:pt x="3421538" y="973800"/>
                  <a:pt x="3421538" y="973800"/>
                  <a:pt x="3421538" y="973800"/>
                </a:cubicBezTo>
                <a:cubicBezTo>
                  <a:pt x="3426034" y="954814"/>
                  <a:pt x="3426034" y="954814"/>
                  <a:pt x="3426034" y="954814"/>
                </a:cubicBezTo>
                <a:cubicBezTo>
                  <a:pt x="3518133" y="879155"/>
                  <a:pt x="3518133" y="879155"/>
                  <a:pt x="3518133" y="879155"/>
                </a:cubicBezTo>
                <a:cubicBezTo>
                  <a:pt x="3530865" y="846266"/>
                  <a:pt x="3530865" y="846266"/>
                  <a:pt x="3530865" y="846266"/>
                </a:cubicBezTo>
                <a:cubicBezTo>
                  <a:pt x="3521133" y="845595"/>
                  <a:pt x="3521133" y="845595"/>
                  <a:pt x="3521133" y="845595"/>
                </a:cubicBezTo>
                <a:cubicBezTo>
                  <a:pt x="3492677" y="882225"/>
                  <a:pt x="3492677" y="882225"/>
                  <a:pt x="3492677" y="882225"/>
                </a:cubicBezTo>
                <a:cubicBezTo>
                  <a:pt x="3477709" y="861898"/>
                  <a:pt x="3477709" y="861898"/>
                  <a:pt x="3477709" y="861898"/>
                </a:cubicBezTo>
                <a:cubicBezTo>
                  <a:pt x="3545093" y="827951"/>
                  <a:pt x="3545093" y="827951"/>
                  <a:pt x="3545093" y="827951"/>
                </a:cubicBezTo>
                <a:cubicBezTo>
                  <a:pt x="3566052" y="843866"/>
                  <a:pt x="3566052" y="843866"/>
                  <a:pt x="3566052" y="843866"/>
                </a:cubicBezTo>
                <a:cubicBezTo>
                  <a:pt x="3606489" y="798414"/>
                  <a:pt x="3606489" y="798414"/>
                  <a:pt x="3606489" y="798414"/>
                </a:cubicBezTo>
                <a:cubicBezTo>
                  <a:pt x="3642428" y="771947"/>
                  <a:pt x="3642428" y="771947"/>
                  <a:pt x="3642428" y="771947"/>
                </a:cubicBezTo>
                <a:cubicBezTo>
                  <a:pt x="3655162" y="739058"/>
                  <a:pt x="3655162" y="739058"/>
                  <a:pt x="3655162" y="739058"/>
                </a:cubicBezTo>
                <a:cubicBezTo>
                  <a:pt x="3690348" y="736658"/>
                  <a:pt x="3690348" y="736658"/>
                  <a:pt x="3690348" y="736658"/>
                </a:cubicBezTo>
                <a:cubicBezTo>
                  <a:pt x="3688854" y="722084"/>
                  <a:pt x="3691102" y="712591"/>
                  <a:pt x="3730784" y="691206"/>
                </a:cubicBezTo>
                <a:cubicBezTo>
                  <a:pt x="3739022" y="677302"/>
                  <a:pt x="3739022" y="677302"/>
                  <a:pt x="3739022" y="677302"/>
                </a:cubicBezTo>
                <a:cubicBezTo>
                  <a:pt x="3774962" y="650836"/>
                  <a:pt x="3774962" y="650836"/>
                  <a:pt x="3774962" y="650836"/>
                </a:cubicBezTo>
                <a:cubicBezTo>
                  <a:pt x="3777210" y="641343"/>
                  <a:pt x="3777210" y="641343"/>
                  <a:pt x="3777210" y="641343"/>
                </a:cubicBezTo>
                <a:cubicBezTo>
                  <a:pt x="3789190" y="632521"/>
                  <a:pt x="3789190" y="632521"/>
                  <a:pt x="3789190" y="632521"/>
                </a:cubicBezTo>
                <a:cubicBezTo>
                  <a:pt x="3796674" y="642684"/>
                  <a:pt x="3796674" y="642684"/>
                  <a:pt x="3796674" y="642684"/>
                </a:cubicBezTo>
                <a:cubicBezTo>
                  <a:pt x="3811656" y="600302"/>
                  <a:pt x="3811656" y="600302"/>
                  <a:pt x="3811656" y="600302"/>
                </a:cubicBezTo>
                <a:cubicBezTo>
                  <a:pt x="3825883" y="581987"/>
                  <a:pt x="3825883" y="581987"/>
                  <a:pt x="3825883" y="581987"/>
                </a:cubicBezTo>
                <a:cubicBezTo>
                  <a:pt x="3861070" y="579588"/>
                  <a:pt x="3861070" y="579588"/>
                  <a:pt x="3861070" y="579588"/>
                </a:cubicBezTo>
                <a:cubicBezTo>
                  <a:pt x="3887278" y="552450"/>
                  <a:pt x="3887278" y="552450"/>
                  <a:pt x="3887278" y="552450"/>
                </a:cubicBezTo>
                <a:cubicBezTo>
                  <a:pt x="3876051" y="537205"/>
                  <a:pt x="3876051" y="537205"/>
                  <a:pt x="3876051" y="537205"/>
                </a:cubicBezTo>
                <a:cubicBezTo>
                  <a:pt x="3891774" y="533465"/>
                  <a:pt x="3891774" y="533465"/>
                  <a:pt x="3891774" y="533465"/>
                </a:cubicBezTo>
                <a:cubicBezTo>
                  <a:pt x="3903754" y="524643"/>
                  <a:pt x="3903754" y="524643"/>
                  <a:pt x="3903754" y="524643"/>
                </a:cubicBezTo>
                <a:cubicBezTo>
                  <a:pt x="3906001" y="515150"/>
                  <a:pt x="3906001" y="515150"/>
                  <a:pt x="3906001" y="515150"/>
                </a:cubicBezTo>
                <a:cubicBezTo>
                  <a:pt x="3921723" y="511410"/>
                  <a:pt x="3921723" y="511410"/>
                  <a:pt x="3921723" y="511410"/>
                </a:cubicBezTo>
                <a:cubicBezTo>
                  <a:pt x="3974141" y="457135"/>
                  <a:pt x="3974141" y="457135"/>
                  <a:pt x="3974141" y="457135"/>
                </a:cubicBezTo>
                <a:cubicBezTo>
                  <a:pt x="3994357" y="434409"/>
                  <a:pt x="3994357" y="434409"/>
                  <a:pt x="3994357" y="434409"/>
                </a:cubicBezTo>
                <a:cubicBezTo>
                  <a:pt x="4040030" y="408613"/>
                  <a:pt x="4040030" y="408613"/>
                  <a:pt x="4040030" y="408613"/>
                </a:cubicBezTo>
                <a:cubicBezTo>
                  <a:pt x="4036288" y="403531"/>
                  <a:pt x="4063237" y="415036"/>
                  <a:pt x="4032545" y="398450"/>
                </a:cubicBezTo>
                <a:cubicBezTo>
                  <a:pt x="4038536" y="394039"/>
                  <a:pt x="4038536" y="394039"/>
                  <a:pt x="4038536" y="394039"/>
                </a:cubicBezTo>
                <a:cubicBezTo>
                  <a:pt x="4042278" y="399120"/>
                  <a:pt x="4042278" y="399120"/>
                  <a:pt x="4042278" y="399120"/>
                </a:cubicBezTo>
                <a:cubicBezTo>
                  <a:pt x="4052010" y="399791"/>
                  <a:pt x="4052010" y="399791"/>
                  <a:pt x="4052010" y="399791"/>
                </a:cubicBezTo>
                <a:lnTo>
                  <a:pt x="4062816" y="384293"/>
                </a:lnTo>
                <a:lnTo>
                  <a:pt x="4072436" y="379896"/>
                </a:lnTo>
                <a:cubicBezTo>
                  <a:pt x="4077737" y="377293"/>
                  <a:pt x="4084768" y="373708"/>
                  <a:pt x="4093940" y="368913"/>
                </a:cubicBezTo>
                <a:cubicBezTo>
                  <a:pt x="4081219" y="339093"/>
                  <a:pt x="4081219" y="339093"/>
                  <a:pt x="4081219" y="339093"/>
                </a:cubicBezTo>
                <a:cubicBezTo>
                  <a:pt x="4095447" y="320779"/>
                  <a:pt x="4095447" y="320779"/>
                  <a:pt x="4095447" y="320779"/>
                </a:cubicBezTo>
                <a:cubicBezTo>
                  <a:pt x="4178554" y="283090"/>
                  <a:pt x="4178554" y="283090"/>
                  <a:pt x="4178554" y="283090"/>
                </a:cubicBezTo>
                <a:cubicBezTo>
                  <a:pt x="4174811" y="278009"/>
                  <a:pt x="4174811" y="278009"/>
                  <a:pt x="4174811" y="278009"/>
                </a:cubicBezTo>
                <a:cubicBezTo>
                  <a:pt x="4159089" y="281749"/>
                  <a:pt x="4159089" y="281749"/>
                  <a:pt x="4159089" y="281749"/>
                </a:cubicBezTo>
                <a:cubicBezTo>
                  <a:pt x="4195783" y="231215"/>
                  <a:pt x="4195783" y="231215"/>
                  <a:pt x="4195783" y="231215"/>
                </a:cubicBezTo>
                <a:cubicBezTo>
                  <a:pt x="4211505" y="227475"/>
                  <a:pt x="4211505" y="227475"/>
                  <a:pt x="4211505" y="227475"/>
                </a:cubicBezTo>
                <a:cubicBezTo>
                  <a:pt x="4219743" y="213571"/>
                  <a:pt x="4219743" y="213571"/>
                  <a:pt x="4219743" y="213571"/>
                </a:cubicBezTo>
                <a:cubicBezTo>
                  <a:pt x="4251188" y="206090"/>
                  <a:pt x="4251188" y="206090"/>
                  <a:pt x="4251188" y="206090"/>
                </a:cubicBezTo>
                <a:cubicBezTo>
                  <a:pt x="4275901" y="164378"/>
                  <a:pt x="4275901" y="164378"/>
                  <a:pt x="4275901" y="164378"/>
                </a:cubicBezTo>
                <a:cubicBezTo>
                  <a:pt x="4309593" y="147405"/>
                  <a:pt x="4309593" y="147405"/>
                  <a:pt x="4309593" y="147405"/>
                </a:cubicBezTo>
                <a:cubicBezTo>
                  <a:pt x="4311091" y="146302"/>
                  <a:pt x="4311934" y="146661"/>
                  <a:pt x="4312316" y="147941"/>
                </a:cubicBezTo>
                <a:lnTo>
                  <a:pt x="4312294" y="151927"/>
                </a:lnTo>
                <a:lnTo>
                  <a:pt x="4311946" y="153173"/>
                </a:lnTo>
                <a:cubicBezTo>
                  <a:pt x="4302303" y="189205"/>
                  <a:pt x="4310584" y="166881"/>
                  <a:pt x="4312283" y="153997"/>
                </a:cubicBezTo>
                <a:lnTo>
                  <a:pt x="4312294" y="151927"/>
                </a:lnTo>
                <a:lnTo>
                  <a:pt x="4320079" y="124008"/>
                </a:lnTo>
                <a:cubicBezTo>
                  <a:pt x="4352277" y="92460"/>
                  <a:pt x="4352277" y="92460"/>
                  <a:pt x="4352277" y="92460"/>
                </a:cubicBezTo>
                <a:cubicBezTo>
                  <a:pt x="4372495" y="69734"/>
                  <a:pt x="4372495" y="69734"/>
                  <a:pt x="4372495" y="69734"/>
                </a:cubicBezTo>
                <a:close/>
                <a:moveTo>
                  <a:pt x="9690852" y="40626"/>
                </a:moveTo>
                <a:cubicBezTo>
                  <a:pt x="9698336" y="50789"/>
                  <a:pt x="9698336" y="50789"/>
                  <a:pt x="9698336" y="50789"/>
                </a:cubicBezTo>
                <a:cubicBezTo>
                  <a:pt x="9708068" y="51460"/>
                  <a:pt x="9708068" y="51460"/>
                  <a:pt x="9708068" y="51460"/>
                </a:cubicBezTo>
                <a:cubicBezTo>
                  <a:pt x="9691593" y="79267"/>
                  <a:pt x="9691593" y="79267"/>
                  <a:pt x="9691593" y="79267"/>
                </a:cubicBezTo>
                <a:cubicBezTo>
                  <a:pt x="9670634" y="63352"/>
                  <a:pt x="9670634" y="63352"/>
                  <a:pt x="9670634" y="63352"/>
                </a:cubicBezTo>
                <a:cubicBezTo>
                  <a:pt x="9667920" y="64371"/>
                  <a:pt x="9666411" y="63890"/>
                  <a:pt x="9665739" y="62487"/>
                </a:cubicBezTo>
                <a:lnTo>
                  <a:pt x="9665803" y="59164"/>
                </a:lnTo>
                <a:lnTo>
                  <a:pt x="9671505" y="46315"/>
                </a:lnTo>
                <a:lnTo>
                  <a:pt x="9684207" y="42580"/>
                </a:lnTo>
                <a:cubicBezTo>
                  <a:pt x="9690852" y="40626"/>
                  <a:pt x="9690852" y="40626"/>
                  <a:pt x="9690852" y="40626"/>
                </a:cubicBezTo>
                <a:close/>
                <a:moveTo>
                  <a:pt x="9674236" y="38350"/>
                </a:moveTo>
                <a:cubicBezTo>
                  <a:pt x="9674359" y="38811"/>
                  <a:pt x="9673844" y="40660"/>
                  <a:pt x="9672322" y="44474"/>
                </a:cubicBezTo>
                <a:lnTo>
                  <a:pt x="9671505" y="46315"/>
                </a:lnTo>
                <a:lnTo>
                  <a:pt x="9669707" y="46844"/>
                </a:lnTo>
                <a:lnTo>
                  <a:pt x="9672323" y="40555"/>
                </a:lnTo>
                <a:cubicBezTo>
                  <a:pt x="9673353" y="38817"/>
                  <a:pt x="9674113" y="37890"/>
                  <a:pt x="9674236" y="38350"/>
                </a:cubicBezTo>
                <a:close/>
                <a:moveTo>
                  <a:pt x="9535136" y="29896"/>
                </a:moveTo>
                <a:cubicBezTo>
                  <a:pt x="9529146" y="34308"/>
                  <a:pt x="9529146" y="34308"/>
                  <a:pt x="9529146" y="34308"/>
                </a:cubicBezTo>
                <a:cubicBezTo>
                  <a:pt x="9548611" y="35649"/>
                  <a:pt x="9548611" y="35649"/>
                  <a:pt x="9548611" y="35649"/>
                </a:cubicBezTo>
                <a:cubicBezTo>
                  <a:pt x="9536631" y="44471"/>
                  <a:pt x="9536631" y="44471"/>
                  <a:pt x="9536631" y="44471"/>
                </a:cubicBezTo>
                <a:cubicBezTo>
                  <a:pt x="9512671" y="62115"/>
                  <a:pt x="9512671" y="62115"/>
                  <a:pt x="9512671" y="62115"/>
                </a:cubicBezTo>
                <a:cubicBezTo>
                  <a:pt x="9499196" y="56363"/>
                  <a:pt x="9499196" y="56363"/>
                  <a:pt x="9499196" y="56363"/>
                </a:cubicBezTo>
                <a:cubicBezTo>
                  <a:pt x="9458020" y="63174"/>
                  <a:pt x="9458020" y="63174"/>
                  <a:pt x="9458020" y="63174"/>
                </a:cubicBezTo>
                <a:cubicBezTo>
                  <a:pt x="9470000" y="54351"/>
                  <a:pt x="9470000" y="54351"/>
                  <a:pt x="9470000" y="54351"/>
                </a:cubicBezTo>
                <a:cubicBezTo>
                  <a:pt x="9511176" y="47541"/>
                  <a:pt x="9511176" y="47541"/>
                  <a:pt x="9511176" y="47541"/>
                </a:cubicBezTo>
                <a:cubicBezTo>
                  <a:pt x="9513424" y="38048"/>
                  <a:pt x="9513424" y="38048"/>
                  <a:pt x="9513424" y="38048"/>
                </a:cubicBezTo>
                <a:cubicBezTo>
                  <a:pt x="9509682" y="32966"/>
                  <a:pt x="9509682" y="32966"/>
                  <a:pt x="9509682" y="32966"/>
                </a:cubicBezTo>
                <a:cubicBezTo>
                  <a:pt x="9523156" y="38719"/>
                  <a:pt x="9523156" y="38719"/>
                  <a:pt x="9523156" y="38719"/>
                </a:cubicBezTo>
                <a:cubicBezTo>
                  <a:pt x="9535136" y="29896"/>
                  <a:pt x="9535136" y="29896"/>
                  <a:pt x="9535136" y="29896"/>
                </a:cubicBezTo>
                <a:close/>
                <a:moveTo>
                  <a:pt x="9683435" y="13877"/>
                </a:moveTo>
                <a:lnTo>
                  <a:pt x="9679625" y="25381"/>
                </a:lnTo>
                <a:lnTo>
                  <a:pt x="9673213" y="20096"/>
                </a:lnTo>
                <a:lnTo>
                  <a:pt x="9674181" y="19531"/>
                </a:lnTo>
                <a:lnTo>
                  <a:pt x="9681014" y="14876"/>
                </a:lnTo>
                <a:lnTo>
                  <a:pt x="9681873" y="15888"/>
                </a:lnTo>
                <a:close/>
                <a:moveTo>
                  <a:pt x="9684510" y="12494"/>
                </a:moveTo>
                <a:lnTo>
                  <a:pt x="9683435" y="13877"/>
                </a:lnTo>
                <a:lnTo>
                  <a:pt x="9683713" y="13036"/>
                </a:lnTo>
                <a:close/>
                <a:moveTo>
                  <a:pt x="9683278" y="9955"/>
                </a:moveTo>
                <a:cubicBezTo>
                  <a:pt x="9684167" y="8810"/>
                  <a:pt x="9684845" y="8555"/>
                  <a:pt x="9684506" y="10642"/>
                </a:cubicBezTo>
                <a:lnTo>
                  <a:pt x="9683713" y="13036"/>
                </a:lnTo>
                <a:lnTo>
                  <a:pt x="9681014" y="14876"/>
                </a:lnTo>
                <a:lnTo>
                  <a:pt x="9680786" y="14607"/>
                </a:lnTo>
                <a:cubicBezTo>
                  <a:pt x="9681289" y="13134"/>
                  <a:pt x="9682389" y="11099"/>
                  <a:pt x="9683278" y="9955"/>
                </a:cubicBezTo>
                <a:close/>
                <a:moveTo>
                  <a:pt x="9697849" y="1245"/>
                </a:moveTo>
                <a:cubicBezTo>
                  <a:pt x="9698089" y="1987"/>
                  <a:pt x="9696779" y="3687"/>
                  <a:pt x="9693105" y="6637"/>
                </a:cubicBezTo>
                <a:lnTo>
                  <a:pt x="9684510" y="12494"/>
                </a:lnTo>
                <a:lnTo>
                  <a:pt x="9685430" y="11309"/>
                </a:lnTo>
                <a:lnTo>
                  <a:pt x="9692670" y="1989"/>
                </a:lnTo>
                <a:lnTo>
                  <a:pt x="9693293" y="1600"/>
                </a:lnTo>
                <a:cubicBezTo>
                  <a:pt x="9695820" y="719"/>
                  <a:pt x="9697610" y="503"/>
                  <a:pt x="9697849" y="1245"/>
                </a:cubicBezTo>
                <a:close/>
                <a:moveTo>
                  <a:pt x="5138325" y="0"/>
                </a:moveTo>
                <a:lnTo>
                  <a:pt x="5170706" y="0"/>
                </a:lnTo>
                <a:lnTo>
                  <a:pt x="5166817" y="3039"/>
                </a:lnTo>
                <a:cubicBezTo>
                  <a:pt x="5154742" y="17809"/>
                  <a:pt x="5162882" y="26510"/>
                  <a:pt x="5112909" y="33921"/>
                </a:cubicBezTo>
                <a:cubicBezTo>
                  <a:pt x="5109167" y="28839"/>
                  <a:pt x="5109167" y="28839"/>
                  <a:pt x="5109167" y="28839"/>
                </a:cubicBezTo>
                <a:cubicBezTo>
                  <a:pt x="5136869" y="16277"/>
                  <a:pt x="5136869" y="16277"/>
                  <a:pt x="5136869" y="16277"/>
                </a:cubicBezTo>
                <a:close/>
                <a:moveTo>
                  <a:pt x="4836978" y="0"/>
                </a:moveTo>
                <a:lnTo>
                  <a:pt x="4995894" y="0"/>
                </a:lnTo>
                <a:lnTo>
                  <a:pt x="4964678" y="33355"/>
                </a:lnTo>
                <a:cubicBezTo>
                  <a:pt x="4931726" y="88971"/>
                  <a:pt x="4931726" y="88971"/>
                  <a:pt x="4931726" y="88971"/>
                </a:cubicBezTo>
                <a:cubicBezTo>
                  <a:pt x="4893539" y="124930"/>
                  <a:pt x="4893539" y="124930"/>
                  <a:pt x="4893539" y="124930"/>
                </a:cubicBezTo>
                <a:cubicBezTo>
                  <a:pt x="4901023" y="135093"/>
                  <a:pt x="4901023" y="135093"/>
                  <a:pt x="4901023" y="135093"/>
                </a:cubicBezTo>
                <a:cubicBezTo>
                  <a:pt x="4895033" y="139504"/>
                  <a:pt x="4895033" y="139504"/>
                  <a:pt x="4895033" y="139504"/>
                </a:cubicBezTo>
                <a:cubicBezTo>
                  <a:pt x="4891291" y="134422"/>
                  <a:pt x="4897281" y="130011"/>
                  <a:pt x="4891291" y="134422"/>
                </a:cubicBezTo>
                <a:lnTo>
                  <a:pt x="4880921" y="133708"/>
                </a:lnTo>
                <a:lnTo>
                  <a:pt x="4880951" y="129791"/>
                </a:lnTo>
                <a:cubicBezTo>
                  <a:pt x="4880952" y="125871"/>
                  <a:pt x="4880811" y="126465"/>
                  <a:pt x="4880249" y="128838"/>
                </a:cubicBezTo>
                <a:lnTo>
                  <a:pt x="4878683" y="133554"/>
                </a:lnTo>
                <a:lnTo>
                  <a:pt x="4874259" y="133249"/>
                </a:lnTo>
                <a:cubicBezTo>
                  <a:pt x="4871826" y="133081"/>
                  <a:pt x="4871826" y="133081"/>
                  <a:pt x="4871826" y="133081"/>
                </a:cubicBezTo>
                <a:cubicBezTo>
                  <a:pt x="4869578" y="142574"/>
                  <a:pt x="4869578" y="142574"/>
                  <a:pt x="4869578" y="142574"/>
                </a:cubicBezTo>
                <a:cubicBezTo>
                  <a:pt x="4872947" y="144012"/>
                  <a:pt x="4875334" y="141765"/>
                  <a:pt x="4877019" y="138564"/>
                </a:cubicBezTo>
                <a:lnTo>
                  <a:pt x="4878683" y="133554"/>
                </a:lnTo>
                <a:lnTo>
                  <a:pt x="4880921" y="133708"/>
                </a:lnTo>
                <a:lnTo>
                  <a:pt x="4880879" y="139396"/>
                </a:lnTo>
                <a:cubicBezTo>
                  <a:pt x="4880843" y="143953"/>
                  <a:pt x="4880806" y="149981"/>
                  <a:pt x="4880805" y="157819"/>
                </a:cubicBezTo>
                <a:cubicBezTo>
                  <a:pt x="4868071" y="190709"/>
                  <a:pt x="4868071" y="190709"/>
                  <a:pt x="4868071" y="190709"/>
                </a:cubicBezTo>
                <a:cubicBezTo>
                  <a:pt x="4821646" y="240572"/>
                  <a:pt x="4821646" y="240572"/>
                  <a:pt x="4821646" y="240572"/>
                </a:cubicBezTo>
                <a:cubicBezTo>
                  <a:pt x="4783458" y="276532"/>
                  <a:pt x="4783458" y="276532"/>
                  <a:pt x="4783458" y="276532"/>
                </a:cubicBezTo>
                <a:cubicBezTo>
                  <a:pt x="4781210" y="286024"/>
                  <a:pt x="4781210" y="286024"/>
                  <a:pt x="4781210" y="286024"/>
                </a:cubicBezTo>
                <a:cubicBezTo>
                  <a:pt x="4844852" y="246995"/>
                  <a:pt x="4844852" y="246995"/>
                  <a:pt x="4844852" y="246995"/>
                </a:cubicBezTo>
                <a:cubicBezTo>
                  <a:pt x="4834367" y="270391"/>
                  <a:pt x="4834367" y="270391"/>
                  <a:pt x="4834367" y="270391"/>
                </a:cubicBezTo>
                <a:cubicBezTo>
                  <a:pt x="4865811" y="262910"/>
                  <a:pt x="4865811" y="262910"/>
                  <a:pt x="4865811" y="262910"/>
                </a:cubicBezTo>
                <a:cubicBezTo>
                  <a:pt x="4884534" y="225610"/>
                  <a:pt x="4884534" y="225610"/>
                  <a:pt x="4884534" y="225610"/>
                </a:cubicBezTo>
                <a:cubicBezTo>
                  <a:pt x="4878545" y="230021"/>
                  <a:pt x="4870307" y="243925"/>
                  <a:pt x="4856832" y="238172"/>
                </a:cubicBezTo>
                <a:cubicBezTo>
                  <a:pt x="4860016" y="229950"/>
                  <a:pt x="4862403" y="223783"/>
                  <a:pt x="4864194" y="219158"/>
                </a:cubicBezTo>
                <a:lnTo>
                  <a:pt x="4866754" y="212545"/>
                </a:lnTo>
                <a:lnTo>
                  <a:pt x="4871633" y="208261"/>
                </a:lnTo>
                <a:lnTo>
                  <a:pt x="4880834" y="200001"/>
                </a:lnTo>
                <a:lnTo>
                  <a:pt x="4873308" y="210365"/>
                </a:lnTo>
                <a:cubicBezTo>
                  <a:pt x="4886782" y="216117"/>
                  <a:pt x="4893519" y="218993"/>
                  <a:pt x="4896888" y="220431"/>
                </a:cubicBezTo>
                <a:lnTo>
                  <a:pt x="4898048" y="220926"/>
                </a:lnTo>
                <a:lnTo>
                  <a:pt x="4896991" y="222011"/>
                </a:lnTo>
                <a:lnTo>
                  <a:pt x="4896899" y="222015"/>
                </a:lnTo>
                <a:cubicBezTo>
                  <a:pt x="4892524" y="225482"/>
                  <a:pt x="4886323" y="232743"/>
                  <a:pt x="4892992" y="226117"/>
                </a:cubicBezTo>
                <a:lnTo>
                  <a:pt x="4896991" y="222011"/>
                </a:lnTo>
                <a:lnTo>
                  <a:pt x="4900257" y="221869"/>
                </a:lnTo>
                <a:lnTo>
                  <a:pt x="4898048" y="220926"/>
                </a:lnTo>
                <a:lnTo>
                  <a:pt x="4900636" y="218268"/>
                </a:lnTo>
                <a:cubicBezTo>
                  <a:pt x="4904142" y="214600"/>
                  <a:pt x="4908682" y="209787"/>
                  <a:pt x="4914485" y="203554"/>
                </a:cubicBezTo>
                <a:cubicBezTo>
                  <a:pt x="4910742" y="198473"/>
                  <a:pt x="4910742" y="198473"/>
                  <a:pt x="4910742" y="198473"/>
                </a:cubicBezTo>
                <a:cubicBezTo>
                  <a:pt x="4939939" y="200484"/>
                  <a:pt x="4939939" y="200484"/>
                  <a:pt x="4939939" y="200484"/>
                </a:cubicBezTo>
                <a:cubicBezTo>
                  <a:pt x="4915979" y="218129"/>
                  <a:pt x="4905493" y="241525"/>
                  <a:pt x="4885276" y="264251"/>
                </a:cubicBezTo>
                <a:cubicBezTo>
                  <a:pt x="4863563" y="272403"/>
                  <a:pt x="4863563" y="272403"/>
                  <a:pt x="4863563" y="272403"/>
                </a:cubicBezTo>
                <a:cubicBezTo>
                  <a:pt x="4849335" y="290718"/>
                  <a:pt x="4831365" y="303951"/>
                  <a:pt x="4815643" y="307692"/>
                </a:cubicBezTo>
                <a:cubicBezTo>
                  <a:pt x="4814889" y="331759"/>
                  <a:pt x="4814889" y="331759"/>
                  <a:pt x="4814889" y="331759"/>
                </a:cubicBezTo>
                <a:cubicBezTo>
                  <a:pt x="4812642" y="341252"/>
                  <a:pt x="4812642" y="341252"/>
                  <a:pt x="4812642" y="341252"/>
                </a:cubicBezTo>
                <a:cubicBezTo>
                  <a:pt x="4793177" y="339911"/>
                  <a:pt x="4793177" y="339911"/>
                  <a:pt x="4793177" y="339911"/>
                </a:cubicBezTo>
                <a:cubicBezTo>
                  <a:pt x="4772959" y="362637"/>
                  <a:pt x="4772959" y="362637"/>
                  <a:pt x="4772959" y="362637"/>
                </a:cubicBezTo>
                <a:cubicBezTo>
                  <a:pt x="4743763" y="360625"/>
                  <a:pt x="4743763" y="360625"/>
                  <a:pt x="4743763" y="360625"/>
                </a:cubicBezTo>
                <a:cubicBezTo>
                  <a:pt x="4735525" y="374529"/>
                  <a:pt x="4735525" y="374529"/>
                  <a:pt x="4735525" y="374529"/>
                </a:cubicBezTo>
                <a:cubicBezTo>
                  <a:pt x="4748999" y="380281"/>
                  <a:pt x="4748999" y="380281"/>
                  <a:pt x="4748999" y="380281"/>
                </a:cubicBezTo>
                <a:cubicBezTo>
                  <a:pt x="4728028" y="427075"/>
                  <a:pt x="4728028" y="427075"/>
                  <a:pt x="4728028" y="427075"/>
                </a:cubicBezTo>
                <a:cubicBezTo>
                  <a:pt x="4787928" y="382964"/>
                  <a:pt x="4787928" y="382964"/>
                  <a:pt x="4787928" y="382964"/>
                </a:cubicBezTo>
                <a:cubicBezTo>
                  <a:pt x="4810394" y="350745"/>
                  <a:pt x="4810394" y="350745"/>
                  <a:pt x="4810394" y="350745"/>
                </a:cubicBezTo>
                <a:cubicBezTo>
                  <a:pt x="4816384" y="346333"/>
                  <a:pt x="4816384" y="346333"/>
                  <a:pt x="4816384" y="346333"/>
                </a:cubicBezTo>
                <a:cubicBezTo>
                  <a:pt x="4823868" y="356497"/>
                  <a:pt x="4823868" y="356497"/>
                  <a:pt x="4823868" y="356497"/>
                </a:cubicBezTo>
                <a:cubicBezTo>
                  <a:pt x="4867293" y="340194"/>
                  <a:pt x="4867293" y="340194"/>
                  <a:pt x="4867293" y="340194"/>
                </a:cubicBezTo>
                <a:cubicBezTo>
                  <a:pt x="4919709" y="285919"/>
                  <a:pt x="4919709" y="285919"/>
                  <a:pt x="4919709" y="285919"/>
                </a:cubicBezTo>
                <a:cubicBezTo>
                  <a:pt x="4918214" y="271345"/>
                  <a:pt x="4918214" y="271345"/>
                  <a:pt x="4918214" y="271345"/>
                </a:cubicBezTo>
                <a:cubicBezTo>
                  <a:pt x="4894254" y="288989"/>
                  <a:pt x="4894254" y="288989"/>
                  <a:pt x="4894254" y="288989"/>
                </a:cubicBezTo>
                <a:lnTo>
                  <a:pt x="4899541" y="281407"/>
                </a:lnTo>
                <a:lnTo>
                  <a:pt x="4920322" y="260118"/>
                </a:lnTo>
                <a:cubicBezTo>
                  <a:pt x="4931987" y="248099"/>
                  <a:pt x="4947232" y="232342"/>
                  <a:pt x="4966888" y="211989"/>
                </a:cubicBezTo>
                <a:cubicBezTo>
                  <a:pt x="4982610" y="208248"/>
                  <a:pt x="4982610" y="208248"/>
                  <a:pt x="4982610" y="208248"/>
                </a:cubicBezTo>
                <a:cubicBezTo>
                  <a:pt x="4990848" y="194345"/>
                  <a:pt x="4990848" y="194345"/>
                  <a:pt x="4990848" y="194345"/>
                </a:cubicBezTo>
                <a:cubicBezTo>
                  <a:pt x="5061234" y="126837"/>
                  <a:pt x="5061234" y="126837"/>
                  <a:pt x="5061234" y="126837"/>
                </a:cubicBezTo>
                <a:cubicBezTo>
                  <a:pt x="5070966" y="127507"/>
                  <a:pt x="5070966" y="127507"/>
                  <a:pt x="5070966" y="127507"/>
                </a:cubicBezTo>
                <a:cubicBezTo>
                  <a:pt x="5089690" y="90207"/>
                  <a:pt x="5089690" y="90207"/>
                  <a:pt x="5089690" y="90207"/>
                </a:cubicBezTo>
                <a:cubicBezTo>
                  <a:pt x="5105412" y="86466"/>
                  <a:pt x="5105412" y="86466"/>
                  <a:pt x="5105412" y="86466"/>
                </a:cubicBezTo>
                <a:cubicBezTo>
                  <a:pt x="5131058" y="61702"/>
                  <a:pt x="5150292" y="43129"/>
                  <a:pt x="5164718" y="29200"/>
                </a:cubicBezTo>
                <a:lnTo>
                  <a:pt x="5194958" y="0"/>
                </a:lnTo>
                <a:lnTo>
                  <a:pt x="9373895" y="0"/>
                </a:lnTo>
                <a:lnTo>
                  <a:pt x="9371610" y="3856"/>
                </a:lnTo>
                <a:cubicBezTo>
                  <a:pt x="9357709" y="27319"/>
                  <a:pt x="9357709" y="27319"/>
                  <a:pt x="9357709" y="27319"/>
                </a:cubicBezTo>
                <a:cubicBezTo>
                  <a:pt x="9365193" y="37482"/>
                  <a:pt x="9365193" y="37482"/>
                  <a:pt x="9365193" y="37482"/>
                </a:cubicBezTo>
                <a:cubicBezTo>
                  <a:pt x="9349471" y="41223"/>
                  <a:pt x="9349471" y="41223"/>
                  <a:pt x="9349471" y="41223"/>
                </a:cubicBezTo>
                <a:cubicBezTo>
                  <a:pt x="9344222" y="84276"/>
                  <a:pt x="9318780" y="24637"/>
                  <a:pt x="9322510" y="92427"/>
                </a:cubicBezTo>
                <a:cubicBezTo>
                  <a:pt x="9370430" y="57139"/>
                  <a:pt x="9370430" y="57139"/>
                  <a:pt x="9370430" y="57139"/>
                </a:cubicBezTo>
                <a:cubicBezTo>
                  <a:pt x="9368182" y="66631"/>
                  <a:pt x="9368182" y="66631"/>
                  <a:pt x="9368182" y="66631"/>
                </a:cubicBezTo>
                <a:cubicBezTo>
                  <a:pt x="9341974" y="93768"/>
                  <a:pt x="9341974" y="93768"/>
                  <a:pt x="9341974" y="93768"/>
                </a:cubicBezTo>
                <a:cubicBezTo>
                  <a:pt x="9312024" y="115824"/>
                  <a:pt x="9312024" y="115824"/>
                  <a:pt x="9312024" y="115824"/>
                </a:cubicBezTo>
                <a:cubicBezTo>
                  <a:pt x="9261102" y="184673"/>
                  <a:pt x="9261102" y="184673"/>
                  <a:pt x="9261102" y="184673"/>
                </a:cubicBezTo>
                <a:cubicBezTo>
                  <a:pt x="9230399" y="230796"/>
                  <a:pt x="9230399" y="230796"/>
                  <a:pt x="9230399" y="230796"/>
                </a:cubicBezTo>
                <a:cubicBezTo>
                  <a:pt x="9225903" y="249781"/>
                  <a:pt x="9225903" y="249781"/>
                  <a:pt x="9225903" y="249781"/>
                </a:cubicBezTo>
                <a:cubicBezTo>
                  <a:pt x="9250604" y="270778"/>
                  <a:pt x="9250604" y="270778"/>
                  <a:pt x="9250604" y="270778"/>
                </a:cubicBezTo>
                <a:cubicBezTo>
                  <a:pt x="9232634" y="284011"/>
                  <a:pt x="9232634" y="284011"/>
                  <a:pt x="9232634" y="284011"/>
                </a:cubicBezTo>
                <a:cubicBezTo>
                  <a:pt x="9231140" y="269437"/>
                  <a:pt x="9231140" y="269437"/>
                  <a:pt x="9231140" y="269437"/>
                </a:cubicBezTo>
                <a:cubicBezTo>
                  <a:pt x="9215417" y="273178"/>
                  <a:pt x="9215417" y="273178"/>
                  <a:pt x="9215417" y="273178"/>
                </a:cubicBezTo>
                <a:cubicBezTo>
                  <a:pt x="9199695" y="276918"/>
                  <a:pt x="9201189" y="291493"/>
                  <a:pt x="9201189" y="291493"/>
                </a:cubicBezTo>
                <a:cubicBezTo>
                  <a:pt x="9223649" y="290628"/>
                  <a:pt x="9212043" y="303094"/>
                  <a:pt x="9204742" y="310430"/>
                </a:cubicBezTo>
                <a:lnTo>
                  <a:pt x="9202175" y="314684"/>
                </a:lnTo>
                <a:lnTo>
                  <a:pt x="9200436" y="315560"/>
                </a:lnTo>
                <a:cubicBezTo>
                  <a:pt x="9213910" y="321312"/>
                  <a:pt x="9213910" y="321312"/>
                  <a:pt x="9213910" y="321312"/>
                </a:cubicBezTo>
                <a:cubicBezTo>
                  <a:pt x="9176476" y="333204"/>
                  <a:pt x="9176476" y="333204"/>
                  <a:pt x="9176476" y="333204"/>
                </a:cubicBezTo>
                <a:cubicBezTo>
                  <a:pt x="9160754" y="336945"/>
                  <a:pt x="9177970" y="347779"/>
                  <a:pt x="9156258" y="355930"/>
                </a:cubicBezTo>
                <a:cubicBezTo>
                  <a:pt x="9187703" y="348449"/>
                  <a:pt x="9187703" y="348449"/>
                  <a:pt x="9187703" y="348449"/>
                </a:cubicBezTo>
                <a:cubicBezTo>
                  <a:pt x="9251345" y="309420"/>
                  <a:pt x="9251345" y="309420"/>
                  <a:pt x="9251345" y="309420"/>
                </a:cubicBezTo>
                <a:cubicBezTo>
                  <a:pt x="9288779" y="297528"/>
                  <a:pt x="9288779" y="297528"/>
                  <a:pt x="9288779" y="297528"/>
                </a:cubicBezTo>
                <a:cubicBezTo>
                  <a:pt x="9338947" y="252746"/>
                  <a:pt x="9338947" y="252746"/>
                  <a:pt x="9338947" y="252746"/>
                </a:cubicBezTo>
                <a:cubicBezTo>
                  <a:pt x="9364402" y="249676"/>
                  <a:pt x="9364402" y="249676"/>
                  <a:pt x="9364402" y="249676"/>
                </a:cubicBezTo>
                <a:cubicBezTo>
                  <a:pt x="9362908" y="235102"/>
                  <a:pt x="9362908" y="235102"/>
                  <a:pt x="9362908" y="235102"/>
                </a:cubicBezTo>
                <a:cubicBezTo>
                  <a:pt x="9366650" y="240183"/>
                  <a:pt x="9366650" y="240183"/>
                  <a:pt x="9366650" y="240183"/>
                </a:cubicBezTo>
                <a:cubicBezTo>
                  <a:pt x="9384620" y="226950"/>
                  <a:pt x="9384620" y="226950"/>
                  <a:pt x="9384620" y="226950"/>
                </a:cubicBezTo>
                <a:cubicBezTo>
                  <a:pt x="9380124" y="245936"/>
                  <a:pt x="9380124" y="245936"/>
                  <a:pt x="9380124" y="245936"/>
                </a:cubicBezTo>
                <a:cubicBezTo>
                  <a:pt x="9435529" y="220810"/>
                  <a:pt x="9435529" y="220810"/>
                  <a:pt x="9435529" y="220810"/>
                </a:cubicBezTo>
                <a:cubicBezTo>
                  <a:pt x="9474470" y="160784"/>
                  <a:pt x="9474470" y="160784"/>
                  <a:pt x="9474470" y="160784"/>
                </a:cubicBezTo>
                <a:cubicBezTo>
                  <a:pt x="9493934" y="162125"/>
                  <a:pt x="9493934" y="162125"/>
                  <a:pt x="9493934" y="162125"/>
                </a:cubicBezTo>
                <a:cubicBezTo>
                  <a:pt x="9500678" y="133646"/>
                  <a:pt x="9500678" y="133646"/>
                  <a:pt x="9500678" y="133646"/>
                </a:cubicBezTo>
                <a:cubicBezTo>
                  <a:pt x="9530628" y="111591"/>
                  <a:pt x="9530628" y="111591"/>
                  <a:pt x="9530628" y="111591"/>
                </a:cubicBezTo>
                <a:cubicBezTo>
                  <a:pt x="9548611" y="35649"/>
                  <a:pt x="9548611" y="35649"/>
                  <a:pt x="9548611" y="35649"/>
                </a:cubicBezTo>
                <a:cubicBezTo>
                  <a:pt x="9567705" y="17669"/>
                  <a:pt x="9577252" y="8679"/>
                  <a:pt x="9582026" y="4184"/>
                </a:cubicBezTo>
                <a:lnTo>
                  <a:pt x="9586469" y="0"/>
                </a:lnTo>
                <a:lnTo>
                  <a:pt x="9694216" y="0"/>
                </a:lnTo>
                <a:lnTo>
                  <a:pt x="9693878" y="434"/>
                </a:lnTo>
                <a:lnTo>
                  <a:pt x="9692670" y="1989"/>
                </a:lnTo>
                <a:lnTo>
                  <a:pt x="9675791" y="12529"/>
                </a:lnTo>
                <a:cubicBezTo>
                  <a:pt x="9673568" y="14901"/>
                  <a:pt x="9672234" y="17353"/>
                  <a:pt x="9672602" y="19593"/>
                </a:cubicBezTo>
                <a:lnTo>
                  <a:pt x="9673213" y="20096"/>
                </a:lnTo>
                <a:lnTo>
                  <a:pt x="9636201" y="41684"/>
                </a:lnTo>
                <a:cubicBezTo>
                  <a:pt x="9637695" y="56258"/>
                  <a:pt x="9637695" y="56258"/>
                  <a:pt x="9637695" y="56258"/>
                </a:cubicBezTo>
                <a:cubicBezTo>
                  <a:pt x="9650984" y="52350"/>
                  <a:pt x="9660951" y="49419"/>
                  <a:pt x="9668427" y="47221"/>
                </a:cubicBezTo>
                <a:lnTo>
                  <a:pt x="9669707" y="46844"/>
                </a:lnTo>
                <a:lnTo>
                  <a:pt x="9665863" y="56089"/>
                </a:lnTo>
                <a:lnTo>
                  <a:pt x="9665803" y="59164"/>
                </a:lnTo>
                <a:lnTo>
                  <a:pt x="9664370" y="62393"/>
                </a:lnTo>
                <a:cubicBezTo>
                  <a:pt x="9660467" y="70716"/>
                  <a:pt x="9655190" y="81583"/>
                  <a:pt x="9648168" y="95571"/>
                </a:cubicBezTo>
                <a:cubicBezTo>
                  <a:pt x="9656029" y="93700"/>
                  <a:pt x="9661925" y="92298"/>
                  <a:pt x="9666347" y="91246"/>
                </a:cubicBezTo>
                <a:lnTo>
                  <a:pt x="9668898" y="90639"/>
                </a:lnTo>
                <a:lnTo>
                  <a:pt x="9665245" y="94184"/>
                </a:lnTo>
                <a:cubicBezTo>
                  <a:pt x="9661316" y="98134"/>
                  <a:pt x="9656215" y="103361"/>
                  <a:pt x="9649663" y="110145"/>
                </a:cubicBezTo>
                <a:cubicBezTo>
                  <a:pt x="9669127" y="111486"/>
                  <a:pt x="9669127" y="111486"/>
                  <a:pt x="9669127" y="111486"/>
                </a:cubicBezTo>
                <a:cubicBezTo>
                  <a:pt x="9696829" y="98923"/>
                  <a:pt x="9696829" y="98923"/>
                  <a:pt x="9696829" y="98923"/>
                </a:cubicBezTo>
                <a:cubicBezTo>
                  <a:pt x="9693828" y="132483"/>
                  <a:pt x="9693828" y="132483"/>
                  <a:pt x="9693828" y="132483"/>
                </a:cubicBezTo>
                <a:cubicBezTo>
                  <a:pt x="9679600" y="150798"/>
                  <a:pt x="9679600" y="150798"/>
                  <a:pt x="9679600" y="150798"/>
                </a:cubicBezTo>
                <a:cubicBezTo>
                  <a:pt x="9673610" y="155209"/>
                  <a:pt x="9673610" y="155209"/>
                  <a:pt x="9673610" y="155209"/>
                </a:cubicBezTo>
                <a:cubicBezTo>
                  <a:pt x="9675855" y="161394"/>
                  <a:pt x="9677913" y="161837"/>
                  <a:pt x="9679551" y="160141"/>
                </a:cubicBezTo>
                <a:lnTo>
                  <a:pt x="9682326" y="153724"/>
                </a:lnTo>
                <a:lnTo>
                  <a:pt x="9680282" y="163583"/>
                </a:lnTo>
                <a:cubicBezTo>
                  <a:pt x="9679316" y="168642"/>
                  <a:pt x="9678098" y="175417"/>
                  <a:pt x="9676599" y="184358"/>
                </a:cubicBezTo>
                <a:cubicBezTo>
                  <a:pt x="9654133" y="216577"/>
                  <a:pt x="9652651" y="139294"/>
                  <a:pt x="9650391" y="211495"/>
                </a:cubicBezTo>
                <a:cubicBezTo>
                  <a:pt x="9628679" y="219647"/>
                  <a:pt x="9628679" y="219647"/>
                  <a:pt x="9628679" y="219647"/>
                </a:cubicBezTo>
                <a:cubicBezTo>
                  <a:pt x="9608461" y="242373"/>
                  <a:pt x="9608461" y="242373"/>
                  <a:pt x="9608461" y="242373"/>
                </a:cubicBezTo>
                <a:cubicBezTo>
                  <a:pt x="9600223" y="256277"/>
                  <a:pt x="9648155" y="158279"/>
                  <a:pt x="9576263" y="273922"/>
                </a:cubicBezTo>
                <a:cubicBezTo>
                  <a:pt x="9576263" y="273922"/>
                  <a:pt x="9609955" y="256948"/>
                  <a:pt x="9570273" y="278333"/>
                </a:cubicBezTo>
                <a:cubicBezTo>
                  <a:pt x="9561281" y="316304"/>
                  <a:pt x="9561281" y="316304"/>
                  <a:pt x="9561281" y="316304"/>
                </a:cubicBezTo>
                <a:cubicBezTo>
                  <a:pt x="9580746" y="317645"/>
                  <a:pt x="9580746" y="317645"/>
                  <a:pt x="9580746" y="317645"/>
                </a:cubicBezTo>
                <a:cubicBezTo>
                  <a:pt x="9598716" y="304412"/>
                  <a:pt x="9562035" y="292236"/>
                  <a:pt x="9603212" y="285426"/>
                </a:cubicBezTo>
                <a:cubicBezTo>
                  <a:pt x="9614438" y="300671"/>
                  <a:pt x="9614438" y="300671"/>
                  <a:pt x="9614438" y="300671"/>
                </a:cubicBezTo>
                <a:cubicBezTo>
                  <a:pt x="9590478" y="318315"/>
                  <a:pt x="9590478" y="318315"/>
                  <a:pt x="9590478" y="318315"/>
                </a:cubicBezTo>
                <a:cubicBezTo>
                  <a:pt x="9594220" y="323397"/>
                  <a:pt x="9594220" y="323397"/>
                  <a:pt x="9594220" y="323397"/>
                </a:cubicBezTo>
                <a:cubicBezTo>
                  <a:pt x="9591972" y="332890"/>
                  <a:pt x="9591972" y="332890"/>
                  <a:pt x="9591972" y="332890"/>
                </a:cubicBezTo>
                <a:cubicBezTo>
                  <a:pt x="9542558" y="353604"/>
                  <a:pt x="9542558" y="353604"/>
                  <a:pt x="9542558" y="353604"/>
                </a:cubicBezTo>
                <a:cubicBezTo>
                  <a:pt x="9550042" y="363768"/>
                  <a:pt x="9550042" y="363768"/>
                  <a:pt x="9550042" y="363768"/>
                </a:cubicBezTo>
                <a:cubicBezTo>
                  <a:pt x="9544052" y="368179"/>
                  <a:pt x="9544052" y="368179"/>
                  <a:pt x="9544052" y="368179"/>
                </a:cubicBezTo>
                <a:cubicBezTo>
                  <a:pt x="9478903" y="455343"/>
                  <a:pt x="9478903" y="455343"/>
                  <a:pt x="9478903" y="455343"/>
                </a:cubicBezTo>
                <a:cubicBezTo>
                  <a:pt x="9466923" y="464165"/>
                  <a:pt x="9466923" y="464165"/>
                  <a:pt x="9466923" y="464165"/>
                </a:cubicBezTo>
                <a:cubicBezTo>
                  <a:pt x="9468417" y="478739"/>
                  <a:pt x="9468417" y="478739"/>
                  <a:pt x="9468417" y="478739"/>
                </a:cubicBezTo>
                <a:cubicBezTo>
                  <a:pt x="9538049" y="435299"/>
                  <a:pt x="9538049" y="435299"/>
                  <a:pt x="9538049" y="435299"/>
                </a:cubicBezTo>
                <a:cubicBezTo>
                  <a:pt x="9523822" y="453614"/>
                  <a:pt x="9523822" y="453614"/>
                  <a:pt x="9523822" y="453614"/>
                </a:cubicBezTo>
                <a:cubicBezTo>
                  <a:pt x="9551524" y="441051"/>
                  <a:pt x="9551524" y="441051"/>
                  <a:pt x="9551524" y="441051"/>
                </a:cubicBezTo>
                <a:cubicBezTo>
                  <a:pt x="9547028" y="460037"/>
                  <a:pt x="9547028" y="460037"/>
                  <a:pt x="9547028" y="460037"/>
                </a:cubicBezTo>
                <a:cubicBezTo>
                  <a:pt x="9504344" y="514981"/>
                  <a:pt x="9504344" y="514981"/>
                  <a:pt x="9504344" y="514981"/>
                </a:cubicBezTo>
                <a:cubicBezTo>
                  <a:pt x="9511829" y="525145"/>
                  <a:pt x="9515571" y="530226"/>
                  <a:pt x="9517442" y="532767"/>
                </a:cubicBezTo>
                <a:lnTo>
                  <a:pt x="9518152" y="533731"/>
                </a:lnTo>
                <a:lnTo>
                  <a:pt x="9513323" y="539719"/>
                </a:lnTo>
                <a:cubicBezTo>
                  <a:pt x="9523055" y="540390"/>
                  <a:pt x="9523055" y="540390"/>
                  <a:pt x="9523055" y="540390"/>
                </a:cubicBezTo>
                <a:cubicBezTo>
                  <a:pt x="9559749" y="489856"/>
                  <a:pt x="9505098" y="490914"/>
                  <a:pt x="9609176" y="406433"/>
                </a:cubicBezTo>
                <a:lnTo>
                  <a:pt x="9607494" y="382945"/>
                </a:lnTo>
                <a:lnTo>
                  <a:pt x="9609930" y="382365"/>
                </a:lnTo>
                <a:cubicBezTo>
                  <a:pt x="9609930" y="382365"/>
                  <a:pt x="9609930" y="382365"/>
                  <a:pt x="9614353" y="372495"/>
                </a:cubicBezTo>
                <a:lnTo>
                  <a:pt x="9617037" y="366508"/>
                </a:lnTo>
                <a:lnTo>
                  <a:pt x="9630148" y="359639"/>
                </a:lnTo>
                <a:cubicBezTo>
                  <a:pt x="9620416" y="358969"/>
                  <a:pt x="9620416" y="358969"/>
                  <a:pt x="9620416" y="358969"/>
                </a:cubicBezTo>
                <a:lnTo>
                  <a:pt x="9617037" y="366508"/>
                </a:lnTo>
                <a:lnTo>
                  <a:pt x="9611710" y="369298"/>
                </a:lnTo>
                <a:cubicBezTo>
                  <a:pt x="9608341" y="372759"/>
                  <a:pt x="9607311" y="376457"/>
                  <a:pt x="9607310" y="380376"/>
                </a:cubicBezTo>
                <a:lnTo>
                  <a:pt x="9607494" y="382945"/>
                </a:lnTo>
                <a:lnTo>
                  <a:pt x="9591751" y="386691"/>
                </a:lnTo>
                <a:cubicBezTo>
                  <a:pt x="9578485" y="389847"/>
                  <a:pt x="9578485" y="389847"/>
                  <a:pt x="9578485" y="389847"/>
                </a:cubicBezTo>
                <a:cubicBezTo>
                  <a:pt x="9576237" y="399339"/>
                  <a:pt x="9576237" y="399339"/>
                  <a:pt x="9576237" y="399339"/>
                </a:cubicBezTo>
                <a:cubicBezTo>
                  <a:pt x="9574740" y="400442"/>
                  <a:pt x="9573711" y="398261"/>
                  <a:pt x="9572612" y="395396"/>
                </a:cubicBezTo>
                <a:lnTo>
                  <a:pt x="9569196" y="388606"/>
                </a:lnTo>
                <a:lnTo>
                  <a:pt x="9577646" y="377729"/>
                </a:lnTo>
                <a:cubicBezTo>
                  <a:pt x="9582981" y="370861"/>
                  <a:pt x="9582981" y="370861"/>
                  <a:pt x="9582981" y="370861"/>
                </a:cubicBezTo>
                <a:cubicBezTo>
                  <a:pt x="9594961" y="362039"/>
                  <a:pt x="9594961" y="362039"/>
                  <a:pt x="9594961" y="362039"/>
                </a:cubicBezTo>
                <a:cubicBezTo>
                  <a:pt x="9575497" y="360698"/>
                  <a:pt x="9575497" y="360698"/>
                  <a:pt x="9575497" y="360698"/>
                </a:cubicBezTo>
                <a:cubicBezTo>
                  <a:pt x="9585229" y="361368"/>
                  <a:pt x="9567271" y="311893"/>
                  <a:pt x="9600951" y="357628"/>
                </a:cubicBezTo>
                <a:cubicBezTo>
                  <a:pt x="9622293" y="330155"/>
                  <a:pt x="9632964" y="316419"/>
                  <a:pt x="9638299" y="309551"/>
                </a:cubicBezTo>
                <a:lnTo>
                  <a:pt x="9642174" y="304563"/>
                </a:lnTo>
                <a:lnTo>
                  <a:pt x="9641387" y="312176"/>
                </a:lnTo>
                <a:cubicBezTo>
                  <a:pt x="9657109" y="308435"/>
                  <a:pt x="9657109" y="308435"/>
                  <a:pt x="9657109" y="308435"/>
                </a:cubicBezTo>
                <a:cubicBezTo>
                  <a:pt x="9657862" y="284368"/>
                  <a:pt x="9657862" y="284368"/>
                  <a:pt x="9657862" y="284368"/>
                </a:cubicBezTo>
                <a:cubicBezTo>
                  <a:pt x="9648130" y="283697"/>
                  <a:pt x="9648130" y="283697"/>
                  <a:pt x="9648130" y="283697"/>
                </a:cubicBezTo>
                <a:cubicBezTo>
                  <a:pt x="9652626" y="264712"/>
                  <a:pt x="9652626" y="264712"/>
                  <a:pt x="9652626" y="264712"/>
                </a:cubicBezTo>
                <a:cubicBezTo>
                  <a:pt x="9676586" y="247067"/>
                  <a:pt x="9676586" y="247067"/>
                  <a:pt x="9676586" y="247067"/>
                </a:cubicBezTo>
                <a:cubicBezTo>
                  <a:pt x="9672844" y="241986"/>
                  <a:pt x="9672844" y="241986"/>
                  <a:pt x="9672844" y="241986"/>
                </a:cubicBezTo>
                <a:cubicBezTo>
                  <a:pt x="9682576" y="242656"/>
                  <a:pt x="9682576" y="242656"/>
                  <a:pt x="9682576" y="242656"/>
                </a:cubicBezTo>
                <a:cubicBezTo>
                  <a:pt x="9705042" y="210437"/>
                  <a:pt x="9705042" y="210437"/>
                  <a:pt x="9705042" y="210437"/>
                </a:cubicBezTo>
                <a:cubicBezTo>
                  <a:pt x="9701300" y="205356"/>
                  <a:pt x="9701300" y="205356"/>
                  <a:pt x="9701300" y="205356"/>
                </a:cubicBezTo>
                <a:cubicBezTo>
                  <a:pt x="9713280" y="196533"/>
                  <a:pt x="9713280" y="196533"/>
                  <a:pt x="9713280" y="196533"/>
                </a:cubicBezTo>
                <a:cubicBezTo>
                  <a:pt x="9760459" y="122603"/>
                  <a:pt x="9760459" y="122603"/>
                  <a:pt x="9760459" y="122603"/>
                </a:cubicBezTo>
                <a:cubicBezTo>
                  <a:pt x="9778429" y="109370"/>
                  <a:pt x="9778429" y="109370"/>
                  <a:pt x="9778429" y="109370"/>
                </a:cubicBezTo>
                <a:cubicBezTo>
                  <a:pt x="9792657" y="91055"/>
                  <a:pt x="9792657" y="91055"/>
                  <a:pt x="9792657" y="91055"/>
                </a:cubicBezTo>
                <a:cubicBezTo>
                  <a:pt x="9767943" y="132766"/>
                  <a:pt x="9767943" y="132766"/>
                  <a:pt x="9767943" y="132766"/>
                </a:cubicBezTo>
                <a:cubicBezTo>
                  <a:pt x="9815864" y="97477"/>
                  <a:pt x="9815864" y="97477"/>
                  <a:pt x="9815864" y="97477"/>
                </a:cubicBezTo>
                <a:cubicBezTo>
                  <a:pt x="9800895" y="77151"/>
                  <a:pt x="9800895" y="77151"/>
                  <a:pt x="9800895" y="77151"/>
                </a:cubicBezTo>
                <a:cubicBezTo>
                  <a:pt x="9840577" y="55766"/>
                  <a:pt x="9840577" y="55766"/>
                  <a:pt x="9840577" y="55766"/>
                </a:cubicBezTo>
                <a:cubicBezTo>
                  <a:pt x="9824855" y="59506"/>
                  <a:pt x="9839083" y="41191"/>
                  <a:pt x="9829351" y="40521"/>
                </a:cubicBezTo>
                <a:cubicBezTo>
                  <a:pt x="9809133" y="63247"/>
                  <a:pt x="9809133" y="63247"/>
                  <a:pt x="9809133" y="63247"/>
                </a:cubicBezTo>
                <a:cubicBezTo>
                  <a:pt x="9839836" y="17124"/>
                  <a:pt x="9839836" y="17124"/>
                  <a:pt x="9839836" y="17124"/>
                </a:cubicBezTo>
                <a:cubicBezTo>
                  <a:pt x="9814382" y="20194"/>
                  <a:pt x="9814382" y="20194"/>
                  <a:pt x="9814382" y="20194"/>
                </a:cubicBezTo>
                <a:cubicBezTo>
                  <a:pt x="9809886" y="39180"/>
                  <a:pt x="9809886" y="39180"/>
                  <a:pt x="9809886" y="39180"/>
                </a:cubicBezTo>
                <a:cubicBezTo>
                  <a:pt x="9785926" y="56824"/>
                  <a:pt x="9785926" y="56824"/>
                  <a:pt x="9785926" y="56824"/>
                </a:cubicBezTo>
                <a:cubicBezTo>
                  <a:pt x="9804650" y="19524"/>
                  <a:pt x="9804650" y="19524"/>
                  <a:pt x="9804650" y="19524"/>
                </a:cubicBezTo>
                <a:cubicBezTo>
                  <a:pt x="9803156" y="4949"/>
                  <a:pt x="9803156" y="4949"/>
                  <a:pt x="9803156" y="4949"/>
                </a:cubicBezTo>
                <a:cubicBezTo>
                  <a:pt x="9769463" y="21923"/>
                  <a:pt x="9769463" y="21923"/>
                  <a:pt x="9769463" y="21923"/>
                </a:cubicBezTo>
                <a:cubicBezTo>
                  <a:pt x="9732769" y="72457"/>
                  <a:pt x="9732769" y="72457"/>
                  <a:pt x="9732769" y="72457"/>
                </a:cubicBezTo>
                <a:cubicBezTo>
                  <a:pt x="9751493" y="35156"/>
                  <a:pt x="9760855" y="16506"/>
                  <a:pt x="9765536" y="7181"/>
                </a:cubicBezTo>
                <a:lnTo>
                  <a:pt x="9769140" y="0"/>
                </a:lnTo>
                <a:lnTo>
                  <a:pt x="10229942" y="0"/>
                </a:lnTo>
                <a:lnTo>
                  <a:pt x="10226173" y="4851"/>
                </a:lnTo>
                <a:cubicBezTo>
                  <a:pt x="10208166" y="28031"/>
                  <a:pt x="10208166" y="28031"/>
                  <a:pt x="10208166" y="28031"/>
                </a:cubicBezTo>
                <a:cubicBezTo>
                  <a:pt x="10203670" y="47017"/>
                  <a:pt x="10203670" y="47017"/>
                  <a:pt x="10203670" y="47017"/>
                </a:cubicBezTo>
                <a:cubicBezTo>
                  <a:pt x="10207412" y="52099"/>
                  <a:pt x="10207412" y="52099"/>
                  <a:pt x="10207412" y="52099"/>
                </a:cubicBezTo>
                <a:cubicBezTo>
                  <a:pt x="10188689" y="89399"/>
                  <a:pt x="10188689" y="89399"/>
                  <a:pt x="10188689" y="89399"/>
                </a:cubicBezTo>
                <a:cubicBezTo>
                  <a:pt x="10163235" y="92469"/>
                  <a:pt x="10163235" y="92469"/>
                  <a:pt x="10163235" y="92469"/>
                </a:cubicBezTo>
                <a:cubicBezTo>
                  <a:pt x="10157245" y="96880"/>
                  <a:pt x="10157245" y="96880"/>
                  <a:pt x="10157245" y="96880"/>
                </a:cubicBezTo>
                <a:cubicBezTo>
                  <a:pt x="10168471" y="112125"/>
                  <a:pt x="10168471" y="112125"/>
                  <a:pt x="10168471" y="112125"/>
                </a:cubicBezTo>
                <a:cubicBezTo>
                  <a:pt x="10134025" y="153166"/>
                  <a:pt x="10134025" y="153166"/>
                  <a:pt x="10134025" y="153166"/>
                </a:cubicBezTo>
                <a:cubicBezTo>
                  <a:pt x="10149747" y="149426"/>
                  <a:pt x="10149747" y="149426"/>
                  <a:pt x="10149747" y="149426"/>
                </a:cubicBezTo>
                <a:cubicBezTo>
                  <a:pt x="10119797" y="171481"/>
                  <a:pt x="10198409" y="152779"/>
                  <a:pt x="10119797" y="171481"/>
                </a:cubicBezTo>
                <a:cubicBezTo>
                  <a:pt x="10090600" y="169469"/>
                  <a:pt x="10090600" y="169469"/>
                  <a:pt x="10090600" y="169469"/>
                </a:cubicBezTo>
                <a:cubicBezTo>
                  <a:pt x="10088353" y="178962"/>
                  <a:pt x="10088353" y="178962"/>
                  <a:pt x="10088353" y="178962"/>
                </a:cubicBezTo>
                <a:cubicBezTo>
                  <a:pt x="10053166" y="181362"/>
                  <a:pt x="10053166" y="181362"/>
                  <a:pt x="10053166" y="181362"/>
                </a:cubicBezTo>
                <a:cubicBezTo>
                  <a:pt x="10054660" y="195936"/>
                  <a:pt x="10054660" y="195936"/>
                  <a:pt x="10054660" y="195936"/>
                </a:cubicBezTo>
                <a:cubicBezTo>
                  <a:pt x="10074125" y="197277"/>
                  <a:pt x="10074125" y="197277"/>
                  <a:pt x="10074125" y="197277"/>
                </a:cubicBezTo>
                <a:cubicBezTo>
                  <a:pt x="10067382" y="225756"/>
                  <a:pt x="10067382" y="225756"/>
                  <a:pt x="10067382" y="225756"/>
                </a:cubicBezTo>
                <a:cubicBezTo>
                  <a:pt x="10040433" y="214251"/>
                  <a:pt x="10040433" y="214251"/>
                  <a:pt x="10040433" y="214251"/>
                </a:cubicBezTo>
                <a:cubicBezTo>
                  <a:pt x="10038185" y="223744"/>
                  <a:pt x="10038185" y="223744"/>
                  <a:pt x="10038185" y="223744"/>
                </a:cubicBezTo>
                <a:cubicBezTo>
                  <a:pt x="10006740" y="231225"/>
                  <a:pt x="10006740" y="231225"/>
                  <a:pt x="10006740" y="231225"/>
                </a:cubicBezTo>
                <a:cubicBezTo>
                  <a:pt x="10008234" y="245799"/>
                  <a:pt x="9987276" y="229884"/>
                  <a:pt x="9996254" y="254621"/>
                </a:cubicBezTo>
                <a:cubicBezTo>
                  <a:pt x="10033689" y="242729"/>
                  <a:pt x="10033689" y="242729"/>
                  <a:pt x="10033689" y="242729"/>
                </a:cubicBezTo>
                <a:cubicBezTo>
                  <a:pt x="10059144" y="239659"/>
                  <a:pt x="10071871" y="238125"/>
                  <a:pt x="10078234" y="237357"/>
                </a:cubicBezTo>
                <a:lnTo>
                  <a:pt x="10084597" y="236590"/>
                </a:lnTo>
                <a:lnTo>
                  <a:pt x="10079544" y="240311"/>
                </a:lnTo>
                <a:cubicBezTo>
                  <a:pt x="10074490" y="244033"/>
                  <a:pt x="10084598" y="236590"/>
                  <a:pt x="10084598" y="236590"/>
                </a:cubicBezTo>
                <a:lnTo>
                  <a:pt x="10084597" y="236590"/>
                </a:lnTo>
                <a:lnTo>
                  <a:pt x="10090588" y="232178"/>
                </a:lnTo>
                <a:cubicBezTo>
                  <a:pt x="10088340" y="241671"/>
                  <a:pt x="10088340" y="241671"/>
                  <a:pt x="10088340" y="241671"/>
                </a:cubicBezTo>
                <a:cubicBezTo>
                  <a:pt x="10048658" y="263056"/>
                  <a:pt x="10048658" y="263056"/>
                  <a:pt x="10048658" y="263056"/>
                </a:cubicBezTo>
                <a:cubicBezTo>
                  <a:pt x="10008975" y="284441"/>
                  <a:pt x="10008975" y="284441"/>
                  <a:pt x="10008975" y="284441"/>
                </a:cubicBezTo>
                <a:cubicBezTo>
                  <a:pt x="10002985" y="288852"/>
                  <a:pt x="10002985" y="288852"/>
                  <a:pt x="10002985" y="288852"/>
                </a:cubicBezTo>
                <a:cubicBezTo>
                  <a:pt x="10010470" y="299015"/>
                  <a:pt x="10010470" y="299015"/>
                  <a:pt x="10010470" y="299015"/>
                </a:cubicBezTo>
                <a:cubicBezTo>
                  <a:pt x="10000738" y="298345"/>
                  <a:pt x="10000738" y="298345"/>
                  <a:pt x="10000738" y="298345"/>
                </a:cubicBezTo>
                <a:cubicBezTo>
                  <a:pt x="9986510" y="316660"/>
                  <a:pt x="9986510" y="316660"/>
                  <a:pt x="9986510" y="316660"/>
                </a:cubicBezTo>
                <a:cubicBezTo>
                  <a:pt x="10001478" y="336987"/>
                  <a:pt x="10001478" y="336987"/>
                  <a:pt x="10001478" y="336987"/>
                </a:cubicBezTo>
                <a:cubicBezTo>
                  <a:pt x="10005221" y="342068"/>
                  <a:pt x="10005221" y="342068"/>
                  <a:pt x="10005221" y="342068"/>
                </a:cubicBezTo>
                <a:cubicBezTo>
                  <a:pt x="10030675" y="338998"/>
                  <a:pt x="10030675" y="338998"/>
                  <a:pt x="10030675" y="338998"/>
                </a:cubicBezTo>
                <a:cubicBezTo>
                  <a:pt x="10025439" y="319342"/>
                  <a:pt x="10025439" y="319342"/>
                  <a:pt x="10025439" y="319342"/>
                </a:cubicBezTo>
                <a:cubicBezTo>
                  <a:pt x="10059131" y="302368"/>
                  <a:pt x="10059131" y="302368"/>
                  <a:pt x="10059131" y="302368"/>
                </a:cubicBezTo>
                <a:cubicBezTo>
                  <a:pt x="10064368" y="322024"/>
                  <a:pt x="10064368" y="322024"/>
                  <a:pt x="10064368" y="322024"/>
                </a:cubicBezTo>
                <a:cubicBezTo>
                  <a:pt x="10040407" y="339669"/>
                  <a:pt x="10021684" y="376969"/>
                  <a:pt x="9998477" y="370547"/>
                </a:cubicBezTo>
                <a:cubicBezTo>
                  <a:pt x="10000725" y="361054"/>
                  <a:pt x="10000725" y="361054"/>
                  <a:pt x="10000725" y="361054"/>
                </a:cubicBezTo>
                <a:cubicBezTo>
                  <a:pt x="9994735" y="365465"/>
                  <a:pt x="9994735" y="365465"/>
                  <a:pt x="9994735" y="365465"/>
                </a:cubicBezTo>
                <a:cubicBezTo>
                  <a:pt x="9982755" y="374287"/>
                  <a:pt x="9982755" y="374287"/>
                  <a:pt x="9982755" y="374287"/>
                </a:cubicBezTo>
                <a:cubicBezTo>
                  <a:pt x="9993241" y="350890"/>
                  <a:pt x="9993241" y="350890"/>
                  <a:pt x="9993241" y="350890"/>
                </a:cubicBezTo>
                <a:cubicBezTo>
                  <a:pt x="9963290" y="372946"/>
                  <a:pt x="9963290" y="372946"/>
                  <a:pt x="9963290" y="372946"/>
                </a:cubicBezTo>
                <a:cubicBezTo>
                  <a:pt x="9968527" y="392602"/>
                  <a:pt x="9968527" y="392602"/>
                  <a:pt x="9968527" y="392602"/>
                </a:cubicBezTo>
                <a:cubicBezTo>
                  <a:pt x="9910121" y="451288"/>
                  <a:pt x="9910121" y="451288"/>
                  <a:pt x="9910121" y="451288"/>
                </a:cubicBezTo>
                <a:cubicBezTo>
                  <a:pt x="9893645" y="479095"/>
                  <a:pt x="9893645" y="479095"/>
                  <a:pt x="9893645" y="479095"/>
                </a:cubicBezTo>
                <a:cubicBezTo>
                  <a:pt x="9865190" y="515725"/>
                  <a:pt x="9865190" y="515725"/>
                  <a:pt x="9865190" y="515725"/>
                </a:cubicBezTo>
                <a:cubicBezTo>
                  <a:pt x="9857702" y="521239"/>
                  <a:pt x="9852086" y="525375"/>
                  <a:pt x="9847875" y="528476"/>
                </a:cubicBezTo>
                <a:lnTo>
                  <a:pt x="9844505" y="530957"/>
                </a:lnTo>
                <a:lnTo>
                  <a:pt x="9844038" y="529342"/>
                </a:lnTo>
                <a:cubicBezTo>
                  <a:pt x="9840294" y="532099"/>
                  <a:pt x="9832244" y="539986"/>
                  <a:pt x="9835239" y="537781"/>
                </a:cubicBezTo>
                <a:cubicBezTo>
                  <a:pt x="9835239" y="537781"/>
                  <a:pt x="9835239" y="537781"/>
                  <a:pt x="9838983" y="535024"/>
                </a:cubicBezTo>
                <a:lnTo>
                  <a:pt x="9844505" y="530957"/>
                </a:lnTo>
                <a:lnTo>
                  <a:pt x="9844505" y="530958"/>
                </a:lnTo>
                <a:cubicBezTo>
                  <a:pt x="9842305" y="534047"/>
                  <a:pt x="9837111" y="540322"/>
                  <a:pt x="9827002" y="551685"/>
                </a:cubicBezTo>
                <a:cubicBezTo>
                  <a:pt x="9825508" y="537110"/>
                  <a:pt x="9825508" y="537110"/>
                  <a:pt x="9825508" y="537110"/>
                </a:cubicBezTo>
                <a:cubicBezTo>
                  <a:pt x="9791815" y="554084"/>
                  <a:pt x="9791815" y="554084"/>
                  <a:pt x="9791815" y="554084"/>
                </a:cubicBezTo>
                <a:cubicBezTo>
                  <a:pt x="9791815" y="554084"/>
                  <a:pt x="9789382" y="553917"/>
                  <a:pt x="9787417" y="554384"/>
                </a:cubicBezTo>
                <a:lnTo>
                  <a:pt x="9785974" y="558111"/>
                </a:lnTo>
                <a:lnTo>
                  <a:pt x="9784331" y="543921"/>
                </a:lnTo>
                <a:cubicBezTo>
                  <a:pt x="9755875" y="580551"/>
                  <a:pt x="9755875" y="580551"/>
                  <a:pt x="9755875" y="580551"/>
                </a:cubicBezTo>
                <a:cubicBezTo>
                  <a:pt x="9746143" y="579880"/>
                  <a:pt x="9731915" y="598195"/>
                  <a:pt x="9761111" y="600207"/>
                </a:cubicBezTo>
                <a:cubicBezTo>
                  <a:pt x="9803042" y="569329"/>
                  <a:pt x="9803042" y="569329"/>
                  <a:pt x="9803042" y="569329"/>
                </a:cubicBezTo>
                <a:cubicBezTo>
                  <a:pt x="9857693" y="568271"/>
                  <a:pt x="9857693" y="568271"/>
                  <a:pt x="9857693" y="568271"/>
                </a:cubicBezTo>
                <a:cubicBezTo>
                  <a:pt x="9869673" y="559449"/>
                  <a:pt x="9869673" y="559449"/>
                  <a:pt x="9869673" y="559449"/>
                </a:cubicBezTo>
                <a:cubicBezTo>
                  <a:pt x="9866684" y="530300"/>
                  <a:pt x="9866684" y="530300"/>
                  <a:pt x="9866684" y="530300"/>
                </a:cubicBezTo>
                <a:cubicBezTo>
                  <a:pt x="9907861" y="523489"/>
                  <a:pt x="9907861" y="523489"/>
                  <a:pt x="9907861" y="523489"/>
                </a:cubicBezTo>
                <a:cubicBezTo>
                  <a:pt x="9920594" y="490600"/>
                  <a:pt x="9920594" y="490600"/>
                  <a:pt x="9920594" y="490600"/>
                </a:cubicBezTo>
                <a:lnTo>
                  <a:pt x="9925737" y="489376"/>
                </a:lnTo>
                <a:lnTo>
                  <a:pt x="9931473" y="492631"/>
                </a:lnTo>
                <a:cubicBezTo>
                  <a:pt x="9936690" y="490503"/>
                  <a:pt x="9945675" y="483886"/>
                  <a:pt x="9960276" y="469215"/>
                </a:cubicBezTo>
                <a:cubicBezTo>
                  <a:pt x="9945308" y="448888"/>
                  <a:pt x="9945308" y="448888"/>
                  <a:pt x="9945308" y="448888"/>
                </a:cubicBezTo>
                <a:cubicBezTo>
                  <a:pt x="9964772" y="450229"/>
                  <a:pt x="9964772" y="450229"/>
                  <a:pt x="9964772" y="450229"/>
                </a:cubicBezTo>
                <a:cubicBezTo>
                  <a:pt x="9969268" y="431244"/>
                  <a:pt x="9969268" y="431244"/>
                  <a:pt x="9969268" y="431244"/>
                </a:cubicBezTo>
                <a:cubicBezTo>
                  <a:pt x="9964032" y="411588"/>
                  <a:pt x="9964032" y="411588"/>
                  <a:pt x="9964032" y="411588"/>
                </a:cubicBezTo>
                <a:cubicBezTo>
                  <a:pt x="9982001" y="398354"/>
                  <a:pt x="9982001" y="398354"/>
                  <a:pt x="9982001" y="398354"/>
                </a:cubicBezTo>
                <a:cubicBezTo>
                  <a:pt x="9977506" y="417340"/>
                  <a:pt x="9977506" y="417340"/>
                  <a:pt x="9977506" y="417340"/>
                </a:cubicBezTo>
                <a:cubicBezTo>
                  <a:pt x="9981436" y="416405"/>
                  <a:pt x="9981483" y="418820"/>
                  <a:pt x="9980102" y="422041"/>
                </a:cubicBezTo>
                <a:lnTo>
                  <a:pt x="9976188" y="428296"/>
                </a:lnTo>
                <a:lnTo>
                  <a:pt x="9974345" y="430689"/>
                </a:lnTo>
                <a:cubicBezTo>
                  <a:pt x="9971607" y="434420"/>
                  <a:pt x="9972355" y="433868"/>
                  <a:pt x="9974134" y="431579"/>
                </a:cubicBezTo>
                <a:lnTo>
                  <a:pt x="9976188" y="428296"/>
                </a:lnTo>
                <a:lnTo>
                  <a:pt x="9981374" y="421564"/>
                </a:lnTo>
                <a:cubicBezTo>
                  <a:pt x="9984793" y="417239"/>
                  <a:pt x="9989392" y="411526"/>
                  <a:pt x="9995476" y="404107"/>
                </a:cubicBezTo>
                <a:cubicBezTo>
                  <a:pt x="9986484" y="442078"/>
                  <a:pt x="9986484" y="442078"/>
                  <a:pt x="9986484" y="442078"/>
                </a:cubicBezTo>
                <a:cubicBezTo>
                  <a:pt x="9992474" y="437666"/>
                  <a:pt x="9992474" y="437666"/>
                  <a:pt x="9992474" y="437666"/>
                </a:cubicBezTo>
                <a:cubicBezTo>
                  <a:pt x="9967761" y="479378"/>
                  <a:pt x="9967761" y="479378"/>
                  <a:pt x="9967761" y="479378"/>
                </a:cubicBezTo>
                <a:cubicBezTo>
                  <a:pt x="9955027" y="512268"/>
                  <a:pt x="9955027" y="512268"/>
                  <a:pt x="9955027" y="512268"/>
                </a:cubicBezTo>
                <a:lnTo>
                  <a:pt x="9948675" y="516732"/>
                </a:lnTo>
                <a:lnTo>
                  <a:pt x="9956820" y="498824"/>
                </a:lnTo>
                <a:cubicBezTo>
                  <a:pt x="9965979" y="471567"/>
                  <a:pt x="9923139" y="529290"/>
                  <a:pt x="9938179" y="524109"/>
                </a:cubicBezTo>
                <a:lnTo>
                  <a:pt x="9948675" y="516732"/>
                </a:lnTo>
                <a:lnTo>
                  <a:pt x="9944206" y="526558"/>
                </a:lnTo>
                <a:cubicBezTo>
                  <a:pt x="9937335" y="539991"/>
                  <a:pt x="9927506" y="558006"/>
                  <a:pt x="9913838" y="581787"/>
                </a:cubicBezTo>
                <a:cubicBezTo>
                  <a:pt x="9889878" y="599431"/>
                  <a:pt x="9889878" y="599431"/>
                  <a:pt x="9889878" y="599431"/>
                </a:cubicBezTo>
                <a:lnTo>
                  <a:pt x="9889588" y="600656"/>
                </a:lnTo>
                <a:lnTo>
                  <a:pt x="9877898" y="608254"/>
                </a:lnTo>
                <a:cubicBezTo>
                  <a:pt x="9889124" y="623499"/>
                  <a:pt x="9889124" y="623499"/>
                  <a:pt x="9889124" y="623499"/>
                </a:cubicBezTo>
                <a:cubicBezTo>
                  <a:pt x="9867412" y="631650"/>
                  <a:pt x="9911577" y="653989"/>
                  <a:pt x="9860669" y="660129"/>
                </a:cubicBezTo>
                <a:cubicBezTo>
                  <a:pt x="9844193" y="687936"/>
                  <a:pt x="9844193" y="687936"/>
                  <a:pt x="9844193" y="687936"/>
                </a:cubicBezTo>
                <a:cubicBezTo>
                  <a:pt x="9847182" y="717085"/>
                  <a:pt x="9847182" y="717085"/>
                  <a:pt x="9847182" y="717085"/>
                </a:cubicBezTo>
                <a:cubicBezTo>
                  <a:pt x="9827717" y="715744"/>
                  <a:pt x="9827717" y="715744"/>
                  <a:pt x="9827717" y="715744"/>
                </a:cubicBezTo>
                <a:cubicBezTo>
                  <a:pt x="9817046" y="729480"/>
                  <a:pt x="9805952" y="756754"/>
                  <a:pt x="9788123" y="762536"/>
                </a:cubicBezTo>
                <a:lnTo>
                  <a:pt x="9773858" y="760653"/>
                </a:lnTo>
                <a:lnTo>
                  <a:pt x="9777609" y="753746"/>
                </a:lnTo>
                <a:cubicBezTo>
                  <a:pt x="9780295" y="748279"/>
                  <a:pt x="9777425" y="751586"/>
                  <a:pt x="9774095" y="755370"/>
                </a:cubicBezTo>
                <a:lnTo>
                  <a:pt x="9769645" y="760097"/>
                </a:lnTo>
                <a:lnTo>
                  <a:pt x="9767817" y="759855"/>
                </a:lnTo>
                <a:cubicBezTo>
                  <a:pt x="9767396" y="761635"/>
                  <a:pt x="9768132" y="761460"/>
                  <a:pt x="9769391" y="760367"/>
                </a:cubicBezTo>
                <a:lnTo>
                  <a:pt x="9769645" y="760097"/>
                </a:lnTo>
                <a:lnTo>
                  <a:pt x="9773858" y="760653"/>
                </a:lnTo>
                <a:lnTo>
                  <a:pt x="9772883" y="762447"/>
                </a:lnTo>
                <a:cubicBezTo>
                  <a:pt x="9770565" y="766527"/>
                  <a:pt x="9767440" y="771889"/>
                  <a:pt x="9763321" y="778841"/>
                </a:cubicBezTo>
                <a:cubicBezTo>
                  <a:pt x="9753589" y="778170"/>
                  <a:pt x="9753589" y="778170"/>
                  <a:pt x="9753589" y="778170"/>
                </a:cubicBezTo>
                <a:cubicBezTo>
                  <a:pt x="9734865" y="815471"/>
                  <a:pt x="9734865" y="815471"/>
                  <a:pt x="9734865" y="815471"/>
                </a:cubicBezTo>
                <a:cubicBezTo>
                  <a:pt x="9764816" y="793415"/>
                  <a:pt x="9764816" y="793415"/>
                  <a:pt x="9764816" y="793415"/>
                </a:cubicBezTo>
                <a:cubicBezTo>
                  <a:pt x="9791023" y="766278"/>
                  <a:pt x="9791023" y="766278"/>
                  <a:pt x="9791023" y="766278"/>
                </a:cubicBezTo>
                <a:cubicBezTo>
                  <a:pt x="9780538" y="789674"/>
                  <a:pt x="9780538" y="789674"/>
                  <a:pt x="9780538" y="789674"/>
                </a:cubicBezTo>
                <a:cubicBezTo>
                  <a:pt x="9790270" y="790345"/>
                  <a:pt x="9790270" y="790345"/>
                  <a:pt x="9790270" y="790345"/>
                </a:cubicBezTo>
                <a:cubicBezTo>
                  <a:pt x="9787269" y="823905"/>
                  <a:pt x="9787269" y="823905"/>
                  <a:pt x="9787269" y="823905"/>
                </a:cubicBezTo>
                <a:cubicBezTo>
                  <a:pt x="9783527" y="818824"/>
                  <a:pt x="9783527" y="818824"/>
                  <a:pt x="9783527" y="818824"/>
                </a:cubicBezTo>
                <a:lnTo>
                  <a:pt x="9777302" y="826836"/>
                </a:lnTo>
                <a:lnTo>
                  <a:pt x="9771827" y="826459"/>
                </a:lnTo>
                <a:cubicBezTo>
                  <a:pt x="9766493" y="829408"/>
                  <a:pt x="9757133" y="836300"/>
                  <a:pt x="9741596" y="849701"/>
                </a:cubicBezTo>
                <a:cubicBezTo>
                  <a:pt x="9762555" y="865617"/>
                  <a:pt x="9762555" y="865617"/>
                  <a:pt x="9762555" y="865617"/>
                </a:cubicBezTo>
                <a:cubicBezTo>
                  <a:pt x="9734099" y="902247"/>
                  <a:pt x="9734099" y="902247"/>
                  <a:pt x="9734099" y="902247"/>
                </a:cubicBezTo>
                <a:lnTo>
                  <a:pt x="9734396" y="901361"/>
                </a:lnTo>
                <a:lnTo>
                  <a:pt x="9740208" y="891136"/>
                </a:lnTo>
                <a:cubicBezTo>
                  <a:pt x="9746995" y="878790"/>
                  <a:pt x="9740021" y="889314"/>
                  <a:pt x="9735949" y="896721"/>
                </a:cubicBezTo>
                <a:lnTo>
                  <a:pt x="9734396" y="901361"/>
                </a:lnTo>
                <a:lnTo>
                  <a:pt x="9732277" y="905089"/>
                </a:lnTo>
                <a:cubicBezTo>
                  <a:pt x="9728600" y="911440"/>
                  <a:pt x="9723802" y="919626"/>
                  <a:pt x="9717624" y="930054"/>
                </a:cubicBezTo>
                <a:cubicBezTo>
                  <a:pt x="9705644" y="938877"/>
                  <a:pt x="9705644" y="938877"/>
                  <a:pt x="9705644" y="938877"/>
                </a:cubicBezTo>
                <a:cubicBezTo>
                  <a:pt x="9700394" y="981929"/>
                  <a:pt x="9700394" y="981929"/>
                  <a:pt x="9700394" y="981929"/>
                </a:cubicBezTo>
                <a:cubicBezTo>
                  <a:pt x="9704136" y="987011"/>
                  <a:pt x="9704136" y="987011"/>
                  <a:pt x="9704136" y="987011"/>
                </a:cubicBezTo>
                <a:lnTo>
                  <a:pt x="9714030" y="979726"/>
                </a:lnTo>
                <a:lnTo>
                  <a:pt x="9713869" y="987682"/>
                </a:lnTo>
                <a:cubicBezTo>
                  <a:pt x="9740077" y="960544"/>
                  <a:pt x="9740077" y="960544"/>
                  <a:pt x="9740077" y="960544"/>
                </a:cubicBezTo>
                <a:cubicBezTo>
                  <a:pt x="9750563" y="937148"/>
                  <a:pt x="9750563" y="937148"/>
                  <a:pt x="9750563" y="937148"/>
                </a:cubicBezTo>
                <a:cubicBezTo>
                  <a:pt x="9756552" y="932737"/>
                  <a:pt x="9756552" y="932737"/>
                  <a:pt x="9756552" y="932737"/>
                </a:cubicBezTo>
                <a:cubicBezTo>
                  <a:pt x="9766285" y="933407"/>
                  <a:pt x="9766285" y="933407"/>
                  <a:pt x="9766285" y="933407"/>
                </a:cubicBezTo>
                <a:cubicBezTo>
                  <a:pt x="9747561" y="970708"/>
                  <a:pt x="9747561" y="970708"/>
                  <a:pt x="9747561" y="970708"/>
                </a:cubicBezTo>
                <a:cubicBezTo>
                  <a:pt x="9709373" y="1006667"/>
                  <a:pt x="9709373" y="1006667"/>
                  <a:pt x="9709373" y="1006667"/>
                </a:cubicBezTo>
                <a:cubicBezTo>
                  <a:pt x="9696640" y="1039557"/>
                  <a:pt x="9696640" y="1039557"/>
                  <a:pt x="9696640" y="1039557"/>
                </a:cubicBezTo>
                <a:cubicBezTo>
                  <a:pt x="9676422" y="1062283"/>
                  <a:pt x="9676422" y="1062283"/>
                  <a:pt x="9676422" y="1062283"/>
                </a:cubicBezTo>
                <a:cubicBezTo>
                  <a:pt x="9674174" y="1071776"/>
                  <a:pt x="9674174" y="1071776"/>
                  <a:pt x="9674174" y="1071776"/>
                </a:cubicBezTo>
                <a:cubicBezTo>
                  <a:pt x="9689896" y="1068035"/>
                  <a:pt x="9689896" y="1068035"/>
                  <a:pt x="9689896" y="1068035"/>
                </a:cubicBezTo>
                <a:cubicBezTo>
                  <a:pt x="9672667" y="1119910"/>
                  <a:pt x="9672667" y="1119910"/>
                  <a:pt x="9672667" y="1119910"/>
                </a:cubicBezTo>
                <a:lnTo>
                  <a:pt x="9658480" y="1130357"/>
                </a:lnTo>
                <a:lnTo>
                  <a:pt x="9659940" y="1121445"/>
                </a:lnTo>
                <a:cubicBezTo>
                  <a:pt x="9659659" y="1118712"/>
                  <a:pt x="9656430" y="1122560"/>
                  <a:pt x="9644722" y="1145326"/>
                </a:cubicBezTo>
                <a:lnTo>
                  <a:pt x="9643566" y="1147643"/>
                </a:lnTo>
                <a:lnTo>
                  <a:pt x="9642996" y="1148617"/>
                </a:lnTo>
                <a:lnTo>
                  <a:pt x="9643037" y="1148703"/>
                </a:lnTo>
                <a:lnTo>
                  <a:pt x="9629983" y="1174855"/>
                </a:lnTo>
                <a:cubicBezTo>
                  <a:pt x="9645705" y="1171114"/>
                  <a:pt x="9645705" y="1171114"/>
                  <a:pt x="9645705" y="1171114"/>
                </a:cubicBezTo>
                <a:cubicBezTo>
                  <a:pt x="9651133" y="1169076"/>
                  <a:pt x="9650994" y="1165750"/>
                  <a:pt x="9649228" y="1161785"/>
                </a:cubicBezTo>
                <a:lnTo>
                  <a:pt x="9643037" y="1148703"/>
                </a:lnTo>
                <a:lnTo>
                  <a:pt x="9643566" y="1147643"/>
                </a:lnTo>
                <a:lnTo>
                  <a:pt x="9650660" y="1135503"/>
                </a:lnTo>
                <a:lnTo>
                  <a:pt x="9655323" y="1133994"/>
                </a:lnTo>
                <a:lnTo>
                  <a:pt x="9657971" y="1137590"/>
                </a:lnTo>
                <a:cubicBezTo>
                  <a:pt x="9658439" y="1138225"/>
                  <a:pt x="9658439" y="1138225"/>
                  <a:pt x="9658439" y="1138225"/>
                </a:cubicBezTo>
                <a:lnTo>
                  <a:pt x="9658244" y="1133048"/>
                </a:lnTo>
                <a:lnTo>
                  <a:pt x="9667095" y="1130182"/>
                </a:lnTo>
                <a:cubicBezTo>
                  <a:pt x="9674466" y="1128626"/>
                  <a:pt x="9683895" y="1127316"/>
                  <a:pt x="9695873" y="1126333"/>
                </a:cubicBezTo>
                <a:cubicBezTo>
                  <a:pt x="9696997" y="1121586"/>
                  <a:pt x="9701678" y="1112261"/>
                  <a:pt x="9708605" y="1101282"/>
                </a:cubicBezTo>
                <a:lnTo>
                  <a:pt x="9733283" y="1068351"/>
                </a:lnTo>
                <a:lnTo>
                  <a:pt x="9738557" y="1071388"/>
                </a:lnTo>
                <a:cubicBezTo>
                  <a:pt x="9743053" y="1052402"/>
                  <a:pt x="9743053" y="1052402"/>
                  <a:pt x="9743053" y="1052402"/>
                </a:cubicBezTo>
                <a:cubicBezTo>
                  <a:pt x="9773756" y="1006280"/>
                  <a:pt x="9773756" y="1006280"/>
                  <a:pt x="9773756" y="1006280"/>
                </a:cubicBezTo>
                <a:cubicBezTo>
                  <a:pt x="9778252" y="987294"/>
                  <a:pt x="9778252" y="987294"/>
                  <a:pt x="9778252" y="987294"/>
                </a:cubicBezTo>
                <a:cubicBezTo>
                  <a:pt x="9785736" y="997457"/>
                  <a:pt x="9785736" y="997457"/>
                  <a:pt x="9785736" y="997457"/>
                </a:cubicBezTo>
                <a:cubicBezTo>
                  <a:pt x="9811191" y="994387"/>
                  <a:pt x="9811191" y="994387"/>
                  <a:pt x="9811191" y="994387"/>
                </a:cubicBezTo>
                <a:cubicBezTo>
                  <a:pt x="9822417" y="1009632"/>
                  <a:pt x="9822417" y="1009632"/>
                  <a:pt x="9822417" y="1009632"/>
                </a:cubicBezTo>
                <a:cubicBezTo>
                  <a:pt x="9885306" y="994670"/>
                  <a:pt x="9885306" y="994670"/>
                  <a:pt x="9885306" y="994670"/>
                </a:cubicBezTo>
                <a:cubicBezTo>
                  <a:pt x="9897286" y="985848"/>
                  <a:pt x="9897286" y="985848"/>
                  <a:pt x="9897286" y="985848"/>
                </a:cubicBezTo>
                <a:cubicBezTo>
                  <a:pt x="9880070" y="975014"/>
                  <a:pt x="9880070" y="975014"/>
                  <a:pt x="9880070" y="975014"/>
                </a:cubicBezTo>
                <a:cubicBezTo>
                  <a:pt x="9910020" y="952959"/>
                  <a:pt x="9910020" y="952959"/>
                  <a:pt x="9910020" y="952959"/>
                </a:cubicBezTo>
                <a:cubicBezTo>
                  <a:pt x="9913009" y="982107"/>
                  <a:pt x="9913009" y="982107"/>
                  <a:pt x="9913009" y="982107"/>
                </a:cubicBezTo>
                <a:cubicBezTo>
                  <a:pt x="9920493" y="992271"/>
                  <a:pt x="9913775" y="895331"/>
                  <a:pt x="9921987" y="1006845"/>
                </a:cubicBezTo>
                <a:cubicBezTo>
                  <a:pt x="9951937" y="984790"/>
                  <a:pt x="9951937" y="984790"/>
                  <a:pt x="9951937" y="984790"/>
                </a:cubicBezTo>
                <a:cubicBezTo>
                  <a:pt x="9932473" y="983449"/>
                  <a:pt x="9932473" y="983449"/>
                  <a:pt x="9932473" y="983449"/>
                </a:cubicBezTo>
                <a:cubicBezTo>
                  <a:pt x="9922000" y="944136"/>
                  <a:pt x="9922000" y="944136"/>
                  <a:pt x="9922000" y="944136"/>
                </a:cubicBezTo>
                <a:cubicBezTo>
                  <a:pt x="9967672" y="918340"/>
                  <a:pt x="9967672" y="918340"/>
                  <a:pt x="9967672" y="918340"/>
                </a:cubicBezTo>
                <a:cubicBezTo>
                  <a:pt x="9969167" y="932915"/>
                  <a:pt x="9969167" y="932915"/>
                  <a:pt x="9969167" y="932915"/>
                </a:cubicBezTo>
                <a:cubicBezTo>
                  <a:pt x="9950443" y="970215"/>
                  <a:pt x="9950443" y="970215"/>
                  <a:pt x="9950443" y="970215"/>
                </a:cubicBezTo>
                <a:cubicBezTo>
                  <a:pt x="9948195" y="979708"/>
                  <a:pt x="9948195" y="979708"/>
                  <a:pt x="9948195" y="979708"/>
                </a:cubicBezTo>
                <a:cubicBezTo>
                  <a:pt x="9961670" y="985460"/>
                  <a:pt x="9961670" y="985460"/>
                  <a:pt x="9961670" y="985460"/>
                </a:cubicBezTo>
                <a:cubicBezTo>
                  <a:pt x="9962423" y="961393"/>
                  <a:pt x="9984135" y="953241"/>
                  <a:pt x="9990125" y="948830"/>
                </a:cubicBezTo>
                <a:cubicBezTo>
                  <a:pt x="9967660" y="981049"/>
                  <a:pt x="9967660" y="981049"/>
                  <a:pt x="9967660" y="981049"/>
                </a:cubicBezTo>
                <a:cubicBezTo>
                  <a:pt x="9993114" y="977979"/>
                  <a:pt x="9993114" y="977979"/>
                  <a:pt x="9993114" y="977979"/>
                </a:cubicBezTo>
                <a:cubicBezTo>
                  <a:pt x="9970648" y="1010198"/>
                  <a:pt x="9970648" y="1010198"/>
                  <a:pt x="9970648" y="1010198"/>
                </a:cubicBezTo>
                <a:cubicBezTo>
                  <a:pt x="9962410" y="1024102"/>
                  <a:pt x="9962410" y="1024102"/>
                  <a:pt x="9962410" y="1024102"/>
                </a:cubicBezTo>
                <a:cubicBezTo>
                  <a:pt x="10002093" y="1002717"/>
                  <a:pt x="10002093" y="1002717"/>
                  <a:pt x="10002093" y="1002717"/>
                </a:cubicBezTo>
                <a:cubicBezTo>
                  <a:pt x="9973637" y="1039347"/>
                  <a:pt x="9973637" y="1039347"/>
                  <a:pt x="9973637" y="1039347"/>
                </a:cubicBezTo>
                <a:cubicBezTo>
                  <a:pt x="9954914" y="1076648"/>
                  <a:pt x="9954914" y="1076648"/>
                  <a:pt x="9954914" y="1076648"/>
                </a:cubicBezTo>
                <a:cubicBezTo>
                  <a:pt x="9942933" y="1085470"/>
                  <a:pt x="9942933" y="1085470"/>
                  <a:pt x="9942933" y="1085470"/>
                </a:cubicBezTo>
                <a:lnTo>
                  <a:pt x="9937338" y="1097954"/>
                </a:lnTo>
                <a:lnTo>
                  <a:pt x="9937188" y="1097661"/>
                </a:lnTo>
                <a:cubicBezTo>
                  <a:pt x="9936030" y="1095697"/>
                  <a:pt x="9936240" y="1096767"/>
                  <a:pt x="9936661" y="1098906"/>
                </a:cubicBezTo>
                <a:lnTo>
                  <a:pt x="9936705" y="1099367"/>
                </a:lnTo>
                <a:lnTo>
                  <a:pt x="9933758" y="1105942"/>
                </a:lnTo>
                <a:cubicBezTo>
                  <a:pt x="9932448" y="1108866"/>
                  <a:pt x="9932448" y="1108866"/>
                  <a:pt x="9932448" y="1108866"/>
                </a:cubicBezTo>
                <a:cubicBezTo>
                  <a:pt x="9935816" y="1110304"/>
                  <a:pt x="9937080" y="1108884"/>
                  <a:pt x="9937396" y="1106569"/>
                </a:cubicBezTo>
                <a:lnTo>
                  <a:pt x="9936705" y="1099367"/>
                </a:lnTo>
                <a:lnTo>
                  <a:pt x="9936871" y="1098996"/>
                </a:lnTo>
                <a:lnTo>
                  <a:pt x="9937338" y="1097954"/>
                </a:lnTo>
                <a:lnTo>
                  <a:pt x="9945922" y="1114619"/>
                </a:lnTo>
                <a:cubicBezTo>
                  <a:pt x="9912971" y="1170234"/>
                  <a:pt x="9912971" y="1170234"/>
                  <a:pt x="9912971" y="1170234"/>
                </a:cubicBezTo>
                <a:cubicBezTo>
                  <a:pt x="9875536" y="1182126"/>
                  <a:pt x="9875536" y="1182126"/>
                  <a:pt x="9875536" y="1182126"/>
                </a:cubicBezTo>
                <a:cubicBezTo>
                  <a:pt x="9839596" y="1208593"/>
                  <a:pt x="9839596" y="1208593"/>
                  <a:pt x="9839596" y="1208593"/>
                </a:cubicBezTo>
                <a:cubicBezTo>
                  <a:pt x="9841090" y="1223167"/>
                  <a:pt x="9841090" y="1223167"/>
                  <a:pt x="9841090" y="1223167"/>
                </a:cubicBezTo>
                <a:cubicBezTo>
                  <a:pt x="9823120" y="1236401"/>
                  <a:pt x="9823120" y="1236401"/>
                  <a:pt x="9823120" y="1236401"/>
                </a:cubicBezTo>
                <a:cubicBezTo>
                  <a:pt x="9840337" y="1247235"/>
                  <a:pt x="9840337" y="1247235"/>
                  <a:pt x="9840337" y="1247235"/>
                </a:cubicBezTo>
                <a:cubicBezTo>
                  <a:pt x="9853811" y="1252987"/>
                  <a:pt x="9853811" y="1252987"/>
                  <a:pt x="9853811" y="1252987"/>
                </a:cubicBezTo>
                <a:cubicBezTo>
                  <a:pt x="9883761" y="1230931"/>
                  <a:pt x="9883761" y="1230931"/>
                  <a:pt x="9883761" y="1230931"/>
                </a:cubicBezTo>
                <a:cubicBezTo>
                  <a:pt x="9880019" y="1225850"/>
                  <a:pt x="9880019" y="1225850"/>
                  <a:pt x="9880019" y="1225850"/>
                </a:cubicBezTo>
                <a:cubicBezTo>
                  <a:pt x="9891999" y="1217027"/>
                  <a:pt x="9891999" y="1217027"/>
                  <a:pt x="9891999" y="1217027"/>
                </a:cubicBezTo>
                <a:cubicBezTo>
                  <a:pt x="9894247" y="1207535"/>
                  <a:pt x="9894247" y="1207535"/>
                  <a:pt x="9894247" y="1207535"/>
                </a:cubicBezTo>
                <a:cubicBezTo>
                  <a:pt x="9922703" y="1170905"/>
                  <a:pt x="9922703" y="1170905"/>
                  <a:pt x="9922703" y="1170905"/>
                </a:cubicBezTo>
                <a:cubicBezTo>
                  <a:pt x="9926445" y="1175986"/>
                  <a:pt x="9910723" y="1179727"/>
                  <a:pt x="9932435" y="1171575"/>
                </a:cubicBezTo>
                <a:cubicBezTo>
                  <a:pt x="9911464" y="1218369"/>
                  <a:pt x="9911464" y="1218369"/>
                  <a:pt x="9911464" y="1218369"/>
                </a:cubicBezTo>
                <a:cubicBezTo>
                  <a:pt x="9939166" y="1205806"/>
                  <a:pt x="9939166" y="1205806"/>
                  <a:pt x="9939166" y="1205806"/>
                </a:cubicBezTo>
                <a:cubicBezTo>
                  <a:pt x="9939166" y="1205806"/>
                  <a:pt x="9912205" y="1257010"/>
                  <a:pt x="9947404" y="1191902"/>
                </a:cubicBezTo>
                <a:cubicBezTo>
                  <a:pt x="9972859" y="1188832"/>
                  <a:pt x="9972859" y="1188832"/>
                  <a:pt x="9972859" y="1188832"/>
                </a:cubicBezTo>
                <a:cubicBezTo>
                  <a:pt x="9984838" y="1180010"/>
                  <a:pt x="9984838" y="1180010"/>
                  <a:pt x="9984838" y="1180010"/>
                </a:cubicBezTo>
                <a:cubicBezTo>
                  <a:pt x="9979602" y="1160354"/>
                  <a:pt x="9979602" y="1160354"/>
                  <a:pt x="9979602" y="1160354"/>
                </a:cubicBezTo>
                <a:cubicBezTo>
                  <a:pt x="9999820" y="1137628"/>
                  <a:pt x="9999820" y="1137628"/>
                  <a:pt x="9999820" y="1137628"/>
                </a:cubicBezTo>
                <a:cubicBezTo>
                  <a:pt x="9990088" y="1136957"/>
                  <a:pt x="9990088" y="1136957"/>
                  <a:pt x="9990088" y="1136957"/>
                </a:cubicBezTo>
                <a:cubicBezTo>
                  <a:pt x="10021532" y="1129476"/>
                  <a:pt x="10021532" y="1129476"/>
                  <a:pt x="10021532" y="1129476"/>
                </a:cubicBezTo>
                <a:cubicBezTo>
                  <a:pt x="10023780" y="1119983"/>
                  <a:pt x="10023780" y="1119983"/>
                  <a:pt x="10023780" y="1119983"/>
                </a:cubicBezTo>
                <a:cubicBezTo>
                  <a:pt x="10064956" y="1113173"/>
                  <a:pt x="10064956" y="1113173"/>
                  <a:pt x="10064956" y="1113173"/>
                </a:cubicBezTo>
                <a:cubicBezTo>
                  <a:pt x="10057472" y="1103009"/>
                  <a:pt x="10057472" y="1103009"/>
                  <a:pt x="10057472" y="1103009"/>
                </a:cubicBezTo>
                <a:cubicBezTo>
                  <a:pt x="10088917" y="1095528"/>
                  <a:pt x="10040243" y="1154884"/>
                  <a:pt x="10094907" y="1091117"/>
                </a:cubicBezTo>
                <a:cubicBezTo>
                  <a:pt x="10112123" y="1101951"/>
                  <a:pt x="10112123" y="1101951"/>
                  <a:pt x="10112123" y="1101951"/>
                </a:cubicBezTo>
                <a:cubicBezTo>
                  <a:pt x="10163786" y="1071744"/>
                  <a:pt x="10163786" y="1071744"/>
                  <a:pt x="10163786" y="1071744"/>
                </a:cubicBezTo>
                <a:cubicBezTo>
                  <a:pt x="10178013" y="1053429"/>
                  <a:pt x="10178013" y="1053429"/>
                  <a:pt x="10178013" y="1053429"/>
                </a:cubicBezTo>
                <a:cubicBezTo>
                  <a:pt x="10189994" y="1044607"/>
                  <a:pt x="10189994" y="1044607"/>
                  <a:pt x="10189994" y="1044607"/>
                </a:cubicBezTo>
                <a:cubicBezTo>
                  <a:pt x="10155548" y="1085648"/>
                  <a:pt x="10267110" y="1011330"/>
                  <a:pt x="10159290" y="1090729"/>
                </a:cubicBezTo>
                <a:cubicBezTo>
                  <a:pt x="10166774" y="1100893"/>
                  <a:pt x="10166774" y="1100893"/>
                  <a:pt x="10166774" y="1100893"/>
                </a:cubicBezTo>
                <a:cubicBezTo>
                  <a:pt x="10154041" y="1133782"/>
                  <a:pt x="10154041" y="1133782"/>
                  <a:pt x="10154041" y="1133782"/>
                </a:cubicBezTo>
                <a:cubicBezTo>
                  <a:pt x="10197465" y="1117479"/>
                  <a:pt x="10197465" y="1117479"/>
                  <a:pt x="10197465" y="1117479"/>
                </a:cubicBezTo>
                <a:cubicBezTo>
                  <a:pt x="10167515" y="1139535"/>
                  <a:pt x="10167515" y="1139535"/>
                  <a:pt x="10167515" y="1139535"/>
                </a:cubicBezTo>
                <a:cubicBezTo>
                  <a:pt x="10144309" y="1133112"/>
                  <a:pt x="10144309" y="1133112"/>
                  <a:pt x="10144309" y="1133112"/>
                </a:cubicBezTo>
                <a:cubicBezTo>
                  <a:pt x="10139813" y="1152097"/>
                  <a:pt x="10139813" y="1152097"/>
                  <a:pt x="10139813" y="1152097"/>
                </a:cubicBezTo>
                <a:cubicBezTo>
                  <a:pt x="10108368" y="1159578"/>
                  <a:pt x="10108368" y="1159578"/>
                  <a:pt x="10108368" y="1159578"/>
                </a:cubicBezTo>
                <a:cubicBezTo>
                  <a:pt x="10107615" y="1183646"/>
                  <a:pt x="10107615" y="1183646"/>
                  <a:pt x="10107615" y="1183646"/>
                </a:cubicBezTo>
                <a:cubicBezTo>
                  <a:pt x="10077665" y="1205701"/>
                  <a:pt x="10077665" y="1205701"/>
                  <a:pt x="10077665" y="1205701"/>
                </a:cubicBezTo>
                <a:cubicBezTo>
                  <a:pt x="10067932" y="1205030"/>
                  <a:pt x="10067932" y="1205030"/>
                  <a:pt x="10067932" y="1205030"/>
                </a:cubicBezTo>
                <a:cubicBezTo>
                  <a:pt x="10085149" y="1215864"/>
                  <a:pt x="10047715" y="1227757"/>
                  <a:pt x="10057447" y="1228427"/>
                </a:cubicBezTo>
                <a:cubicBezTo>
                  <a:pt x="10066426" y="1253165"/>
                  <a:pt x="10066426" y="1253165"/>
                  <a:pt x="10066426" y="1253165"/>
                </a:cubicBezTo>
                <a:cubicBezTo>
                  <a:pt x="10090386" y="1235521"/>
                  <a:pt x="10090386" y="1235521"/>
                  <a:pt x="10090386" y="1235521"/>
                </a:cubicBezTo>
                <a:cubicBezTo>
                  <a:pt x="10097870" y="1245684"/>
                  <a:pt x="10097870" y="1245684"/>
                  <a:pt x="10097870" y="1245684"/>
                </a:cubicBezTo>
                <a:cubicBezTo>
                  <a:pt x="10054446" y="1261987"/>
                  <a:pt x="10083642" y="1263999"/>
                  <a:pt x="10068661" y="1306381"/>
                </a:cubicBezTo>
                <a:cubicBezTo>
                  <a:pt x="10046948" y="1314533"/>
                  <a:pt x="10046948" y="1314533"/>
                  <a:pt x="10046948" y="1314533"/>
                </a:cubicBezTo>
                <a:cubicBezTo>
                  <a:pt x="10064165" y="1325367"/>
                  <a:pt x="10018493" y="1351163"/>
                  <a:pt x="10035710" y="1361996"/>
                </a:cubicBezTo>
                <a:cubicBezTo>
                  <a:pt x="10056668" y="1377912"/>
                  <a:pt x="10056668" y="1377912"/>
                  <a:pt x="10056668" y="1377912"/>
                </a:cubicBezTo>
                <a:cubicBezTo>
                  <a:pt x="10040192" y="1405720"/>
                  <a:pt x="10040192" y="1405720"/>
                  <a:pt x="10040192" y="1405720"/>
                </a:cubicBezTo>
                <a:cubicBezTo>
                  <a:pt x="10028966" y="1390475"/>
                  <a:pt x="10028966" y="1390475"/>
                  <a:pt x="10028966" y="1390475"/>
                </a:cubicBezTo>
                <a:cubicBezTo>
                  <a:pt x="10034956" y="1386064"/>
                  <a:pt x="10034956" y="1386064"/>
                  <a:pt x="10034956" y="1386064"/>
                </a:cubicBezTo>
                <a:cubicBezTo>
                  <a:pt x="10031214" y="1380982"/>
                  <a:pt x="10031214" y="1380982"/>
                  <a:pt x="10031214" y="1380982"/>
                </a:cubicBezTo>
                <a:cubicBezTo>
                  <a:pt x="10015491" y="1384723"/>
                  <a:pt x="10015491" y="1384723"/>
                  <a:pt x="10015491" y="1384723"/>
                </a:cubicBezTo>
                <a:cubicBezTo>
                  <a:pt x="10003511" y="1393545"/>
                  <a:pt x="10016986" y="1399297"/>
                  <a:pt x="10008748" y="1413201"/>
                </a:cubicBezTo>
                <a:cubicBezTo>
                  <a:pt x="9999016" y="1412530"/>
                  <a:pt x="9999016" y="1412530"/>
                  <a:pt x="9999016" y="1412530"/>
                </a:cubicBezTo>
                <a:cubicBezTo>
                  <a:pt x="10013997" y="1370148"/>
                  <a:pt x="10013997" y="1370148"/>
                  <a:pt x="10013997" y="1370148"/>
                </a:cubicBezTo>
                <a:cubicBezTo>
                  <a:pt x="10025977" y="1361326"/>
                  <a:pt x="10025977" y="1361326"/>
                  <a:pt x="10025977" y="1361326"/>
                </a:cubicBezTo>
                <a:cubicBezTo>
                  <a:pt x="10027663" y="1354206"/>
                  <a:pt x="10028927" y="1348867"/>
                  <a:pt x="10029876" y="1344862"/>
                </a:cubicBezTo>
                <a:lnTo>
                  <a:pt x="10029953" y="1344535"/>
                </a:lnTo>
                <a:lnTo>
                  <a:pt x="10030660" y="1344162"/>
                </a:lnTo>
                <a:lnTo>
                  <a:pt x="10030491" y="1342264"/>
                </a:lnTo>
                <a:lnTo>
                  <a:pt x="10031878" y="1336407"/>
                </a:lnTo>
                <a:cubicBezTo>
                  <a:pt x="10032721" y="1332848"/>
                  <a:pt x="10032721" y="1332848"/>
                  <a:pt x="10032721" y="1332848"/>
                </a:cubicBezTo>
                <a:cubicBezTo>
                  <a:pt x="10030288" y="1332680"/>
                  <a:pt x="10029866" y="1334460"/>
                  <a:pt x="10030006" y="1336806"/>
                </a:cubicBezTo>
                <a:lnTo>
                  <a:pt x="10030491" y="1342264"/>
                </a:lnTo>
                <a:lnTo>
                  <a:pt x="10029953" y="1344535"/>
                </a:lnTo>
                <a:lnTo>
                  <a:pt x="10025980" y="1346629"/>
                </a:lnTo>
                <a:cubicBezTo>
                  <a:pt x="10022565" y="1345715"/>
                  <a:pt x="10016810" y="1342605"/>
                  <a:pt x="10007266" y="1335918"/>
                </a:cubicBezTo>
                <a:cubicBezTo>
                  <a:pt x="10003524" y="1330836"/>
                  <a:pt x="10003524" y="1330836"/>
                  <a:pt x="10003524" y="1330836"/>
                </a:cubicBezTo>
                <a:cubicBezTo>
                  <a:pt x="10015504" y="1322014"/>
                  <a:pt x="10015504" y="1322014"/>
                  <a:pt x="10015504" y="1322014"/>
                </a:cubicBezTo>
                <a:cubicBezTo>
                  <a:pt x="10010267" y="1302358"/>
                  <a:pt x="10010267" y="1302358"/>
                  <a:pt x="10010267" y="1302358"/>
                </a:cubicBezTo>
                <a:cubicBezTo>
                  <a:pt x="9984813" y="1305428"/>
                  <a:pt x="9984813" y="1305428"/>
                  <a:pt x="9984813" y="1305428"/>
                </a:cubicBezTo>
                <a:cubicBezTo>
                  <a:pt x="9999041" y="1287113"/>
                  <a:pt x="9999041" y="1287113"/>
                  <a:pt x="9999041" y="1287113"/>
                </a:cubicBezTo>
                <a:cubicBezTo>
                  <a:pt x="9987061" y="1295935"/>
                  <a:pt x="9987061" y="1295935"/>
                  <a:pt x="9987061" y="1295935"/>
                </a:cubicBezTo>
                <a:cubicBezTo>
                  <a:pt x="9954109" y="1351550"/>
                  <a:pt x="9954109" y="1351550"/>
                  <a:pt x="9954109" y="1351550"/>
                </a:cubicBezTo>
                <a:cubicBezTo>
                  <a:pt x="9951108" y="1385110"/>
                  <a:pt x="9951108" y="1385110"/>
                  <a:pt x="9951108" y="1385110"/>
                </a:cubicBezTo>
                <a:cubicBezTo>
                  <a:pt x="9945118" y="1389521"/>
                  <a:pt x="9941376" y="1384440"/>
                  <a:pt x="9941376" y="1384440"/>
                </a:cubicBezTo>
                <a:cubicBezTo>
                  <a:pt x="9944377" y="1350880"/>
                  <a:pt x="9944377" y="1350880"/>
                  <a:pt x="9944377" y="1350880"/>
                </a:cubicBezTo>
                <a:cubicBezTo>
                  <a:pt x="9918923" y="1353950"/>
                  <a:pt x="9918923" y="1353950"/>
                  <a:pt x="9918923" y="1353950"/>
                </a:cubicBezTo>
                <a:cubicBezTo>
                  <a:pt x="9898705" y="1376676"/>
                  <a:pt x="9898705" y="1376676"/>
                  <a:pt x="9898705" y="1376676"/>
                </a:cubicBezTo>
                <a:lnTo>
                  <a:pt x="9895587" y="1372441"/>
                </a:lnTo>
                <a:lnTo>
                  <a:pt x="9896471" y="1373055"/>
                </a:lnTo>
                <a:cubicBezTo>
                  <a:pt x="9896506" y="1372906"/>
                  <a:pt x="9893092" y="1369053"/>
                  <a:pt x="9883736" y="1356349"/>
                </a:cubicBezTo>
                <a:cubicBezTo>
                  <a:pt x="9883736" y="1356349"/>
                  <a:pt x="9883736" y="1356349"/>
                  <a:pt x="9890051" y="1364924"/>
                </a:cubicBezTo>
                <a:lnTo>
                  <a:pt x="9895587" y="1372441"/>
                </a:lnTo>
                <a:lnTo>
                  <a:pt x="9888506" y="1367531"/>
                </a:lnTo>
                <a:cubicBezTo>
                  <a:pt x="9879617" y="1363301"/>
                  <a:pt x="9866890" y="1364836"/>
                  <a:pt x="9870249" y="1413306"/>
                </a:cubicBezTo>
                <a:cubicBezTo>
                  <a:pt x="9857516" y="1446195"/>
                  <a:pt x="9857516" y="1446195"/>
                  <a:pt x="9857516" y="1446195"/>
                </a:cubicBezTo>
                <a:cubicBezTo>
                  <a:pt x="9835803" y="1454347"/>
                  <a:pt x="9835803" y="1454347"/>
                  <a:pt x="9835803" y="1454347"/>
                </a:cubicBezTo>
                <a:cubicBezTo>
                  <a:pt x="9841040" y="1474003"/>
                  <a:pt x="9829813" y="1458758"/>
                  <a:pt x="9811090" y="1496058"/>
                </a:cubicBezTo>
                <a:cubicBezTo>
                  <a:pt x="9826812" y="1492318"/>
                  <a:pt x="9826812" y="1492318"/>
                  <a:pt x="9826812" y="1492318"/>
                </a:cubicBezTo>
                <a:cubicBezTo>
                  <a:pt x="9855268" y="1455688"/>
                  <a:pt x="9855268" y="1455688"/>
                  <a:pt x="9855268" y="1455688"/>
                </a:cubicBezTo>
                <a:cubicBezTo>
                  <a:pt x="9859760" y="1452379"/>
                  <a:pt x="9834345" y="1493138"/>
                  <a:pt x="9851999" y="1481240"/>
                </a:cubicBezTo>
                <a:lnTo>
                  <a:pt x="9852531" y="1480790"/>
                </a:lnTo>
                <a:lnTo>
                  <a:pt x="9852361" y="1486239"/>
                </a:lnTo>
                <a:cubicBezTo>
                  <a:pt x="9852266" y="1489248"/>
                  <a:pt x="9852266" y="1489248"/>
                  <a:pt x="9852266" y="1489248"/>
                </a:cubicBezTo>
                <a:cubicBezTo>
                  <a:pt x="9842534" y="1488577"/>
                  <a:pt x="9853761" y="1503822"/>
                  <a:pt x="9838792" y="1483496"/>
                </a:cubicBezTo>
                <a:cubicBezTo>
                  <a:pt x="9828307" y="1506892"/>
                  <a:pt x="9828307" y="1506892"/>
                  <a:pt x="9828307" y="1506892"/>
                </a:cubicBezTo>
                <a:cubicBezTo>
                  <a:pt x="9775890" y="1561167"/>
                  <a:pt x="9775890" y="1561167"/>
                  <a:pt x="9775890" y="1561167"/>
                </a:cubicBezTo>
                <a:cubicBezTo>
                  <a:pt x="9783375" y="1571330"/>
                  <a:pt x="9783375" y="1571330"/>
                  <a:pt x="9783375" y="1571330"/>
                </a:cubicBezTo>
                <a:cubicBezTo>
                  <a:pt x="9761663" y="1579482"/>
                  <a:pt x="9761663" y="1579482"/>
                  <a:pt x="9761663" y="1579482"/>
                </a:cubicBezTo>
                <a:cubicBezTo>
                  <a:pt x="9761663" y="1579482"/>
                  <a:pt x="9754919" y="1607960"/>
                  <a:pt x="9752671" y="1617453"/>
                </a:cubicBezTo>
                <a:cubicBezTo>
                  <a:pt x="9790106" y="1605561"/>
                  <a:pt x="9790106" y="1605561"/>
                  <a:pt x="9790106" y="1605561"/>
                </a:cubicBezTo>
                <a:cubicBezTo>
                  <a:pt x="9822304" y="1574012"/>
                  <a:pt x="9822304" y="1574012"/>
                  <a:pt x="9822304" y="1574012"/>
                </a:cubicBezTo>
                <a:cubicBezTo>
                  <a:pt x="9818561" y="1568931"/>
                  <a:pt x="9818561" y="1568931"/>
                  <a:pt x="9818561" y="1568931"/>
                </a:cubicBezTo>
                <a:lnTo>
                  <a:pt x="9815534" y="1557567"/>
                </a:lnTo>
                <a:cubicBezTo>
                  <a:pt x="9818237" y="1555944"/>
                  <a:pt x="9822495" y="1552318"/>
                  <a:pt x="9829047" y="1545534"/>
                </a:cubicBezTo>
                <a:cubicBezTo>
                  <a:pt x="9832789" y="1550616"/>
                  <a:pt x="9826799" y="1555027"/>
                  <a:pt x="9830541" y="1560108"/>
                </a:cubicBezTo>
                <a:cubicBezTo>
                  <a:pt x="9882204" y="1529901"/>
                  <a:pt x="9882204" y="1529901"/>
                  <a:pt x="9882204" y="1529901"/>
                </a:cubicBezTo>
                <a:cubicBezTo>
                  <a:pt x="9894184" y="1521079"/>
                  <a:pt x="9894184" y="1521079"/>
                  <a:pt x="9894184" y="1521079"/>
                </a:cubicBezTo>
                <a:cubicBezTo>
                  <a:pt x="9892690" y="1506505"/>
                  <a:pt x="9892690" y="1506505"/>
                  <a:pt x="9892690" y="1506505"/>
                </a:cubicBezTo>
                <a:cubicBezTo>
                  <a:pt x="9981046" y="1425764"/>
                  <a:pt x="9981046" y="1425764"/>
                  <a:pt x="9981046" y="1425764"/>
                </a:cubicBezTo>
                <a:cubicBezTo>
                  <a:pt x="10004252" y="1432187"/>
                  <a:pt x="10004252" y="1432187"/>
                  <a:pt x="10004252" y="1432187"/>
                </a:cubicBezTo>
                <a:cubicBezTo>
                  <a:pt x="10012490" y="1418283"/>
                  <a:pt x="10012490" y="1418283"/>
                  <a:pt x="10012490" y="1418283"/>
                </a:cubicBezTo>
                <a:cubicBezTo>
                  <a:pt x="10016232" y="1423364"/>
                  <a:pt x="10016232" y="1423364"/>
                  <a:pt x="10016232" y="1423364"/>
                </a:cubicBezTo>
                <a:cubicBezTo>
                  <a:pt x="10053667" y="1411472"/>
                  <a:pt x="10053667" y="1411472"/>
                  <a:pt x="10053667" y="1411472"/>
                </a:cubicBezTo>
                <a:cubicBezTo>
                  <a:pt x="10089607" y="1385006"/>
                  <a:pt x="10089607" y="1385006"/>
                  <a:pt x="10089607" y="1385006"/>
                </a:cubicBezTo>
                <a:cubicBezTo>
                  <a:pt x="10072390" y="1374172"/>
                  <a:pt x="10072390" y="1374172"/>
                  <a:pt x="10072390" y="1374172"/>
                </a:cubicBezTo>
                <a:cubicBezTo>
                  <a:pt x="10121805" y="1353457"/>
                  <a:pt x="10121805" y="1353457"/>
                  <a:pt x="10121805" y="1353457"/>
                </a:cubicBezTo>
                <a:cubicBezTo>
                  <a:pt x="10137527" y="1349717"/>
                  <a:pt x="10137527" y="1349717"/>
                  <a:pt x="10137527" y="1349717"/>
                </a:cubicBezTo>
                <a:cubicBezTo>
                  <a:pt x="10128536" y="1387688"/>
                  <a:pt x="10128536" y="1387688"/>
                  <a:pt x="10128536" y="1387688"/>
                </a:cubicBezTo>
                <a:cubicBezTo>
                  <a:pt x="10144258" y="1383947"/>
                  <a:pt x="10144258" y="1383947"/>
                  <a:pt x="10144258" y="1383947"/>
                </a:cubicBezTo>
                <a:cubicBezTo>
                  <a:pt x="10152496" y="1370043"/>
                  <a:pt x="10152496" y="1370043"/>
                  <a:pt x="10152496" y="1370043"/>
                </a:cubicBezTo>
                <a:cubicBezTo>
                  <a:pt x="10143517" y="1345306"/>
                  <a:pt x="10143517" y="1345306"/>
                  <a:pt x="10143517" y="1345306"/>
                </a:cubicBezTo>
                <a:cubicBezTo>
                  <a:pt x="10157004" y="1288349"/>
                  <a:pt x="10124794" y="1382606"/>
                  <a:pt x="10093362" y="1327378"/>
                </a:cubicBezTo>
                <a:cubicBezTo>
                  <a:pt x="10144271" y="1321238"/>
                  <a:pt x="10144271" y="1321238"/>
                  <a:pt x="10144271" y="1321238"/>
                </a:cubicBezTo>
                <a:cubicBezTo>
                  <a:pt x="10142776" y="1306664"/>
                  <a:pt x="10142776" y="1306664"/>
                  <a:pt x="10142776" y="1306664"/>
                </a:cubicBezTo>
                <a:cubicBezTo>
                  <a:pt x="10156251" y="1312416"/>
                  <a:pt x="10156251" y="1312416"/>
                  <a:pt x="10156251" y="1312416"/>
                </a:cubicBezTo>
                <a:cubicBezTo>
                  <a:pt x="10166736" y="1289019"/>
                  <a:pt x="10166736" y="1289019"/>
                  <a:pt x="10166736" y="1289019"/>
                </a:cubicBezTo>
                <a:cubicBezTo>
                  <a:pt x="10210161" y="1272716"/>
                  <a:pt x="10210161" y="1272716"/>
                  <a:pt x="10210161" y="1272716"/>
                </a:cubicBezTo>
                <a:cubicBezTo>
                  <a:pt x="10222894" y="1239827"/>
                  <a:pt x="10222894" y="1239827"/>
                  <a:pt x="10222894" y="1239827"/>
                </a:cubicBezTo>
                <a:cubicBezTo>
                  <a:pt x="10238617" y="1236086"/>
                  <a:pt x="10238617" y="1236086"/>
                  <a:pt x="10238617" y="1236086"/>
                </a:cubicBezTo>
                <a:cubicBezTo>
                  <a:pt x="10243112" y="1217101"/>
                  <a:pt x="10243112" y="1217101"/>
                  <a:pt x="10243112" y="1217101"/>
                </a:cubicBezTo>
                <a:cubicBezTo>
                  <a:pt x="10253598" y="1193704"/>
                  <a:pt x="10231132" y="1225923"/>
                  <a:pt x="10266319" y="1223523"/>
                </a:cubicBezTo>
                <a:cubicBezTo>
                  <a:pt x="10273803" y="1233687"/>
                  <a:pt x="10273803" y="1233687"/>
                  <a:pt x="10273803" y="1233687"/>
                </a:cubicBezTo>
                <a:cubicBezTo>
                  <a:pt x="10243853" y="1255742"/>
                  <a:pt x="10243853" y="1255742"/>
                  <a:pt x="10243853" y="1255742"/>
                </a:cubicBezTo>
                <a:cubicBezTo>
                  <a:pt x="10249843" y="1251331"/>
                  <a:pt x="10222141" y="1263894"/>
                  <a:pt x="10253585" y="1256413"/>
                </a:cubicBezTo>
                <a:cubicBezTo>
                  <a:pt x="10244594" y="1294384"/>
                  <a:pt x="10244594" y="1294384"/>
                  <a:pt x="10244594" y="1294384"/>
                </a:cubicBezTo>
                <a:cubicBezTo>
                  <a:pt x="10283523" y="1297066"/>
                  <a:pt x="10283523" y="1297066"/>
                  <a:pt x="10283523" y="1297066"/>
                </a:cubicBezTo>
                <a:cubicBezTo>
                  <a:pt x="10291007" y="1307230"/>
                  <a:pt x="10291007" y="1307230"/>
                  <a:pt x="10291007" y="1307230"/>
                </a:cubicBezTo>
                <a:cubicBezTo>
                  <a:pt x="10328442" y="1295338"/>
                  <a:pt x="10328442" y="1295338"/>
                  <a:pt x="10328442" y="1295338"/>
                </a:cubicBezTo>
                <a:cubicBezTo>
                  <a:pt x="10317956" y="1318734"/>
                  <a:pt x="10317956" y="1318734"/>
                  <a:pt x="10317956" y="1318734"/>
                </a:cubicBezTo>
                <a:cubicBezTo>
                  <a:pt x="10334802" y="1310247"/>
                  <a:pt x="10343225" y="1306004"/>
                  <a:pt x="10347437" y="1303882"/>
                </a:cubicBezTo>
                <a:lnTo>
                  <a:pt x="10348579" y="1303307"/>
                </a:lnTo>
                <a:lnTo>
                  <a:pt x="10341933" y="1317089"/>
                </a:lnTo>
                <a:cubicBezTo>
                  <a:pt x="10337630" y="1326044"/>
                  <a:pt x="10331989" y="1337790"/>
                  <a:pt x="10324687" y="1352965"/>
                </a:cubicBezTo>
                <a:cubicBezTo>
                  <a:pt x="10338161" y="1358717"/>
                  <a:pt x="10338161" y="1358717"/>
                  <a:pt x="10338161" y="1358717"/>
                </a:cubicBezTo>
                <a:cubicBezTo>
                  <a:pt x="10352389" y="1340402"/>
                  <a:pt x="10352389" y="1340402"/>
                  <a:pt x="10352389" y="1340402"/>
                </a:cubicBezTo>
                <a:cubicBezTo>
                  <a:pt x="10371854" y="1341743"/>
                  <a:pt x="10371854" y="1341743"/>
                  <a:pt x="10371854" y="1341743"/>
                </a:cubicBezTo>
                <a:cubicBezTo>
                  <a:pt x="10445982" y="1279317"/>
                  <a:pt x="10445982" y="1279317"/>
                  <a:pt x="10445982" y="1279317"/>
                </a:cubicBezTo>
                <a:cubicBezTo>
                  <a:pt x="10409288" y="1329851"/>
                  <a:pt x="10409288" y="1329851"/>
                  <a:pt x="10409288" y="1329851"/>
                </a:cubicBezTo>
                <a:cubicBezTo>
                  <a:pt x="10415278" y="1325440"/>
                  <a:pt x="10380845" y="1303772"/>
                  <a:pt x="10410782" y="1344425"/>
                </a:cubicBezTo>
                <a:cubicBezTo>
                  <a:pt x="10381586" y="1342414"/>
                  <a:pt x="10381586" y="1342414"/>
                  <a:pt x="10381586" y="1342414"/>
                </a:cubicBezTo>
                <a:cubicBezTo>
                  <a:pt x="10331418" y="1387195"/>
                  <a:pt x="10331418" y="1387195"/>
                  <a:pt x="10331418" y="1387195"/>
                </a:cubicBezTo>
                <a:cubicBezTo>
                  <a:pt x="10348634" y="1398029"/>
                  <a:pt x="10348634" y="1398029"/>
                  <a:pt x="10348634" y="1398029"/>
                </a:cubicBezTo>
                <a:cubicBezTo>
                  <a:pt x="10370347" y="1389878"/>
                  <a:pt x="10370347" y="1389878"/>
                  <a:pt x="10370347" y="1389878"/>
                </a:cubicBezTo>
                <a:cubicBezTo>
                  <a:pt x="10356119" y="1408193"/>
                  <a:pt x="10356119" y="1408193"/>
                  <a:pt x="10356119" y="1408193"/>
                </a:cubicBezTo>
                <a:cubicBezTo>
                  <a:pt x="10377077" y="1424108"/>
                  <a:pt x="10377077" y="1424108"/>
                  <a:pt x="10377077" y="1424108"/>
                </a:cubicBezTo>
                <a:cubicBezTo>
                  <a:pt x="10386810" y="1424779"/>
                  <a:pt x="10391305" y="1405793"/>
                  <a:pt x="10401038" y="1406464"/>
                </a:cubicBezTo>
                <a:cubicBezTo>
                  <a:pt x="10412264" y="1421709"/>
                  <a:pt x="10412264" y="1421709"/>
                  <a:pt x="10412264" y="1421709"/>
                </a:cubicBezTo>
                <a:cubicBezTo>
                  <a:pt x="10411511" y="1445776"/>
                  <a:pt x="10411511" y="1445776"/>
                  <a:pt x="10411511" y="1445776"/>
                </a:cubicBezTo>
                <a:lnTo>
                  <a:pt x="10429197" y="1436245"/>
                </a:lnTo>
                <a:lnTo>
                  <a:pt x="10421279" y="1449680"/>
                </a:lnTo>
                <a:cubicBezTo>
                  <a:pt x="10417521" y="1457270"/>
                  <a:pt x="10413285" y="1467002"/>
                  <a:pt x="10408509" y="1479336"/>
                </a:cubicBezTo>
                <a:cubicBezTo>
                  <a:pt x="10370321" y="1515295"/>
                  <a:pt x="10370321" y="1515295"/>
                  <a:pt x="10370321" y="1515295"/>
                </a:cubicBezTo>
                <a:cubicBezTo>
                  <a:pt x="10322401" y="1550584"/>
                  <a:pt x="10322401" y="1550584"/>
                  <a:pt x="10322401" y="1550584"/>
                </a:cubicBezTo>
                <a:cubicBezTo>
                  <a:pt x="10326143" y="1555666"/>
                  <a:pt x="10326143" y="1555666"/>
                  <a:pt x="10326143" y="1555666"/>
                </a:cubicBezTo>
                <a:cubicBezTo>
                  <a:pt x="10302183" y="1573310"/>
                  <a:pt x="10302183" y="1573310"/>
                  <a:pt x="10302183" y="1573310"/>
                </a:cubicBezTo>
                <a:lnTo>
                  <a:pt x="10299617" y="1584148"/>
                </a:lnTo>
                <a:lnTo>
                  <a:pt x="10292401" y="1595776"/>
                </a:lnTo>
                <a:cubicBezTo>
                  <a:pt x="10288058" y="1602938"/>
                  <a:pt x="10282430" y="1612349"/>
                  <a:pt x="10275222" y="1624515"/>
                </a:cubicBezTo>
                <a:cubicBezTo>
                  <a:pt x="10290944" y="1620774"/>
                  <a:pt x="10290944" y="1620774"/>
                  <a:pt x="10290944" y="1620774"/>
                </a:cubicBezTo>
                <a:cubicBezTo>
                  <a:pt x="10243024" y="1656063"/>
                  <a:pt x="10243024" y="1656063"/>
                  <a:pt x="10243024" y="1656063"/>
                </a:cubicBezTo>
                <a:cubicBezTo>
                  <a:pt x="10237969" y="1661744"/>
                  <a:pt x="10234179" y="1666006"/>
                  <a:pt x="10231335" y="1669201"/>
                </a:cubicBezTo>
                <a:lnTo>
                  <a:pt x="10225754" y="1675475"/>
                </a:lnTo>
                <a:lnTo>
                  <a:pt x="10225895" y="1673575"/>
                </a:lnTo>
                <a:cubicBezTo>
                  <a:pt x="10224492" y="1671669"/>
                  <a:pt x="10219064" y="1673707"/>
                  <a:pt x="10204836" y="1692022"/>
                </a:cubicBezTo>
                <a:cubicBezTo>
                  <a:pt x="10212320" y="1702186"/>
                  <a:pt x="10212320" y="1702186"/>
                  <a:pt x="10212320" y="1702186"/>
                </a:cubicBezTo>
                <a:cubicBezTo>
                  <a:pt x="10269973" y="1667567"/>
                  <a:pt x="10269973" y="1667567"/>
                  <a:pt x="10269973" y="1667567"/>
                </a:cubicBezTo>
                <a:cubicBezTo>
                  <a:pt x="10284200" y="1649252"/>
                  <a:pt x="10284200" y="1649252"/>
                  <a:pt x="10284200" y="1649252"/>
                </a:cubicBezTo>
                <a:cubicBezTo>
                  <a:pt x="10309655" y="1646182"/>
                  <a:pt x="10309655" y="1646182"/>
                  <a:pt x="10309655" y="1646182"/>
                </a:cubicBezTo>
                <a:cubicBezTo>
                  <a:pt x="10332121" y="1613964"/>
                  <a:pt x="10332121" y="1613964"/>
                  <a:pt x="10332121" y="1613964"/>
                </a:cubicBezTo>
                <a:cubicBezTo>
                  <a:pt x="10375545" y="1597660"/>
                  <a:pt x="10375545" y="1597660"/>
                  <a:pt x="10375545" y="1597660"/>
                </a:cubicBezTo>
                <a:cubicBezTo>
                  <a:pt x="10376296" y="1589270"/>
                  <a:pt x="10373769" y="1588192"/>
                  <a:pt x="10370482" y="1590000"/>
                </a:cubicBezTo>
                <a:lnTo>
                  <a:pt x="10366881" y="1593614"/>
                </a:lnTo>
                <a:lnTo>
                  <a:pt x="10370870" y="1588567"/>
                </a:lnTo>
                <a:cubicBezTo>
                  <a:pt x="10375186" y="1582862"/>
                  <a:pt x="10380884" y="1575115"/>
                  <a:pt x="10388279" y="1564771"/>
                </a:cubicBezTo>
                <a:cubicBezTo>
                  <a:pt x="10431703" y="1548468"/>
                  <a:pt x="10431703" y="1548468"/>
                  <a:pt x="10431703" y="1548468"/>
                </a:cubicBezTo>
                <a:lnTo>
                  <a:pt x="10431807" y="1546322"/>
                </a:lnTo>
                <a:lnTo>
                  <a:pt x="10454910" y="1554891"/>
                </a:lnTo>
                <a:cubicBezTo>
                  <a:pt x="10496840" y="1524013"/>
                  <a:pt x="10496840" y="1524013"/>
                  <a:pt x="10496840" y="1524013"/>
                </a:cubicBezTo>
                <a:cubicBezTo>
                  <a:pt x="10518552" y="1515861"/>
                  <a:pt x="10518552" y="1515861"/>
                  <a:pt x="10518552" y="1515861"/>
                </a:cubicBezTo>
                <a:cubicBezTo>
                  <a:pt x="10538770" y="1493135"/>
                  <a:pt x="10538770" y="1493135"/>
                  <a:pt x="10538770" y="1493135"/>
                </a:cubicBezTo>
                <a:cubicBezTo>
                  <a:pt x="10522294" y="1520943"/>
                  <a:pt x="10522294" y="1520943"/>
                  <a:pt x="10522294" y="1520943"/>
                </a:cubicBezTo>
                <a:cubicBezTo>
                  <a:pt x="10400246" y="1618658"/>
                  <a:pt x="10400246" y="1618658"/>
                  <a:pt x="10400246" y="1618658"/>
                </a:cubicBezTo>
                <a:cubicBezTo>
                  <a:pt x="10324624" y="1666509"/>
                  <a:pt x="10324624" y="1666509"/>
                  <a:pt x="10324624" y="1666509"/>
                </a:cubicBezTo>
                <a:cubicBezTo>
                  <a:pt x="10322376" y="1676002"/>
                  <a:pt x="10335850" y="1681754"/>
                  <a:pt x="10310396" y="1684824"/>
                </a:cubicBezTo>
                <a:cubicBezTo>
                  <a:pt x="10307395" y="1718384"/>
                  <a:pt x="10320128" y="1685495"/>
                  <a:pt x="10357562" y="1673602"/>
                </a:cubicBezTo>
                <a:cubicBezTo>
                  <a:pt x="10363552" y="1669191"/>
                  <a:pt x="10363552" y="1669191"/>
                  <a:pt x="10363552" y="1669191"/>
                </a:cubicBezTo>
                <a:cubicBezTo>
                  <a:pt x="10371037" y="1679355"/>
                  <a:pt x="10371037" y="1679355"/>
                  <a:pt x="10371037" y="1679355"/>
                </a:cubicBezTo>
                <a:cubicBezTo>
                  <a:pt x="10327612" y="1695658"/>
                  <a:pt x="10327612" y="1695658"/>
                  <a:pt x="10327612" y="1695658"/>
                </a:cubicBezTo>
                <a:cubicBezTo>
                  <a:pt x="10332849" y="1715314"/>
                  <a:pt x="10332849" y="1715314"/>
                  <a:pt x="10332849" y="1715314"/>
                </a:cubicBezTo>
                <a:cubicBezTo>
                  <a:pt x="10317127" y="1719055"/>
                  <a:pt x="10317127" y="1719055"/>
                  <a:pt x="10317127" y="1719055"/>
                </a:cubicBezTo>
                <a:cubicBezTo>
                  <a:pt x="10308889" y="1732959"/>
                  <a:pt x="10275197" y="1749932"/>
                  <a:pt x="10308135" y="1757026"/>
                </a:cubicBezTo>
                <a:cubicBezTo>
                  <a:pt x="10287917" y="1779752"/>
                  <a:pt x="10287917" y="1779752"/>
                  <a:pt x="10287917" y="1779752"/>
                </a:cubicBezTo>
                <a:cubicBezTo>
                  <a:pt x="10326846" y="1782434"/>
                  <a:pt x="10326846" y="1782434"/>
                  <a:pt x="10326846" y="1782434"/>
                </a:cubicBezTo>
                <a:cubicBezTo>
                  <a:pt x="10272195" y="1783492"/>
                  <a:pt x="10349299" y="1812924"/>
                  <a:pt x="10268440" y="1841120"/>
                </a:cubicBezTo>
                <a:cubicBezTo>
                  <a:pt x="10275925" y="1851283"/>
                  <a:pt x="10275925" y="1851283"/>
                  <a:pt x="10275925" y="1851283"/>
                </a:cubicBezTo>
                <a:cubicBezTo>
                  <a:pt x="10283409" y="1861446"/>
                  <a:pt x="10296884" y="1867199"/>
                  <a:pt x="10311865" y="1824816"/>
                </a:cubicBezTo>
                <a:cubicBezTo>
                  <a:pt x="10327587" y="1821076"/>
                  <a:pt x="10327587" y="1821076"/>
                  <a:pt x="10327587" y="1821076"/>
                </a:cubicBezTo>
                <a:cubicBezTo>
                  <a:pt x="10335825" y="1807172"/>
                  <a:pt x="10281174" y="1808230"/>
                  <a:pt x="10353795" y="1793939"/>
                </a:cubicBezTo>
                <a:cubicBezTo>
                  <a:pt x="10381497" y="1781376"/>
                  <a:pt x="10372519" y="1756638"/>
                  <a:pt x="10380756" y="1742734"/>
                </a:cubicBezTo>
                <a:cubicBezTo>
                  <a:pt x="10380003" y="1766801"/>
                  <a:pt x="10431678" y="1673885"/>
                  <a:pt x="10354549" y="1769871"/>
                </a:cubicBezTo>
                <a:cubicBezTo>
                  <a:pt x="10338826" y="1773612"/>
                  <a:pt x="10338826" y="1773612"/>
                  <a:pt x="10338826" y="1773612"/>
                </a:cubicBezTo>
                <a:cubicBezTo>
                  <a:pt x="10347064" y="1759708"/>
                  <a:pt x="10347064" y="1759708"/>
                  <a:pt x="10347064" y="1759708"/>
                </a:cubicBezTo>
                <a:cubicBezTo>
                  <a:pt x="10406964" y="1715597"/>
                  <a:pt x="10406964" y="1715597"/>
                  <a:pt x="10406964" y="1715597"/>
                </a:cubicBezTo>
                <a:cubicBezTo>
                  <a:pt x="10451142" y="1675227"/>
                  <a:pt x="10451142" y="1675227"/>
                  <a:pt x="10451142" y="1675227"/>
                </a:cubicBezTo>
                <a:cubicBezTo>
                  <a:pt x="10478845" y="1662664"/>
                  <a:pt x="10478845" y="1662664"/>
                  <a:pt x="10478845" y="1662664"/>
                </a:cubicBezTo>
                <a:cubicBezTo>
                  <a:pt x="10486329" y="1672827"/>
                  <a:pt x="10486329" y="1672827"/>
                  <a:pt x="10486329" y="1672827"/>
                </a:cubicBezTo>
                <a:cubicBezTo>
                  <a:pt x="10505793" y="1674168"/>
                  <a:pt x="10505793" y="1674168"/>
                  <a:pt x="10505793" y="1674168"/>
                </a:cubicBezTo>
                <a:cubicBezTo>
                  <a:pt x="10517033" y="1626704"/>
                  <a:pt x="10517033" y="1626704"/>
                  <a:pt x="10517033" y="1626704"/>
                </a:cubicBezTo>
                <a:cubicBezTo>
                  <a:pt x="10544735" y="1614142"/>
                  <a:pt x="10544735" y="1614142"/>
                  <a:pt x="10544735" y="1614142"/>
                </a:cubicBezTo>
                <a:cubicBezTo>
                  <a:pt x="10546983" y="1604649"/>
                  <a:pt x="10546983" y="1604649"/>
                  <a:pt x="10546983" y="1604649"/>
                </a:cubicBezTo>
                <a:cubicBezTo>
                  <a:pt x="10582169" y="1602250"/>
                  <a:pt x="10582169" y="1602250"/>
                  <a:pt x="10582169" y="1602250"/>
                </a:cubicBezTo>
                <a:cubicBezTo>
                  <a:pt x="10644317" y="1548646"/>
                  <a:pt x="10644317" y="1548646"/>
                  <a:pt x="10644317" y="1548646"/>
                </a:cubicBezTo>
                <a:cubicBezTo>
                  <a:pt x="10669772" y="1545576"/>
                  <a:pt x="10669772" y="1545576"/>
                  <a:pt x="10669772" y="1545576"/>
                </a:cubicBezTo>
                <a:cubicBezTo>
                  <a:pt x="10687742" y="1532342"/>
                  <a:pt x="10687742" y="1532342"/>
                  <a:pt x="10687742" y="1532342"/>
                </a:cubicBezTo>
                <a:cubicBezTo>
                  <a:pt x="10682505" y="1512686"/>
                  <a:pt x="10682505" y="1512686"/>
                  <a:pt x="10682505" y="1512686"/>
                </a:cubicBezTo>
                <a:cubicBezTo>
                  <a:pt x="10700475" y="1499453"/>
                  <a:pt x="10700475" y="1499453"/>
                  <a:pt x="10700475" y="1499453"/>
                </a:cubicBezTo>
                <a:cubicBezTo>
                  <a:pt x="10698228" y="1508946"/>
                  <a:pt x="10698228" y="1508946"/>
                  <a:pt x="10698228" y="1508946"/>
                </a:cubicBezTo>
                <a:cubicBezTo>
                  <a:pt x="10707960" y="1509616"/>
                  <a:pt x="10707960" y="1509616"/>
                  <a:pt x="10707960" y="1509616"/>
                </a:cubicBezTo>
                <a:cubicBezTo>
                  <a:pt x="10715444" y="1519780"/>
                  <a:pt x="10715444" y="1519780"/>
                  <a:pt x="10715444" y="1519780"/>
                </a:cubicBezTo>
                <a:cubicBezTo>
                  <a:pt x="10691484" y="1537424"/>
                  <a:pt x="10691484" y="1537424"/>
                  <a:pt x="10691484" y="1537424"/>
                </a:cubicBezTo>
                <a:cubicBezTo>
                  <a:pt x="10675008" y="1565232"/>
                  <a:pt x="10675008" y="1565232"/>
                  <a:pt x="10675008" y="1565232"/>
                </a:cubicBezTo>
                <a:cubicBezTo>
                  <a:pt x="10695967" y="1581147"/>
                  <a:pt x="10695967" y="1581147"/>
                  <a:pt x="10695967" y="1581147"/>
                </a:cubicBezTo>
                <a:cubicBezTo>
                  <a:pt x="10636067" y="1625258"/>
                  <a:pt x="10636067" y="1625258"/>
                  <a:pt x="10636067" y="1625258"/>
                </a:cubicBezTo>
                <a:cubicBezTo>
                  <a:pt x="10623333" y="1658148"/>
                  <a:pt x="10623333" y="1658148"/>
                  <a:pt x="10623333" y="1658148"/>
                </a:cubicBezTo>
                <a:cubicBezTo>
                  <a:pt x="10597126" y="1685285"/>
                  <a:pt x="10597126" y="1685285"/>
                  <a:pt x="10597126" y="1685285"/>
                </a:cubicBezTo>
                <a:cubicBezTo>
                  <a:pt x="10585145" y="1694107"/>
                  <a:pt x="10594124" y="1718845"/>
                  <a:pt x="10558937" y="1721244"/>
                </a:cubicBezTo>
                <a:cubicBezTo>
                  <a:pt x="10554442" y="1740230"/>
                  <a:pt x="10554442" y="1740230"/>
                  <a:pt x="10554442" y="1740230"/>
                </a:cubicBezTo>
                <a:cubicBezTo>
                  <a:pt x="10544710" y="1739559"/>
                  <a:pt x="10544710" y="1739559"/>
                  <a:pt x="10544710" y="1739559"/>
                </a:cubicBezTo>
                <a:lnTo>
                  <a:pt x="10545054" y="1737557"/>
                </a:lnTo>
                <a:lnTo>
                  <a:pt x="10547343" y="1734314"/>
                </a:lnTo>
                <a:cubicBezTo>
                  <a:pt x="10552514" y="1726832"/>
                  <a:pt x="10547624" y="1733128"/>
                  <a:pt x="10545119" y="1737176"/>
                </a:cubicBezTo>
                <a:lnTo>
                  <a:pt x="10545054" y="1737557"/>
                </a:lnTo>
                <a:lnTo>
                  <a:pt x="10541382" y="1742760"/>
                </a:lnTo>
                <a:cubicBezTo>
                  <a:pt x="10538637" y="1746603"/>
                  <a:pt x="10535068" y="1751558"/>
                  <a:pt x="10530482" y="1757874"/>
                </a:cubicBezTo>
                <a:cubicBezTo>
                  <a:pt x="10534978" y="1738889"/>
                  <a:pt x="10534978" y="1738889"/>
                  <a:pt x="10534978" y="1738889"/>
                </a:cubicBezTo>
                <a:cubicBezTo>
                  <a:pt x="10525245" y="1738218"/>
                  <a:pt x="10525245" y="1738218"/>
                  <a:pt x="10525245" y="1738218"/>
                </a:cubicBezTo>
                <a:cubicBezTo>
                  <a:pt x="10535731" y="1714822"/>
                  <a:pt x="10535731" y="1714822"/>
                  <a:pt x="10535731" y="1714822"/>
                </a:cubicBezTo>
                <a:cubicBezTo>
                  <a:pt x="10554454" y="1677521"/>
                  <a:pt x="10554454" y="1677521"/>
                  <a:pt x="10554454" y="1677521"/>
                </a:cubicBezTo>
                <a:cubicBezTo>
                  <a:pt x="10524504" y="1699577"/>
                  <a:pt x="10524504" y="1699577"/>
                  <a:pt x="10524504" y="1699577"/>
                </a:cubicBezTo>
                <a:cubicBezTo>
                  <a:pt x="10432406" y="1775236"/>
                  <a:pt x="10432406" y="1775236"/>
                  <a:pt x="10432406" y="1775236"/>
                </a:cubicBezTo>
                <a:cubicBezTo>
                  <a:pt x="10416684" y="1778977"/>
                  <a:pt x="10416684" y="1778977"/>
                  <a:pt x="10416684" y="1778977"/>
                </a:cubicBezTo>
                <a:cubicBezTo>
                  <a:pt x="10408446" y="1792880"/>
                  <a:pt x="10408446" y="1792880"/>
                  <a:pt x="10408446" y="1792880"/>
                </a:cubicBezTo>
                <a:cubicBezTo>
                  <a:pt x="10379250" y="1790869"/>
                  <a:pt x="10379250" y="1790869"/>
                  <a:pt x="10379250" y="1790869"/>
                </a:cubicBezTo>
                <a:cubicBezTo>
                  <a:pt x="10371012" y="1804773"/>
                  <a:pt x="10366893" y="1811724"/>
                  <a:pt x="10364833" y="1815200"/>
                </a:cubicBezTo>
                <a:lnTo>
                  <a:pt x="10363535" y="1817391"/>
                </a:lnTo>
                <a:lnTo>
                  <a:pt x="10359805" y="1820648"/>
                </a:lnTo>
                <a:lnTo>
                  <a:pt x="10345827" y="1835785"/>
                </a:lnTo>
                <a:lnTo>
                  <a:pt x="10343939" y="1829363"/>
                </a:lnTo>
                <a:cubicBezTo>
                  <a:pt x="10336010" y="1816832"/>
                  <a:pt x="10320282" y="1851927"/>
                  <a:pt x="10336566" y="1845814"/>
                </a:cubicBezTo>
                <a:lnTo>
                  <a:pt x="10345827" y="1835785"/>
                </a:lnTo>
                <a:lnTo>
                  <a:pt x="10347068" y="1840008"/>
                </a:lnTo>
                <a:cubicBezTo>
                  <a:pt x="10347772" y="1845154"/>
                  <a:pt x="10348075" y="1852033"/>
                  <a:pt x="10347792" y="1861059"/>
                </a:cubicBezTo>
                <a:cubicBezTo>
                  <a:pt x="10373247" y="1857989"/>
                  <a:pt x="10373247" y="1857989"/>
                  <a:pt x="10373247" y="1857989"/>
                </a:cubicBezTo>
                <a:cubicBezTo>
                  <a:pt x="10412929" y="1836604"/>
                  <a:pt x="10412929" y="1836604"/>
                  <a:pt x="10412929" y="1836604"/>
                </a:cubicBezTo>
                <a:cubicBezTo>
                  <a:pt x="10447375" y="1795563"/>
                  <a:pt x="10447375" y="1795563"/>
                  <a:pt x="10447375" y="1795563"/>
                </a:cubicBezTo>
                <a:cubicBezTo>
                  <a:pt x="10451117" y="1800644"/>
                  <a:pt x="10451117" y="1800644"/>
                  <a:pt x="10451117" y="1800644"/>
                </a:cubicBezTo>
                <a:cubicBezTo>
                  <a:pt x="10439137" y="1809467"/>
                  <a:pt x="10439137" y="1809467"/>
                  <a:pt x="10439137" y="1809467"/>
                </a:cubicBezTo>
                <a:cubicBezTo>
                  <a:pt x="10487798" y="1812819"/>
                  <a:pt x="10487798" y="1812819"/>
                  <a:pt x="10487798" y="1812819"/>
                </a:cubicBezTo>
                <a:cubicBezTo>
                  <a:pt x="10502026" y="1794504"/>
                  <a:pt x="10493047" y="1769767"/>
                  <a:pt x="10531976" y="1772449"/>
                </a:cubicBezTo>
                <a:lnTo>
                  <a:pt x="10531050" y="1776358"/>
                </a:lnTo>
                <a:lnTo>
                  <a:pt x="10526454" y="1777495"/>
                </a:lnTo>
                <a:cubicBezTo>
                  <a:pt x="10521867" y="1783812"/>
                  <a:pt x="10521490" y="1795845"/>
                  <a:pt x="10527480" y="1791434"/>
                </a:cubicBezTo>
                <a:cubicBezTo>
                  <a:pt x="10527480" y="1791434"/>
                  <a:pt x="10527480" y="1791434"/>
                  <a:pt x="10528042" y="1789061"/>
                </a:cubicBezTo>
                <a:lnTo>
                  <a:pt x="10531050" y="1776358"/>
                </a:lnTo>
                <a:lnTo>
                  <a:pt x="10536222" y="1775078"/>
                </a:lnTo>
                <a:cubicBezTo>
                  <a:pt x="10540350" y="1777548"/>
                  <a:pt x="10545262" y="1784218"/>
                  <a:pt x="10550687" y="1797857"/>
                </a:cubicBezTo>
                <a:cubicBezTo>
                  <a:pt x="10546943" y="1800614"/>
                  <a:pt x="10544346" y="1801792"/>
                  <a:pt x="10542597" y="1801916"/>
                </a:cubicBezTo>
                <a:lnTo>
                  <a:pt x="10539679" y="1799718"/>
                </a:lnTo>
                <a:lnTo>
                  <a:pt x="10542688" y="1790523"/>
                </a:lnTo>
                <a:cubicBezTo>
                  <a:pt x="10545591" y="1779568"/>
                  <a:pt x="10538195" y="1793831"/>
                  <a:pt x="10539597" y="1799656"/>
                </a:cubicBezTo>
                <a:lnTo>
                  <a:pt x="10539679" y="1799718"/>
                </a:lnTo>
                <a:lnTo>
                  <a:pt x="10538281" y="1803993"/>
                </a:lnTo>
                <a:cubicBezTo>
                  <a:pt x="10535969" y="1810410"/>
                  <a:pt x="10532715" y="1818929"/>
                  <a:pt x="10528221" y="1830076"/>
                </a:cubicBezTo>
                <a:cubicBezTo>
                  <a:pt x="10565656" y="1818184"/>
                  <a:pt x="10565656" y="1818184"/>
                  <a:pt x="10565656" y="1818184"/>
                </a:cubicBezTo>
                <a:cubicBezTo>
                  <a:pt x="10603844" y="1782225"/>
                  <a:pt x="10603844" y="1782225"/>
                  <a:pt x="10603844" y="1782225"/>
                </a:cubicBezTo>
                <a:cubicBezTo>
                  <a:pt x="10635288" y="1774743"/>
                  <a:pt x="10635288" y="1774743"/>
                  <a:pt x="10635288" y="1774743"/>
                </a:cubicBezTo>
                <a:cubicBezTo>
                  <a:pt x="10737119" y="1699755"/>
                  <a:pt x="10737119" y="1699755"/>
                  <a:pt x="10737119" y="1699755"/>
                </a:cubicBezTo>
                <a:cubicBezTo>
                  <a:pt x="10750593" y="1705507"/>
                  <a:pt x="10750593" y="1705507"/>
                  <a:pt x="10750593" y="1705507"/>
                </a:cubicBezTo>
                <a:cubicBezTo>
                  <a:pt x="10746851" y="1700425"/>
                  <a:pt x="10755089" y="1686521"/>
                  <a:pt x="10770811" y="1682781"/>
                </a:cubicBezTo>
                <a:cubicBezTo>
                  <a:pt x="10754335" y="1710589"/>
                  <a:pt x="10754335" y="1710589"/>
                  <a:pt x="10754335" y="1710589"/>
                </a:cubicBezTo>
                <a:cubicBezTo>
                  <a:pt x="10740861" y="1704836"/>
                  <a:pt x="10740861" y="1704836"/>
                  <a:pt x="10740861" y="1704836"/>
                </a:cubicBezTo>
                <a:cubicBezTo>
                  <a:pt x="10742355" y="1719411"/>
                  <a:pt x="10742355" y="1719411"/>
                  <a:pt x="10742355" y="1719411"/>
                </a:cubicBezTo>
                <a:cubicBezTo>
                  <a:pt x="10779790" y="1707519"/>
                  <a:pt x="10779790" y="1707519"/>
                  <a:pt x="10779790" y="1707519"/>
                </a:cubicBezTo>
                <a:cubicBezTo>
                  <a:pt x="10811988" y="1675970"/>
                  <a:pt x="10811988" y="1675970"/>
                  <a:pt x="10811988" y="1675970"/>
                </a:cubicBezTo>
                <a:cubicBezTo>
                  <a:pt x="10823968" y="1667148"/>
                  <a:pt x="10823968" y="1667148"/>
                  <a:pt x="10823968" y="1667148"/>
                </a:cubicBezTo>
                <a:cubicBezTo>
                  <a:pt x="10799631" y="1696826"/>
                  <a:pt x="10787462" y="1711665"/>
                  <a:pt x="10781378" y="1719085"/>
                </a:cubicBezTo>
                <a:lnTo>
                  <a:pt x="10779629" y="1721218"/>
                </a:lnTo>
                <a:lnTo>
                  <a:pt x="10779763" y="1721009"/>
                </a:lnTo>
                <a:cubicBezTo>
                  <a:pt x="10787978" y="1706877"/>
                  <a:pt x="10800196" y="1678776"/>
                  <a:pt x="10751334" y="1744149"/>
                </a:cubicBezTo>
                <a:cubicBezTo>
                  <a:pt x="10614317" y="1821537"/>
                  <a:pt x="10614317" y="1821537"/>
                  <a:pt x="10614317" y="1821537"/>
                </a:cubicBezTo>
                <a:cubicBezTo>
                  <a:pt x="10612069" y="1831030"/>
                  <a:pt x="10612069" y="1831030"/>
                  <a:pt x="10612069" y="1831030"/>
                </a:cubicBezTo>
                <a:cubicBezTo>
                  <a:pt x="10556664" y="1856155"/>
                  <a:pt x="10556664" y="1856155"/>
                  <a:pt x="10556664" y="1856155"/>
                </a:cubicBezTo>
                <a:cubicBezTo>
                  <a:pt x="10522219" y="1897196"/>
                  <a:pt x="10522219" y="1897196"/>
                  <a:pt x="10522219" y="1897196"/>
                </a:cubicBezTo>
                <a:lnTo>
                  <a:pt x="10527813" y="1897582"/>
                </a:lnTo>
                <a:lnTo>
                  <a:pt x="10527406" y="1900785"/>
                </a:lnTo>
                <a:cubicBezTo>
                  <a:pt x="10527188" y="1904925"/>
                  <a:pt x="10527176" y="1910200"/>
                  <a:pt x="10527455" y="1916852"/>
                </a:cubicBezTo>
                <a:cubicBezTo>
                  <a:pt x="10513981" y="1911100"/>
                  <a:pt x="10513981" y="1911100"/>
                  <a:pt x="10513981" y="1911100"/>
                </a:cubicBezTo>
                <a:cubicBezTo>
                  <a:pt x="10507991" y="1915511"/>
                  <a:pt x="10507991" y="1915511"/>
                  <a:pt x="10507991" y="1915511"/>
                </a:cubicBezTo>
                <a:cubicBezTo>
                  <a:pt x="10501247" y="1943989"/>
                  <a:pt x="10501247" y="1943989"/>
                  <a:pt x="10501247" y="1943989"/>
                </a:cubicBezTo>
                <a:cubicBezTo>
                  <a:pt x="10476546" y="1922992"/>
                  <a:pt x="10476546" y="1922992"/>
                  <a:pt x="10476546" y="1922992"/>
                </a:cubicBezTo>
                <a:cubicBezTo>
                  <a:pt x="10469803" y="1951470"/>
                  <a:pt x="10469803" y="1951470"/>
                  <a:pt x="10469803" y="1951470"/>
                </a:cubicBezTo>
                <a:cubicBezTo>
                  <a:pt x="10455575" y="1969785"/>
                  <a:pt x="10432368" y="1963363"/>
                  <a:pt x="10429367" y="1996923"/>
                </a:cubicBezTo>
                <a:cubicBezTo>
                  <a:pt x="10431800" y="1997090"/>
                  <a:pt x="10431753" y="1998595"/>
                  <a:pt x="10430875" y="2000343"/>
                </a:cubicBezTo>
                <a:lnTo>
                  <a:pt x="10427598" y="2004950"/>
                </a:lnTo>
                <a:lnTo>
                  <a:pt x="10424967" y="2005061"/>
                </a:lnTo>
                <a:cubicBezTo>
                  <a:pt x="10416451" y="2004474"/>
                  <a:pt x="10410650" y="2002869"/>
                  <a:pt x="10417387" y="2005745"/>
                </a:cubicBezTo>
                <a:cubicBezTo>
                  <a:pt x="10422624" y="2025401"/>
                  <a:pt x="10422624" y="2025401"/>
                  <a:pt x="10422624" y="2025401"/>
                </a:cubicBezTo>
                <a:cubicBezTo>
                  <a:pt x="10383695" y="2022719"/>
                  <a:pt x="10442829" y="2065384"/>
                  <a:pt x="10374703" y="2060690"/>
                </a:cubicBezTo>
                <a:cubicBezTo>
                  <a:pt x="10354485" y="2083416"/>
                  <a:pt x="10357474" y="2112565"/>
                  <a:pt x="10316297" y="2119375"/>
                </a:cubicBezTo>
                <a:cubicBezTo>
                  <a:pt x="10318545" y="2109882"/>
                  <a:pt x="10318545" y="2109882"/>
                  <a:pt x="10318545" y="2109882"/>
                </a:cubicBezTo>
                <a:cubicBezTo>
                  <a:pt x="10264635" y="2149582"/>
                  <a:pt x="10264635" y="2149582"/>
                  <a:pt x="10264635" y="2149582"/>
                </a:cubicBezTo>
                <a:cubicBezTo>
                  <a:pt x="10229448" y="2151982"/>
                  <a:pt x="10229448" y="2151982"/>
                  <a:pt x="10229448" y="2151982"/>
                </a:cubicBezTo>
                <a:cubicBezTo>
                  <a:pt x="10230943" y="2166556"/>
                  <a:pt x="10230943" y="2166556"/>
                  <a:pt x="10230943" y="2166556"/>
                </a:cubicBezTo>
                <a:cubicBezTo>
                  <a:pt x="10234685" y="2171638"/>
                  <a:pt x="10234685" y="2171638"/>
                  <a:pt x="10234685" y="2171638"/>
                </a:cubicBezTo>
                <a:cubicBezTo>
                  <a:pt x="10221211" y="2165886"/>
                  <a:pt x="10221211" y="2165886"/>
                  <a:pt x="10221211" y="2165886"/>
                </a:cubicBezTo>
                <a:cubicBezTo>
                  <a:pt x="10183023" y="2201845"/>
                  <a:pt x="10183023" y="2201845"/>
                  <a:pt x="10183023" y="2201845"/>
                </a:cubicBezTo>
                <a:cubicBezTo>
                  <a:pt x="10166547" y="2229653"/>
                  <a:pt x="10166547" y="2229653"/>
                  <a:pt x="10166547" y="2229653"/>
                </a:cubicBezTo>
                <a:cubicBezTo>
                  <a:pt x="10192001" y="2226583"/>
                  <a:pt x="10192001" y="2226583"/>
                  <a:pt x="10192001" y="2226583"/>
                </a:cubicBezTo>
                <a:cubicBezTo>
                  <a:pt x="10171783" y="2249309"/>
                  <a:pt x="10171783" y="2249309"/>
                  <a:pt x="10171783" y="2249309"/>
                </a:cubicBezTo>
                <a:cubicBezTo>
                  <a:pt x="10180021" y="2235405"/>
                  <a:pt x="10180021" y="2235405"/>
                  <a:pt x="10180021" y="2235405"/>
                </a:cubicBezTo>
                <a:cubicBezTo>
                  <a:pt x="10130607" y="2256119"/>
                  <a:pt x="10130607" y="2256119"/>
                  <a:pt x="10130607" y="2256119"/>
                </a:cubicBezTo>
                <a:cubicBezTo>
                  <a:pt x="10127612" y="2258325"/>
                  <a:pt x="10129294" y="2266882"/>
                  <a:pt x="10128638" y="2272264"/>
                </a:cubicBezTo>
                <a:lnTo>
                  <a:pt x="10125704" y="2275916"/>
                </a:lnTo>
                <a:lnTo>
                  <a:pt x="10126111" y="2275105"/>
                </a:lnTo>
                <a:lnTo>
                  <a:pt x="10124729" y="2276588"/>
                </a:lnTo>
                <a:lnTo>
                  <a:pt x="10112636" y="2269353"/>
                </a:lnTo>
                <a:cubicBezTo>
                  <a:pt x="10096914" y="2273093"/>
                  <a:pt x="10104399" y="2283257"/>
                  <a:pt x="10108141" y="2288338"/>
                </a:cubicBezTo>
                <a:cubicBezTo>
                  <a:pt x="10123865" y="2276759"/>
                  <a:pt x="10090285" y="2313488"/>
                  <a:pt x="10112747" y="2289447"/>
                </a:cubicBezTo>
                <a:lnTo>
                  <a:pt x="10124729" y="2276588"/>
                </a:lnTo>
                <a:lnTo>
                  <a:pt x="10125023" y="2276763"/>
                </a:lnTo>
                <a:lnTo>
                  <a:pt x="10125704" y="2275916"/>
                </a:lnTo>
                <a:lnTo>
                  <a:pt x="10115286" y="2296669"/>
                </a:lnTo>
                <a:cubicBezTo>
                  <a:pt x="10107387" y="2312405"/>
                  <a:pt x="10107387" y="2312405"/>
                  <a:pt x="10107387" y="2312405"/>
                </a:cubicBezTo>
                <a:cubicBezTo>
                  <a:pt x="10117120" y="2313076"/>
                  <a:pt x="10117120" y="2313076"/>
                  <a:pt x="10117120" y="2313076"/>
                </a:cubicBezTo>
                <a:cubicBezTo>
                  <a:pt x="10102892" y="2331391"/>
                  <a:pt x="10102892" y="2331391"/>
                  <a:pt x="10102892" y="2331391"/>
                </a:cubicBezTo>
                <a:cubicBezTo>
                  <a:pt x="10075189" y="2343954"/>
                  <a:pt x="10075189" y="2343954"/>
                  <a:pt x="10075189" y="2343954"/>
                </a:cubicBezTo>
                <a:cubicBezTo>
                  <a:pt x="10079685" y="2324968"/>
                  <a:pt x="10079685" y="2324968"/>
                  <a:pt x="10079685" y="2324968"/>
                </a:cubicBezTo>
                <a:cubicBezTo>
                  <a:pt x="10089417" y="2325639"/>
                  <a:pt x="10089417" y="2325639"/>
                  <a:pt x="10089417" y="2325639"/>
                </a:cubicBezTo>
                <a:cubicBezTo>
                  <a:pt x="10099903" y="2302242"/>
                  <a:pt x="10099903" y="2302242"/>
                  <a:pt x="10099903" y="2302242"/>
                </a:cubicBezTo>
                <a:cubicBezTo>
                  <a:pt x="10096161" y="2297160"/>
                  <a:pt x="10096161" y="2297160"/>
                  <a:pt x="10096161" y="2297160"/>
                </a:cubicBezTo>
                <a:cubicBezTo>
                  <a:pt x="10081933" y="2315475"/>
                  <a:pt x="10063209" y="2352776"/>
                  <a:pt x="10036260" y="2341271"/>
                </a:cubicBezTo>
                <a:cubicBezTo>
                  <a:pt x="10004063" y="2372820"/>
                  <a:pt x="10004063" y="2372820"/>
                  <a:pt x="10004063" y="2372820"/>
                </a:cubicBezTo>
                <a:cubicBezTo>
                  <a:pt x="9953894" y="2417601"/>
                  <a:pt x="9953894" y="2417601"/>
                  <a:pt x="9953894" y="2417601"/>
                </a:cubicBezTo>
                <a:cubicBezTo>
                  <a:pt x="9861043" y="2517328"/>
                  <a:pt x="9861043" y="2517328"/>
                  <a:pt x="9861043" y="2517328"/>
                </a:cubicBezTo>
                <a:cubicBezTo>
                  <a:pt x="9856547" y="2536313"/>
                  <a:pt x="9856547" y="2536313"/>
                  <a:pt x="9856547" y="2536313"/>
                </a:cubicBezTo>
                <a:cubicBezTo>
                  <a:pt x="9856547" y="2536313"/>
                  <a:pt x="9832587" y="2553958"/>
                  <a:pt x="9866279" y="2536984"/>
                </a:cubicBezTo>
                <a:cubicBezTo>
                  <a:pt x="9840071" y="2564121"/>
                  <a:pt x="9840071" y="2564121"/>
                  <a:pt x="9840071" y="2564121"/>
                </a:cubicBezTo>
                <a:cubicBezTo>
                  <a:pt x="9842319" y="2554628"/>
                  <a:pt x="9842319" y="2554628"/>
                  <a:pt x="9842319" y="2554628"/>
                </a:cubicBezTo>
                <a:cubicBezTo>
                  <a:pt x="9806379" y="2581095"/>
                  <a:pt x="9806379" y="2581095"/>
                  <a:pt x="9806379" y="2581095"/>
                </a:cubicBezTo>
                <a:cubicBezTo>
                  <a:pt x="9803378" y="2614655"/>
                  <a:pt x="9803378" y="2614655"/>
                  <a:pt x="9803378" y="2614655"/>
                </a:cubicBezTo>
                <a:cubicBezTo>
                  <a:pt x="9787655" y="2618396"/>
                  <a:pt x="9822089" y="2640063"/>
                  <a:pt x="9779418" y="2632299"/>
                </a:cubicBezTo>
                <a:cubicBezTo>
                  <a:pt x="9721012" y="2690985"/>
                  <a:pt x="9831080" y="2602092"/>
                  <a:pt x="9744218" y="2697408"/>
                </a:cubicBezTo>
                <a:cubicBezTo>
                  <a:pt x="9748714" y="2678422"/>
                  <a:pt x="9748714" y="2678422"/>
                  <a:pt x="9748714" y="2678422"/>
                </a:cubicBezTo>
                <a:cubicBezTo>
                  <a:pt x="9735240" y="2672670"/>
                  <a:pt x="9735240" y="2672670"/>
                  <a:pt x="9735240" y="2672670"/>
                </a:cubicBezTo>
                <a:cubicBezTo>
                  <a:pt x="9718764" y="2700478"/>
                  <a:pt x="9718764" y="2700478"/>
                  <a:pt x="9718764" y="2700478"/>
                </a:cubicBezTo>
                <a:cubicBezTo>
                  <a:pt x="9722506" y="2705559"/>
                  <a:pt x="9722506" y="2705559"/>
                  <a:pt x="9722506" y="2705559"/>
                </a:cubicBezTo>
                <a:cubicBezTo>
                  <a:pt x="9706030" y="2733367"/>
                  <a:pt x="9706030" y="2733367"/>
                  <a:pt x="9706030" y="2733367"/>
                </a:cubicBezTo>
                <a:cubicBezTo>
                  <a:pt x="9649872" y="2782560"/>
                  <a:pt x="9649872" y="2782560"/>
                  <a:pt x="9649872" y="2782560"/>
                </a:cubicBezTo>
                <a:cubicBezTo>
                  <a:pt x="9653614" y="2787642"/>
                  <a:pt x="9653614" y="2787642"/>
                  <a:pt x="9653614" y="2787642"/>
                </a:cubicBezTo>
                <a:cubicBezTo>
                  <a:pt x="9701535" y="2752353"/>
                  <a:pt x="9701535" y="2752353"/>
                  <a:pt x="9701535" y="2752353"/>
                </a:cubicBezTo>
                <a:cubicBezTo>
                  <a:pt x="9777911" y="2680434"/>
                  <a:pt x="9777911" y="2680434"/>
                  <a:pt x="9777911" y="2680434"/>
                </a:cubicBezTo>
                <a:cubicBezTo>
                  <a:pt x="9854287" y="2608515"/>
                  <a:pt x="9854287" y="2608515"/>
                  <a:pt x="9854287" y="2608515"/>
                </a:cubicBezTo>
                <a:cubicBezTo>
                  <a:pt x="9868515" y="2590200"/>
                  <a:pt x="9868515" y="2590200"/>
                  <a:pt x="9868515" y="2590200"/>
                </a:cubicBezTo>
                <a:cubicBezTo>
                  <a:pt x="9904455" y="2563733"/>
                  <a:pt x="9904455" y="2563733"/>
                  <a:pt x="9904455" y="2563733"/>
                </a:cubicBezTo>
                <a:cubicBezTo>
                  <a:pt x="9924673" y="2541007"/>
                  <a:pt x="9924673" y="2541007"/>
                  <a:pt x="9924673" y="2541007"/>
                </a:cubicBezTo>
                <a:cubicBezTo>
                  <a:pt x="9956117" y="2533526"/>
                  <a:pt x="9956117" y="2533526"/>
                  <a:pt x="9956117" y="2533526"/>
                </a:cubicBezTo>
                <a:cubicBezTo>
                  <a:pt x="9966603" y="2510130"/>
                  <a:pt x="9966603" y="2510130"/>
                  <a:pt x="9966603" y="2510130"/>
                </a:cubicBezTo>
                <a:cubicBezTo>
                  <a:pt x="9984573" y="2496896"/>
                  <a:pt x="9984573" y="2496896"/>
                  <a:pt x="9984573" y="2496896"/>
                </a:cubicBezTo>
                <a:cubicBezTo>
                  <a:pt x="10004791" y="2474170"/>
                  <a:pt x="10004791" y="2474170"/>
                  <a:pt x="10004791" y="2474170"/>
                </a:cubicBezTo>
                <a:cubicBezTo>
                  <a:pt x="10022761" y="2460937"/>
                  <a:pt x="10022761" y="2460937"/>
                  <a:pt x="10022761" y="2460937"/>
                </a:cubicBezTo>
                <a:cubicBezTo>
                  <a:pt x="10060195" y="2449045"/>
                  <a:pt x="9992070" y="2444351"/>
                  <a:pt x="10054959" y="2429389"/>
                </a:cubicBezTo>
                <a:cubicBezTo>
                  <a:pt x="10159037" y="2344907"/>
                  <a:pt x="10159037" y="2344907"/>
                  <a:pt x="10159037" y="2344907"/>
                </a:cubicBezTo>
                <a:cubicBezTo>
                  <a:pt x="10162779" y="2349989"/>
                  <a:pt x="10124591" y="2385948"/>
                  <a:pt x="10170264" y="2360152"/>
                </a:cubicBezTo>
                <a:cubicBezTo>
                  <a:pt x="10208452" y="2324193"/>
                  <a:pt x="10208452" y="2324193"/>
                  <a:pt x="10208452" y="2324193"/>
                </a:cubicBezTo>
                <a:cubicBezTo>
                  <a:pt x="10213688" y="2343849"/>
                  <a:pt x="10213688" y="2343849"/>
                  <a:pt x="10213688" y="2343849"/>
                </a:cubicBezTo>
                <a:cubicBezTo>
                  <a:pt x="10259361" y="2318053"/>
                  <a:pt x="10259361" y="2318053"/>
                  <a:pt x="10259361" y="2318053"/>
                </a:cubicBezTo>
                <a:lnTo>
                  <a:pt x="10256231" y="2306307"/>
                </a:lnTo>
                <a:lnTo>
                  <a:pt x="10269169" y="2298048"/>
                </a:lnTo>
                <a:lnTo>
                  <a:pt x="10291851" y="2279202"/>
                </a:lnTo>
                <a:lnTo>
                  <a:pt x="10291466" y="2281674"/>
                </a:lnTo>
                <a:cubicBezTo>
                  <a:pt x="10292120" y="2284132"/>
                  <a:pt x="10295677" y="2279553"/>
                  <a:pt x="10299796" y="2272601"/>
                </a:cubicBezTo>
                <a:lnTo>
                  <a:pt x="10291851" y="2279202"/>
                </a:lnTo>
                <a:lnTo>
                  <a:pt x="10292953" y="2272129"/>
                </a:lnTo>
                <a:cubicBezTo>
                  <a:pt x="10294370" y="2266800"/>
                  <a:pt x="10296804" y="2259129"/>
                  <a:pt x="10300550" y="2248533"/>
                </a:cubicBezTo>
                <a:cubicBezTo>
                  <a:pt x="10337984" y="2236641"/>
                  <a:pt x="10337984" y="2236641"/>
                  <a:pt x="10337984" y="2236641"/>
                </a:cubicBezTo>
                <a:cubicBezTo>
                  <a:pt x="10326758" y="2221396"/>
                  <a:pt x="10326758" y="2221396"/>
                  <a:pt x="10326758" y="2221396"/>
                </a:cubicBezTo>
                <a:cubicBezTo>
                  <a:pt x="10364192" y="2209504"/>
                  <a:pt x="10364192" y="2209504"/>
                  <a:pt x="10364192" y="2209504"/>
                </a:cubicBezTo>
                <a:cubicBezTo>
                  <a:pt x="10406876" y="2154559"/>
                  <a:pt x="10406876" y="2154559"/>
                  <a:pt x="10406876" y="2154559"/>
                </a:cubicBezTo>
                <a:cubicBezTo>
                  <a:pt x="10424092" y="2165393"/>
                  <a:pt x="10424092" y="2165393"/>
                  <a:pt x="10424092" y="2165393"/>
                </a:cubicBezTo>
                <a:cubicBezTo>
                  <a:pt x="10472013" y="2130104"/>
                  <a:pt x="10472013" y="2130104"/>
                  <a:pt x="10472013" y="2130104"/>
                </a:cubicBezTo>
                <a:cubicBezTo>
                  <a:pt x="10472766" y="2106037"/>
                  <a:pt x="10472766" y="2106037"/>
                  <a:pt x="10472766" y="2106037"/>
                </a:cubicBezTo>
                <a:cubicBezTo>
                  <a:pt x="10488488" y="2102297"/>
                  <a:pt x="10488488" y="2102297"/>
                  <a:pt x="10488488" y="2102297"/>
                </a:cubicBezTo>
                <a:cubicBezTo>
                  <a:pt x="10486994" y="2087722"/>
                  <a:pt x="10486994" y="2087722"/>
                  <a:pt x="10486994" y="2087722"/>
                </a:cubicBezTo>
                <a:cubicBezTo>
                  <a:pt x="10520686" y="2070748"/>
                  <a:pt x="10475755" y="2135186"/>
                  <a:pt x="10516944" y="2065667"/>
                </a:cubicBezTo>
                <a:cubicBezTo>
                  <a:pt x="10518439" y="2080241"/>
                  <a:pt x="10500468" y="2093474"/>
                  <a:pt x="10498221" y="2102967"/>
                </a:cubicBezTo>
                <a:cubicBezTo>
                  <a:pt x="10511695" y="2108719"/>
                  <a:pt x="10511695" y="2108719"/>
                  <a:pt x="10511695" y="2108719"/>
                </a:cubicBezTo>
                <a:cubicBezTo>
                  <a:pt x="10519179" y="2118883"/>
                  <a:pt x="10519179" y="2118883"/>
                  <a:pt x="10519179" y="2118883"/>
                </a:cubicBezTo>
                <a:cubicBezTo>
                  <a:pt x="10507199" y="2127705"/>
                  <a:pt x="10508694" y="2142279"/>
                  <a:pt x="10506446" y="2151772"/>
                </a:cubicBezTo>
                <a:cubicBezTo>
                  <a:pt x="10562604" y="2102579"/>
                  <a:pt x="10562604" y="2102579"/>
                  <a:pt x="10562604" y="2102579"/>
                </a:cubicBezTo>
                <a:cubicBezTo>
                  <a:pt x="10564852" y="2093087"/>
                  <a:pt x="10564852" y="2093087"/>
                  <a:pt x="10564852" y="2093087"/>
                </a:cubicBezTo>
                <a:cubicBezTo>
                  <a:pt x="10598544" y="2076113"/>
                  <a:pt x="10598544" y="2076113"/>
                  <a:pt x="10598544" y="2076113"/>
                </a:cubicBezTo>
                <a:cubicBezTo>
                  <a:pt x="10600792" y="2066620"/>
                  <a:pt x="10600792" y="2066620"/>
                  <a:pt x="10600792" y="2066620"/>
                </a:cubicBezTo>
                <a:cubicBezTo>
                  <a:pt x="10597050" y="2061538"/>
                  <a:pt x="10597050" y="2061538"/>
                  <a:pt x="10597050" y="2061538"/>
                </a:cubicBezTo>
                <a:cubicBezTo>
                  <a:pt x="10617268" y="2038812"/>
                  <a:pt x="10617268" y="2038812"/>
                  <a:pt x="10617268" y="2038812"/>
                </a:cubicBezTo>
                <a:lnTo>
                  <a:pt x="10614451" y="2038093"/>
                </a:lnTo>
                <a:lnTo>
                  <a:pt x="10629248" y="2029990"/>
                </a:lnTo>
                <a:lnTo>
                  <a:pt x="10634323" y="2035315"/>
                </a:lnTo>
                <a:lnTo>
                  <a:pt x="10629995" y="2037277"/>
                </a:lnTo>
                <a:cubicBezTo>
                  <a:pt x="10626064" y="2038213"/>
                  <a:pt x="10622134" y="2039148"/>
                  <a:pt x="10630742" y="2044565"/>
                </a:cubicBezTo>
                <a:lnTo>
                  <a:pt x="10634323" y="2035315"/>
                </a:lnTo>
                <a:lnTo>
                  <a:pt x="10638104" y="2025550"/>
                </a:lnTo>
                <a:cubicBezTo>
                  <a:pt x="10643476" y="2011675"/>
                  <a:pt x="10643476" y="2011675"/>
                  <a:pt x="10643476" y="2011675"/>
                </a:cubicBezTo>
                <a:cubicBezTo>
                  <a:pt x="10651713" y="1997771"/>
                  <a:pt x="10651713" y="1997771"/>
                  <a:pt x="10651713" y="1997771"/>
                </a:cubicBezTo>
                <a:cubicBezTo>
                  <a:pt x="10655455" y="2002853"/>
                  <a:pt x="10655455" y="2002853"/>
                  <a:pt x="10655455" y="2002853"/>
                </a:cubicBezTo>
                <a:cubicBezTo>
                  <a:pt x="10677921" y="1970634"/>
                  <a:pt x="10677921" y="1970634"/>
                  <a:pt x="10677921" y="1970634"/>
                </a:cubicBezTo>
                <a:cubicBezTo>
                  <a:pt x="10699634" y="1962483"/>
                  <a:pt x="10710490" y="1958407"/>
                  <a:pt x="10715918" y="1956369"/>
                </a:cubicBezTo>
                <a:lnTo>
                  <a:pt x="10719068" y="1955186"/>
                </a:lnTo>
                <a:lnTo>
                  <a:pt x="10717134" y="1957432"/>
                </a:lnTo>
                <a:cubicBezTo>
                  <a:pt x="10708850" y="1967941"/>
                  <a:pt x="10725838" y="1951022"/>
                  <a:pt x="10721346" y="1954331"/>
                </a:cubicBezTo>
                <a:lnTo>
                  <a:pt x="10719068" y="1955186"/>
                </a:lnTo>
                <a:lnTo>
                  <a:pt x="10735574" y="1936016"/>
                </a:lnTo>
                <a:cubicBezTo>
                  <a:pt x="10728089" y="1925852"/>
                  <a:pt x="10728089" y="1925852"/>
                  <a:pt x="10728089" y="1925852"/>
                </a:cubicBezTo>
                <a:cubicBezTo>
                  <a:pt x="10740069" y="1917030"/>
                  <a:pt x="10740069" y="1917030"/>
                  <a:pt x="10740069" y="1917030"/>
                </a:cubicBezTo>
                <a:cubicBezTo>
                  <a:pt x="10743812" y="1922112"/>
                  <a:pt x="10743812" y="1922112"/>
                  <a:pt x="10743812" y="1922112"/>
                </a:cubicBezTo>
                <a:cubicBezTo>
                  <a:pt x="10802958" y="1902068"/>
                  <a:pt x="10802958" y="1902068"/>
                  <a:pt x="10802958" y="1902068"/>
                </a:cubicBezTo>
                <a:cubicBezTo>
                  <a:pt x="10817371" y="1893414"/>
                  <a:pt x="10828181" y="1886923"/>
                  <a:pt x="10836289" y="1882054"/>
                </a:cubicBezTo>
                <a:lnTo>
                  <a:pt x="10849339" y="1874218"/>
                </a:lnTo>
                <a:lnTo>
                  <a:pt x="10846238" y="1880177"/>
                </a:lnTo>
                <a:cubicBezTo>
                  <a:pt x="10843997" y="1885073"/>
                  <a:pt x="10841328" y="1891446"/>
                  <a:pt x="10838145" y="1899669"/>
                </a:cubicBezTo>
                <a:cubicBezTo>
                  <a:pt x="10867342" y="1901680"/>
                  <a:pt x="10867342" y="1901680"/>
                  <a:pt x="10867342" y="1901680"/>
                </a:cubicBezTo>
                <a:cubicBezTo>
                  <a:pt x="10859854" y="1907194"/>
                  <a:pt x="10854238" y="1911330"/>
                  <a:pt x="10850027" y="1914431"/>
                </a:cubicBezTo>
                <a:lnTo>
                  <a:pt x="10848805" y="1915331"/>
                </a:lnTo>
                <a:lnTo>
                  <a:pt x="10839627" y="1918539"/>
                </a:lnTo>
                <a:lnTo>
                  <a:pt x="10839442" y="1918968"/>
                </a:lnTo>
                <a:lnTo>
                  <a:pt x="10836768" y="1919802"/>
                </a:lnTo>
                <a:cubicBezTo>
                  <a:pt x="10830631" y="1921612"/>
                  <a:pt x="10822512" y="1923917"/>
                  <a:pt x="10811937" y="1926806"/>
                </a:cubicBezTo>
                <a:cubicBezTo>
                  <a:pt x="10801451" y="1950203"/>
                  <a:pt x="10801451" y="1950203"/>
                  <a:pt x="10801451" y="1950203"/>
                </a:cubicBezTo>
                <a:cubicBezTo>
                  <a:pt x="10799204" y="1959695"/>
                  <a:pt x="10799204" y="1959695"/>
                  <a:pt x="10799204" y="1959695"/>
                </a:cubicBezTo>
                <a:cubicBezTo>
                  <a:pt x="10838132" y="1962378"/>
                  <a:pt x="10838132" y="1962378"/>
                  <a:pt x="10838132" y="1962378"/>
                </a:cubicBezTo>
                <a:cubicBezTo>
                  <a:pt x="10849359" y="1977623"/>
                  <a:pt x="10849359" y="1977623"/>
                  <a:pt x="10849359" y="1977623"/>
                </a:cubicBezTo>
                <a:cubicBezTo>
                  <a:pt x="10859091" y="1978294"/>
                  <a:pt x="10863957" y="1978629"/>
                  <a:pt x="10866390" y="1978797"/>
                </a:cubicBezTo>
                <a:lnTo>
                  <a:pt x="10868822" y="1978964"/>
                </a:lnTo>
                <a:lnTo>
                  <a:pt x="10868822" y="1978967"/>
                </a:lnTo>
                <a:lnTo>
                  <a:pt x="10863042" y="1992283"/>
                </a:lnTo>
                <a:cubicBezTo>
                  <a:pt x="10856233" y="1999502"/>
                  <a:pt x="10845425" y="1994235"/>
                  <a:pt x="10822397" y="2028827"/>
                </a:cubicBezTo>
                <a:cubicBezTo>
                  <a:pt x="10808923" y="2023075"/>
                  <a:pt x="10808923" y="2023075"/>
                  <a:pt x="10808923" y="2023075"/>
                </a:cubicBezTo>
                <a:cubicBezTo>
                  <a:pt x="10799191" y="2022404"/>
                  <a:pt x="10826140" y="2033909"/>
                  <a:pt x="10799191" y="2022404"/>
                </a:cubicBezTo>
                <a:cubicBezTo>
                  <a:pt x="10784963" y="2040719"/>
                  <a:pt x="10784963" y="2040719"/>
                  <a:pt x="10784963" y="2040719"/>
                </a:cubicBezTo>
                <a:cubicBezTo>
                  <a:pt x="10755013" y="2062775"/>
                  <a:pt x="10755013" y="2062775"/>
                  <a:pt x="10755013" y="2062775"/>
                </a:cubicBezTo>
                <a:cubicBezTo>
                  <a:pt x="10730312" y="2041777"/>
                  <a:pt x="10730312" y="2041777"/>
                  <a:pt x="10730312" y="2041777"/>
                </a:cubicBezTo>
                <a:cubicBezTo>
                  <a:pt x="10674907" y="2066903"/>
                  <a:pt x="10674907" y="2066903"/>
                  <a:pt x="10674907" y="2066903"/>
                </a:cubicBezTo>
                <a:cubicBezTo>
                  <a:pt x="10646452" y="2103533"/>
                  <a:pt x="10646452" y="2103533"/>
                  <a:pt x="10646452" y="2103533"/>
                </a:cubicBezTo>
                <a:cubicBezTo>
                  <a:pt x="10600026" y="2153396"/>
                  <a:pt x="10600026" y="2153396"/>
                  <a:pt x="10600026" y="2153396"/>
                </a:cubicBezTo>
                <a:cubicBezTo>
                  <a:pt x="10605262" y="2173052"/>
                  <a:pt x="10605262" y="2173052"/>
                  <a:pt x="10605262" y="2173052"/>
                </a:cubicBezTo>
                <a:cubicBezTo>
                  <a:pt x="10622479" y="2183886"/>
                  <a:pt x="10622479" y="2183886"/>
                  <a:pt x="10622479" y="2183886"/>
                </a:cubicBezTo>
                <a:cubicBezTo>
                  <a:pt x="10707833" y="2136705"/>
                  <a:pt x="10707833" y="2136705"/>
                  <a:pt x="10707833" y="2136705"/>
                </a:cubicBezTo>
                <a:cubicBezTo>
                  <a:pt x="10687616" y="2159431"/>
                  <a:pt x="10687616" y="2159431"/>
                  <a:pt x="10687616" y="2159431"/>
                </a:cubicBezTo>
                <a:cubicBezTo>
                  <a:pt x="10671893" y="2163172"/>
                  <a:pt x="10671893" y="2163172"/>
                  <a:pt x="10671893" y="2163172"/>
                </a:cubicBezTo>
                <a:cubicBezTo>
                  <a:pt x="10679378" y="2173335"/>
                  <a:pt x="10643438" y="2199802"/>
                  <a:pt x="10629963" y="2194050"/>
                </a:cubicBezTo>
                <a:cubicBezTo>
                  <a:pt x="10606003" y="2211694"/>
                  <a:pt x="10606003" y="2211694"/>
                  <a:pt x="10606003" y="2211694"/>
                </a:cubicBezTo>
                <a:cubicBezTo>
                  <a:pt x="10598519" y="2201531"/>
                  <a:pt x="10598519" y="2201531"/>
                  <a:pt x="10598519" y="2201531"/>
                </a:cubicBezTo>
                <a:cubicBezTo>
                  <a:pt x="10582796" y="2205271"/>
                  <a:pt x="10582796" y="2205271"/>
                  <a:pt x="10582796" y="2205271"/>
                </a:cubicBezTo>
                <a:cubicBezTo>
                  <a:pt x="10576806" y="2209682"/>
                  <a:pt x="10576806" y="2209682"/>
                  <a:pt x="10576806" y="2209682"/>
                </a:cubicBezTo>
                <a:cubicBezTo>
                  <a:pt x="10594023" y="2220516"/>
                  <a:pt x="10594023" y="2220516"/>
                  <a:pt x="10594023" y="2220516"/>
                </a:cubicBezTo>
                <a:cubicBezTo>
                  <a:pt x="10577547" y="2248324"/>
                  <a:pt x="10577547" y="2248324"/>
                  <a:pt x="10577547" y="2248324"/>
                </a:cubicBezTo>
                <a:cubicBezTo>
                  <a:pt x="10515399" y="2301928"/>
                  <a:pt x="10515399" y="2301928"/>
                  <a:pt x="10515399" y="2301928"/>
                </a:cubicBezTo>
                <a:cubicBezTo>
                  <a:pt x="10502857" y="2313123"/>
                  <a:pt x="10493451" y="2321520"/>
                  <a:pt x="10486396" y="2327817"/>
                </a:cubicBezTo>
                <a:lnTo>
                  <a:pt x="10471595" y="2341029"/>
                </a:lnTo>
                <a:lnTo>
                  <a:pt x="10469444" y="2338708"/>
                </a:lnTo>
                <a:cubicBezTo>
                  <a:pt x="10466730" y="2337768"/>
                  <a:pt x="10464484" y="2339422"/>
                  <a:pt x="10465231" y="2346709"/>
                </a:cubicBezTo>
                <a:cubicBezTo>
                  <a:pt x="10465231" y="2346709"/>
                  <a:pt x="10465231" y="2346709"/>
                  <a:pt x="10471502" y="2341112"/>
                </a:cubicBezTo>
                <a:lnTo>
                  <a:pt x="10471595" y="2341029"/>
                </a:lnTo>
                <a:lnTo>
                  <a:pt x="10476461" y="2346277"/>
                </a:lnTo>
                <a:cubicBezTo>
                  <a:pt x="10478706" y="2352461"/>
                  <a:pt x="10472716" y="2356873"/>
                  <a:pt x="10438282" y="2335205"/>
                </a:cubicBezTo>
                <a:cubicBezTo>
                  <a:pt x="10391857" y="2385068"/>
                  <a:pt x="10391857" y="2385068"/>
                  <a:pt x="10391857" y="2385068"/>
                </a:cubicBezTo>
                <a:cubicBezTo>
                  <a:pt x="10382124" y="2384397"/>
                  <a:pt x="10382124" y="2384397"/>
                  <a:pt x="10382124" y="2384397"/>
                </a:cubicBezTo>
                <a:cubicBezTo>
                  <a:pt x="10376134" y="2388809"/>
                  <a:pt x="10377629" y="2403383"/>
                  <a:pt x="10367897" y="2402712"/>
                </a:cubicBezTo>
                <a:cubicBezTo>
                  <a:pt x="10379688" y="2399907"/>
                  <a:pt x="10388532" y="2397803"/>
                  <a:pt x="10395165" y="2396225"/>
                </a:cubicBezTo>
                <a:lnTo>
                  <a:pt x="10408774" y="2392987"/>
                </a:lnTo>
                <a:lnTo>
                  <a:pt x="10393302" y="2409965"/>
                </a:lnTo>
                <a:cubicBezTo>
                  <a:pt x="10356657" y="2450176"/>
                  <a:pt x="10356657" y="2450176"/>
                  <a:pt x="10356657" y="2450176"/>
                </a:cubicBezTo>
                <a:cubicBezTo>
                  <a:pt x="10350667" y="2454587"/>
                  <a:pt x="10333451" y="2443753"/>
                  <a:pt x="10342429" y="2468491"/>
                </a:cubicBezTo>
                <a:cubicBezTo>
                  <a:pt x="10337193" y="2448835"/>
                  <a:pt x="10337193" y="2448835"/>
                  <a:pt x="10337193" y="2448835"/>
                </a:cubicBezTo>
                <a:cubicBezTo>
                  <a:pt x="10311738" y="2451905"/>
                  <a:pt x="10311738" y="2451905"/>
                  <a:pt x="10311738" y="2451905"/>
                </a:cubicBezTo>
                <a:cubicBezTo>
                  <a:pt x="10329709" y="2438672"/>
                  <a:pt x="10329709" y="2438672"/>
                  <a:pt x="10329709" y="2438672"/>
                </a:cubicBezTo>
                <a:cubicBezTo>
                  <a:pt x="10319976" y="2438001"/>
                  <a:pt x="10319976" y="2438001"/>
                  <a:pt x="10319976" y="2438001"/>
                </a:cubicBezTo>
                <a:cubicBezTo>
                  <a:pt x="10287778" y="2469550"/>
                  <a:pt x="10287778" y="2469550"/>
                  <a:pt x="10287778" y="2469550"/>
                </a:cubicBezTo>
                <a:lnTo>
                  <a:pt x="10294867" y="2474933"/>
                </a:lnTo>
                <a:lnTo>
                  <a:pt x="10277293" y="2492946"/>
                </a:lnTo>
                <a:cubicBezTo>
                  <a:pt x="10263818" y="2487194"/>
                  <a:pt x="10263818" y="2487194"/>
                  <a:pt x="10263818" y="2487194"/>
                </a:cubicBezTo>
                <a:cubicBezTo>
                  <a:pt x="10253333" y="2510591"/>
                  <a:pt x="10253333" y="2510591"/>
                  <a:pt x="10253333" y="2510591"/>
                </a:cubicBezTo>
                <a:cubicBezTo>
                  <a:pt x="10241352" y="2519413"/>
                  <a:pt x="10241352" y="2519413"/>
                  <a:pt x="10241352" y="2519413"/>
                </a:cubicBezTo>
                <a:cubicBezTo>
                  <a:pt x="10240599" y="2543480"/>
                  <a:pt x="10240599" y="2543480"/>
                  <a:pt x="10240599" y="2543480"/>
                </a:cubicBezTo>
                <a:cubicBezTo>
                  <a:pt x="10256321" y="2539739"/>
                  <a:pt x="10256321" y="2539739"/>
                  <a:pt x="10256321" y="2539739"/>
                </a:cubicBezTo>
                <a:cubicBezTo>
                  <a:pt x="10248083" y="2553643"/>
                  <a:pt x="10248083" y="2553643"/>
                  <a:pt x="10248083" y="2553643"/>
                </a:cubicBezTo>
                <a:cubicBezTo>
                  <a:pt x="10229373" y="2528235"/>
                  <a:pt x="10239092" y="2591614"/>
                  <a:pt x="10212897" y="2556043"/>
                </a:cubicBezTo>
                <a:cubicBezTo>
                  <a:pt x="10198669" y="2574358"/>
                  <a:pt x="10198669" y="2574358"/>
                  <a:pt x="10198669" y="2574358"/>
                </a:cubicBezTo>
                <a:cubicBezTo>
                  <a:pt x="10188937" y="2573687"/>
                  <a:pt x="10188937" y="2573687"/>
                  <a:pt x="10188937" y="2573687"/>
                </a:cubicBezTo>
                <a:cubicBezTo>
                  <a:pt x="10192679" y="2578769"/>
                  <a:pt x="10192679" y="2578769"/>
                  <a:pt x="10192679" y="2578769"/>
                </a:cubicBezTo>
                <a:cubicBezTo>
                  <a:pt x="10190431" y="2588262"/>
                  <a:pt x="10190431" y="2588262"/>
                  <a:pt x="10190431" y="2588262"/>
                </a:cubicBezTo>
                <a:cubicBezTo>
                  <a:pt x="10178451" y="2597084"/>
                  <a:pt x="10178451" y="2597084"/>
                  <a:pt x="10178451" y="2597084"/>
                </a:cubicBezTo>
                <a:cubicBezTo>
                  <a:pt x="10161234" y="2586250"/>
                  <a:pt x="10161234" y="2586250"/>
                  <a:pt x="10161234" y="2586250"/>
                </a:cubicBezTo>
                <a:cubicBezTo>
                  <a:pt x="10149254" y="2595072"/>
                  <a:pt x="10209155" y="2550961"/>
                  <a:pt x="10133532" y="2598813"/>
                </a:cubicBezTo>
                <a:cubicBezTo>
                  <a:pt x="10137274" y="2603894"/>
                  <a:pt x="10137274" y="2603894"/>
                  <a:pt x="10137274" y="2603894"/>
                </a:cubicBezTo>
                <a:cubicBezTo>
                  <a:pt x="10162729" y="2600824"/>
                  <a:pt x="10162729" y="2600824"/>
                  <a:pt x="10162729" y="2600824"/>
                </a:cubicBezTo>
                <a:cubicBezTo>
                  <a:pt x="10160481" y="2610317"/>
                  <a:pt x="10160481" y="2610317"/>
                  <a:pt x="10160481" y="2610317"/>
                </a:cubicBezTo>
                <a:cubicBezTo>
                  <a:pt x="10069877" y="2700551"/>
                  <a:pt x="10069877" y="2700551"/>
                  <a:pt x="10069877" y="2700551"/>
                </a:cubicBezTo>
                <a:cubicBezTo>
                  <a:pt x="10060145" y="2699880"/>
                  <a:pt x="10060145" y="2699880"/>
                  <a:pt x="10060145" y="2699880"/>
                </a:cubicBezTo>
                <a:cubicBezTo>
                  <a:pt x="10059391" y="2723948"/>
                  <a:pt x="10059391" y="2723948"/>
                  <a:pt x="10059391" y="2723948"/>
                </a:cubicBezTo>
                <a:cubicBezTo>
                  <a:pt x="10021203" y="2759907"/>
                  <a:pt x="10021203" y="2759907"/>
                  <a:pt x="10021203" y="2759907"/>
                </a:cubicBezTo>
                <a:cubicBezTo>
                  <a:pt x="10015967" y="2740251"/>
                  <a:pt x="10015967" y="2740251"/>
                  <a:pt x="10015967" y="2740251"/>
                </a:cubicBezTo>
                <a:cubicBezTo>
                  <a:pt x="10062393" y="2690388"/>
                  <a:pt x="10062393" y="2690388"/>
                  <a:pt x="10062393" y="2690388"/>
                </a:cubicBezTo>
                <a:cubicBezTo>
                  <a:pt x="10058650" y="2685306"/>
                  <a:pt x="10070631" y="2676484"/>
                  <a:pt x="10060898" y="2675813"/>
                </a:cubicBezTo>
                <a:cubicBezTo>
                  <a:pt x="10088600" y="2663250"/>
                  <a:pt x="10088600" y="2663250"/>
                  <a:pt x="10088600" y="2663250"/>
                </a:cubicBezTo>
                <a:cubicBezTo>
                  <a:pt x="10090848" y="2653758"/>
                  <a:pt x="10090848" y="2653758"/>
                  <a:pt x="10090848" y="2653758"/>
                </a:cubicBezTo>
                <a:cubicBezTo>
                  <a:pt x="10082987" y="2655628"/>
                  <a:pt x="10077091" y="2657031"/>
                  <a:pt x="10072669" y="2658083"/>
                </a:cubicBezTo>
                <a:lnTo>
                  <a:pt x="10063731" y="2660209"/>
                </a:lnTo>
                <a:lnTo>
                  <a:pt x="10066249" y="2652892"/>
                </a:lnTo>
                <a:cubicBezTo>
                  <a:pt x="10068813" y="2641084"/>
                  <a:pt x="10050419" y="2667856"/>
                  <a:pt x="10059404" y="2661239"/>
                </a:cubicBezTo>
                <a:cubicBezTo>
                  <a:pt x="10059404" y="2661239"/>
                  <a:pt x="10059404" y="2661239"/>
                  <a:pt x="10063334" y="2660304"/>
                </a:cubicBezTo>
                <a:lnTo>
                  <a:pt x="10063731" y="2660209"/>
                </a:lnTo>
                <a:lnTo>
                  <a:pt x="10062996" y="2662344"/>
                </a:lnTo>
                <a:cubicBezTo>
                  <a:pt x="10061181" y="2666788"/>
                  <a:pt x="10058559" y="2672637"/>
                  <a:pt x="10054908" y="2680224"/>
                </a:cubicBezTo>
                <a:cubicBezTo>
                  <a:pt x="10027206" y="2692787"/>
                  <a:pt x="10027206" y="2692787"/>
                  <a:pt x="10027206" y="2692787"/>
                </a:cubicBezTo>
                <a:cubicBezTo>
                  <a:pt x="9983028" y="2733158"/>
                  <a:pt x="9983028" y="2733158"/>
                  <a:pt x="9983028" y="2733158"/>
                </a:cubicBezTo>
                <a:cubicBezTo>
                  <a:pt x="10005481" y="2763648"/>
                  <a:pt x="10005481" y="2763648"/>
                  <a:pt x="10005481" y="2763648"/>
                </a:cubicBezTo>
                <a:cubicBezTo>
                  <a:pt x="10003233" y="2773140"/>
                  <a:pt x="10003233" y="2773140"/>
                  <a:pt x="10003233" y="2773140"/>
                </a:cubicBezTo>
                <a:cubicBezTo>
                  <a:pt x="10034678" y="2765659"/>
                  <a:pt x="10034678" y="2765659"/>
                  <a:pt x="10034678" y="2765659"/>
                </a:cubicBezTo>
                <a:cubicBezTo>
                  <a:pt x="10036172" y="2780234"/>
                  <a:pt x="10036172" y="2780234"/>
                  <a:pt x="10036172" y="2780234"/>
                </a:cubicBezTo>
                <a:cubicBezTo>
                  <a:pt x="10039914" y="2785315"/>
                  <a:pt x="10039914" y="2785315"/>
                  <a:pt x="10039914" y="2785315"/>
                </a:cubicBezTo>
                <a:cubicBezTo>
                  <a:pt x="10049646" y="2785986"/>
                  <a:pt x="10049646" y="2785986"/>
                  <a:pt x="10049646" y="2785986"/>
                </a:cubicBezTo>
                <a:cubicBezTo>
                  <a:pt x="10051894" y="2776493"/>
                  <a:pt x="10062380" y="2753097"/>
                  <a:pt x="10063875" y="2767671"/>
                </a:cubicBezTo>
                <a:cubicBezTo>
                  <a:pt x="10053769" y="2763357"/>
                  <a:pt x="10085777" y="2745664"/>
                  <a:pt x="10073354" y="2745260"/>
                </a:cubicBezTo>
                <a:lnTo>
                  <a:pt x="10066179" y="2746221"/>
                </a:lnTo>
                <a:lnTo>
                  <a:pt x="10070429" y="2745210"/>
                </a:lnTo>
                <a:cubicBezTo>
                  <a:pt x="10074360" y="2744274"/>
                  <a:pt x="10074360" y="2744274"/>
                  <a:pt x="10074360" y="2744274"/>
                </a:cubicBezTo>
                <a:cubicBezTo>
                  <a:pt x="10070618" y="2739193"/>
                  <a:pt x="10070618" y="2739193"/>
                  <a:pt x="10070618" y="2739193"/>
                </a:cubicBezTo>
                <a:cubicBezTo>
                  <a:pt x="10112548" y="2708315"/>
                  <a:pt x="10112548" y="2708315"/>
                  <a:pt x="10112548" y="2708315"/>
                </a:cubicBezTo>
                <a:cubicBezTo>
                  <a:pt x="10140250" y="2695752"/>
                  <a:pt x="10140250" y="2695752"/>
                  <a:pt x="10140250" y="2695752"/>
                </a:cubicBezTo>
                <a:cubicBezTo>
                  <a:pt x="10154478" y="2677437"/>
                  <a:pt x="10154478" y="2677437"/>
                  <a:pt x="10154478" y="2677437"/>
                </a:cubicBezTo>
                <a:cubicBezTo>
                  <a:pt x="10141004" y="2671685"/>
                  <a:pt x="10141004" y="2671685"/>
                  <a:pt x="10141004" y="2671685"/>
                </a:cubicBezTo>
                <a:cubicBezTo>
                  <a:pt x="10137262" y="2666603"/>
                  <a:pt x="10137262" y="2666603"/>
                  <a:pt x="10137262" y="2666603"/>
                </a:cubicBezTo>
                <a:cubicBezTo>
                  <a:pt x="10158974" y="2658452"/>
                  <a:pt x="10158974" y="2658452"/>
                  <a:pt x="10158974" y="2658452"/>
                </a:cubicBezTo>
                <a:cubicBezTo>
                  <a:pt x="10163470" y="2639466"/>
                  <a:pt x="10163470" y="2639466"/>
                  <a:pt x="10163470" y="2639466"/>
                </a:cubicBezTo>
                <a:cubicBezTo>
                  <a:pt x="10176944" y="2645218"/>
                  <a:pt x="10176944" y="2645218"/>
                  <a:pt x="10176944" y="2645218"/>
                </a:cubicBezTo>
                <a:cubicBezTo>
                  <a:pt x="10218874" y="2614341"/>
                  <a:pt x="10218874" y="2614341"/>
                  <a:pt x="10218874" y="2614341"/>
                </a:cubicBezTo>
                <a:cubicBezTo>
                  <a:pt x="10236091" y="2625174"/>
                  <a:pt x="10236091" y="2625174"/>
                  <a:pt x="10236091" y="2625174"/>
                </a:cubicBezTo>
                <a:cubicBezTo>
                  <a:pt x="10246576" y="2601778"/>
                  <a:pt x="10246576" y="2601778"/>
                  <a:pt x="10246576" y="2601778"/>
                </a:cubicBezTo>
                <a:cubicBezTo>
                  <a:pt x="10242834" y="2596696"/>
                  <a:pt x="10218121" y="2638408"/>
                  <a:pt x="10241340" y="2582122"/>
                </a:cubicBezTo>
                <a:cubicBezTo>
                  <a:pt x="10275032" y="2565148"/>
                  <a:pt x="10275032" y="2565148"/>
                  <a:pt x="10275032" y="2565148"/>
                </a:cubicBezTo>
                <a:cubicBezTo>
                  <a:pt x="10329696" y="2501381"/>
                  <a:pt x="10329696" y="2501381"/>
                  <a:pt x="10329696" y="2501381"/>
                </a:cubicBezTo>
                <a:cubicBezTo>
                  <a:pt x="10333438" y="2506462"/>
                  <a:pt x="10333438" y="2506462"/>
                  <a:pt x="10333438" y="2506462"/>
                </a:cubicBezTo>
                <a:cubicBezTo>
                  <a:pt x="10361894" y="2469832"/>
                  <a:pt x="10361894" y="2469832"/>
                  <a:pt x="10361894" y="2469832"/>
                </a:cubicBezTo>
                <a:cubicBezTo>
                  <a:pt x="10377616" y="2466092"/>
                  <a:pt x="10377616" y="2466092"/>
                  <a:pt x="10377616" y="2466092"/>
                </a:cubicBezTo>
                <a:lnTo>
                  <a:pt x="10380749" y="2464214"/>
                </a:lnTo>
                <a:lnTo>
                  <a:pt x="10386595" y="2490830"/>
                </a:lnTo>
                <a:cubicBezTo>
                  <a:pt x="10337180" y="2511544"/>
                  <a:pt x="10337180" y="2511544"/>
                  <a:pt x="10337180" y="2511544"/>
                </a:cubicBezTo>
                <a:cubicBezTo>
                  <a:pt x="10325200" y="2520366"/>
                  <a:pt x="10325200" y="2520366"/>
                  <a:pt x="10325200" y="2520366"/>
                </a:cubicBezTo>
                <a:cubicBezTo>
                  <a:pt x="10347653" y="2550856"/>
                  <a:pt x="10347653" y="2550856"/>
                  <a:pt x="10347653" y="2550856"/>
                </a:cubicBezTo>
                <a:cubicBezTo>
                  <a:pt x="10319951" y="2563419"/>
                  <a:pt x="10319951" y="2563419"/>
                  <a:pt x="10319951" y="2563419"/>
                </a:cubicBezTo>
                <a:cubicBezTo>
                  <a:pt x="10316209" y="2558337"/>
                  <a:pt x="10316209" y="2558337"/>
                  <a:pt x="10316209" y="2558337"/>
                </a:cubicBezTo>
                <a:cubicBezTo>
                  <a:pt x="10302735" y="2552585"/>
                  <a:pt x="10302735" y="2552585"/>
                  <a:pt x="10302735" y="2552585"/>
                </a:cubicBezTo>
                <a:cubicBezTo>
                  <a:pt x="10307971" y="2572241"/>
                  <a:pt x="10264547" y="2588545"/>
                  <a:pt x="10291495" y="2600049"/>
                </a:cubicBezTo>
                <a:cubicBezTo>
                  <a:pt x="10275773" y="2603790"/>
                  <a:pt x="10275773" y="2603790"/>
                  <a:pt x="10275773" y="2603790"/>
                </a:cubicBezTo>
                <a:cubicBezTo>
                  <a:pt x="10275773" y="2603790"/>
                  <a:pt x="10251813" y="2621434"/>
                  <a:pt x="10271277" y="2622775"/>
                </a:cubicBezTo>
                <a:cubicBezTo>
                  <a:pt x="10247317" y="2640419"/>
                  <a:pt x="10247317" y="2640419"/>
                  <a:pt x="10247317" y="2640419"/>
                </a:cubicBezTo>
                <a:cubicBezTo>
                  <a:pt x="10245069" y="2649912"/>
                  <a:pt x="10245069" y="2649912"/>
                  <a:pt x="10245069" y="2649912"/>
                </a:cubicBezTo>
                <a:cubicBezTo>
                  <a:pt x="10237585" y="2639749"/>
                  <a:pt x="10237585" y="2639749"/>
                  <a:pt x="10237585" y="2639749"/>
                </a:cubicBezTo>
                <a:cubicBezTo>
                  <a:pt x="10209883" y="2652312"/>
                  <a:pt x="10209883" y="2652312"/>
                  <a:pt x="10209883" y="2652312"/>
                </a:cubicBezTo>
                <a:cubicBezTo>
                  <a:pt x="10207635" y="2661804"/>
                  <a:pt x="10207635" y="2661804"/>
                  <a:pt x="10207635" y="2661804"/>
                </a:cubicBezTo>
                <a:cubicBezTo>
                  <a:pt x="10189665" y="2675038"/>
                  <a:pt x="10189665" y="2675038"/>
                  <a:pt x="10189665" y="2675038"/>
                </a:cubicBezTo>
                <a:cubicBezTo>
                  <a:pt x="10197149" y="2685201"/>
                  <a:pt x="10197149" y="2685201"/>
                  <a:pt x="10197149" y="2685201"/>
                </a:cubicBezTo>
                <a:cubicBezTo>
                  <a:pt x="10167953" y="2683189"/>
                  <a:pt x="10223345" y="2720773"/>
                  <a:pt x="10159715" y="2697093"/>
                </a:cubicBezTo>
                <a:cubicBezTo>
                  <a:pt x="10149229" y="2720490"/>
                  <a:pt x="10149229" y="2720490"/>
                  <a:pt x="10149229" y="2720490"/>
                </a:cubicBezTo>
                <a:cubicBezTo>
                  <a:pt x="10135001" y="2738805"/>
                  <a:pt x="10135001" y="2738805"/>
                  <a:pt x="10135001" y="2738805"/>
                </a:cubicBezTo>
                <a:cubicBezTo>
                  <a:pt x="10134248" y="2762872"/>
                  <a:pt x="10134248" y="2762872"/>
                  <a:pt x="10134248" y="2762872"/>
                </a:cubicBezTo>
                <a:cubicBezTo>
                  <a:pt x="10112536" y="2771024"/>
                  <a:pt x="10112536" y="2771024"/>
                  <a:pt x="10112536" y="2771024"/>
                </a:cubicBezTo>
                <a:cubicBezTo>
                  <a:pt x="10096060" y="2798832"/>
                  <a:pt x="10096060" y="2798832"/>
                  <a:pt x="10096060" y="2798832"/>
                </a:cubicBezTo>
                <a:cubicBezTo>
                  <a:pt x="10058625" y="2810724"/>
                  <a:pt x="10058625" y="2810724"/>
                  <a:pt x="10058625" y="2810724"/>
                </a:cubicBezTo>
                <a:cubicBezTo>
                  <a:pt x="10038407" y="2833450"/>
                  <a:pt x="10038407" y="2833450"/>
                  <a:pt x="10038407" y="2833450"/>
                </a:cubicBezTo>
                <a:cubicBezTo>
                  <a:pt x="10032417" y="2837861"/>
                  <a:pt x="10057872" y="2834791"/>
                  <a:pt x="10026427" y="2842272"/>
                </a:cubicBezTo>
                <a:cubicBezTo>
                  <a:pt x="10033171" y="2813794"/>
                  <a:pt x="10033171" y="2813794"/>
                  <a:pt x="10033171" y="2813794"/>
                </a:cubicBezTo>
                <a:cubicBezTo>
                  <a:pt x="10030182" y="2784645"/>
                  <a:pt x="10030182" y="2784645"/>
                  <a:pt x="10030182" y="2784645"/>
                </a:cubicBezTo>
                <a:cubicBezTo>
                  <a:pt x="10010718" y="2783304"/>
                  <a:pt x="10010718" y="2783304"/>
                  <a:pt x="10010718" y="2783304"/>
                </a:cubicBezTo>
                <a:cubicBezTo>
                  <a:pt x="9992747" y="2796537"/>
                  <a:pt x="9992747" y="2796537"/>
                  <a:pt x="9992747" y="2796537"/>
                </a:cubicBezTo>
                <a:cubicBezTo>
                  <a:pt x="10012953" y="2836520"/>
                  <a:pt x="10012953" y="2836520"/>
                  <a:pt x="10012953" y="2836520"/>
                </a:cubicBezTo>
                <a:cubicBezTo>
                  <a:pt x="9961290" y="2866727"/>
                  <a:pt x="10063862" y="2830380"/>
                  <a:pt x="9995723" y="2888395"/>
                </a:cubicBezTo>
                <a:cubicBezTo>
                  <a:pt x="9996464" y="2927036"/>
                  <a:pt x="9996464" y="2927036"/>
                  <a:pt x="9996464" y="2927036"/>
                </a:cubicBezTo>
                <a:cubicBezTo>
                  <a:pt x="10016682" y="2904310"/>
                  <a:pt x="10016682" y="2904310"/>
                  <a:pt x="10016682" y="2904310"/>
                </a:cubicBezTo>
                <a:cubicBezTo>
                  <a:pt x="10038395" y="2896159"/>
                  <a:pt x="10038395" y="2896159"/>
                  <a:pt x="10038395" y="2896159"/>
                </a:cubicBezTo>
                <a:cubicBezTo>
                  <a:pt x="10048880" y="2872762"/>
                  <a:pt x="10048880" y="2872762"/>
                  <a:pt x="10048880" y="2872762"/>
                </a:cubicBezTo>
                <a:cubicBezTo>
                  <a:pt x="10060860" y="2863940"/>
                  <a:pt x="10060860" y="2863940"/>
                  <a:pt x="10060860" y="2863940"/>
                </a:cubicBezTo>
                <a:cubicBezTo>
                  <a:pt x="10072840" y="2855118"/>
                  <a:pt x="10016670" y="2967019"/>
                  <a:pt x="10096800" y="2837473"/>
                </a:cubicBezTo>
                <a:cubicBezTo>
                  <a:pt x="10099048" y="2827981"/>
                  <a:pt x="10099048" y="2827981"/>
                  <a:pt x="10099048" y="2827981"/>
                </a:cubicBezTo>
                <a:cubicBezTo>
                  <a:pt x="10114771" y="2824240"/>
                  <a:pt x="10114771" y="2824240"/>
                  <a:pt x="10114771" y="2824240"/>
                </a:cubicBezTo>
                <a:cubicBezTo>
                  <a:pt x="10139484" y="2782528"/>
                  <a:pt x="10139484" y="2782528"/>
                  <a:pt x="10139484" y="2782528"/>
                </a:cubicBezTo>
                <a:cubicBezTo>
                  <a:pt x="10207622" y="2724513"/>
                  <a:pt x="10207622" y="2724513"/>
                  <a:pt x="10207622" y="2724513"/>
                </a:cubicBezTo>
                <a:cubicBezTo>
                  <a:pt x="10216601" y="2749251"/>
                  <a:pt x="10216601" y="2749251"/>
                  <a:pt x="10216601" y="2749251"/>
                </a:cubicBezTo>
                <a:cubicBezTo>
                  <a:pt x="10166433" y="2794033"/>
                  <a:pt x="10166433" y="2794033"/>
                  <a:pt x="10166433" y="2794033"/>
                </a:cubicBezTo>
                <a:cubicBezTo>
                  <a:pt x="10158195" y="2807937"/>
                  <a:pt x="10158195" y="2807937"/>
                  <a:pt x="10158195" y="2807937"/>
                </a:cubicBezTo>
                <a:cubicBezTo>
                  <a:pt x="10112144" y="2853605"/>
                  <a:pt x="10083363" y="2882148"/>
                  <a:pt x="10065374" y="2899987"/>
                </a:cubicBezTo>
                <a:lnTo>
                  <a:pt x="10052331" y="2912921"/>
                </a:lnTo>
                <a:lnTo>
                  <a:pt x="10056922" y="2904068"/>
                </a:lnTo>
                <a:cubicBezTo>
                  <a:pt x="10060480" y="2891651"/>
                  <a:pt x="10048127" y="2896829"/>
                  <a:pt x="9985225" y="2974500"/>
                </a:cubicBezTo>
                <a:cubicBezTo>
                  <a:pt x="9959017" y="3001638"/>
                  <a:pt x="9959017" y="3001638"/>
                  <a:pt x="9959017" y="3001638"/>
                </a:cubicBezTo>
                <a:cubicBezTo>
                  <a:pt x="9960326" y="3006552"/>
                  <a:pt x="9958688" y="3008248"/>
                  <a:pt x="9956244" y="3008456"/>
                </a:cubicBezTo>
                <a:lnTo>
                  <a:pt x="9952047" y="3007295"/>
                </a:lnTo>
                <a:lnTo>
                  <a:pt x="9949125" y="3005755"/>
                </a:lnTo>
                <a:lnTo>
                  <a:pt x="9946665" y="2998977"/>
                </a:lnTo>
                <a:cubicBezTo>
                  <a:pt x="9945543" y="2995885"/>
                  <a:pt x="9945543" y="2995885"/>
                  <a:pt x="9945543" y="2995885"/>
                </a:cubicBezTo>
                <a:cubicBezTo>
                  <a:pt x="9929821" y="2999625"/>
                  <a:pt x="9929821" y="2999625"/>
                  <a:pt x="9929821" y="2999625"/>
                </a:cubicBezTo>
                <a:cubicBezTo>
                  <a:pt x="9875157" y="3063393"/>
                  <a:pt x="9875157" y="3063393"/>
                  <a:pt x="9875157" y="3063393"/>
                </a:cubicBezTo>
                <a:lnTo>
                  <a:pt x="9879939" y="3069886"/>
                </a:lnTo>
                <a:lnTo>
                  <a:pt x="9877588" y="3071399"/>
                </a:lnTo>
                <a:cubicBezTo>
                  <a:pt x="9876184" y="3073413"/>
                  <a:pt x="9873704" y="3076709"/>
                  <a:pt x="9868486" y="3080796"/>
                </a:cubicBezTo>
                <a:lnTo>
                  <a:pt x="9849671" y="3091222"/>
                </a:lnTo>
                <a:lnTo>
                  <a:pt x="9849488" y="3087929"/>
                </a:lnTo>
                <a:cubicBezTo>
                  <a:pt x="9848822" y="3084379"/>
                  <a:pt x="9847891" y="3087084"/>
                  <a:pt x="9846777" y="3090202"/>
                </a:cubicBezTo>
                <a:lnTo>
                  <a:pt x="9845325" y="3093630"/>
                </a:lnTo>
                <a:lnTo>
                  <a:pt x="9842959" y="3094941"/>
                </a:lnTo>
                <a:cubicBezTo>
                  <a:pt x="9843661" y="3095894"/>
                  <a:pt x="9844336" y="3095488"/>
                  <a:pt x="9844976" y="3094455"/>
                </a:cubicBezTo>
                <a:lnTo>
                  <a:pt x="9845325" y="3093630"/>
                </a:lnTo>
                <a:lnTo>
                  <a:pt x="9849671" y="3091222"/>
                </a:lnTo>
                <a:lnTo>
                  <a:pt x="9850443" y="3105104"/>
                </a:lnTo>
                <a:cubicBezTo>
                  <a:pt x="9827237" y="3098682"/>
                  <a:pt x="9827237" y="3098682"/>
                  <a:pt x="9827237" y="3098682"/>
                </a:cubicBezTo>
                <a:cubicBezTo>
                  <a:pt x="9803277" y="3116326"/>
                  <a:pt x="9803277" y="3116326"/>
                  <a:pt x="9803277" y="3116326"/>
                </a:cubicBezTo>
                <a:cubicBezTo>
                  <a:pt x="9805895" y="3126154"/>
                  <a:pt x="9807204" y="3131068"/>
                  <a:pt x="9807859" y="3133525"/>
                </a:cubicBezTo>
                <a:lnTo>
                  <a:pt x="9808456" y="3135768"/>
                </a:lnTo>
                <a:lnTo>
                  <a:pt x="9804780" y="3137185"/>
                </a:lnTo>
                <a:cubicBezTo>
                  <a:pt x="9794124" y="3143885"/>
                  <a:pt x="9772292" y="3163635"/>
                  <a:pt x="9732137" y="3207901"/>
                </a:cubicBezTo>
                <a:cubicBezTo>
                  <a:pt x="9732137" y="3207901"/>
                  <a:pt x="9729889" y="3217394"/>
                  <a:pt x="9712673" y="3206560"/>
                </a:cubicBezTo>
                <a:cubicBezTo>
                  <a:pt x="9714167" y="3221134"/>
                  <a:pt x="9714167" y="3221134"/>
                  <a:pt x="9714167" y="3221134"/>
                </a:cubicBezTo>
                <a:cubicBezTo>
                  <a:pt x="9726147" y="3212312"/>
                  <a:pt x="9726147" y="3212312"/>
                  <a:pt x="9726147" y="3212312"/>
                </a:cubicBezTo>
                <a:cubicBezTo>
                  <a:pt x="9717909" y="3226216"/>
                  <a:pt x="9699939" y="3239449"/>
                  <a:pt x="9713414" y="3245201"/>
                </a:cubicBezTo>
                <a:cubicBezTo>
                  <a:pt x="9699186" y="3263516"/>
                  <a:pt x="9699186" y="3263516"/>
                  <a:pt x="9699186" y="3263516"/>
                </a:cubicBezTo>
                <a:cubicBezTo>
                  <a:pt x="9677473" y="3271668"/>
                  <a:pt x="9677473" y="3271668"/>
                  <a:pt x="9677473" y="3271668"/>
                </a:cubicBezTo>
                <a:cubicBezTo>
                  <a:pt x="9675226" y="3281161"/>
                  <a:pt x="9675226" y="3281161"/>
                  <a:pt x="9675226" y="3281161"/>
                </a:cubicBezTo>
                <a:cubicBezTo>
                  <a:pt x="9690948" y="3277420"/>
                  <a:pt x="9690948" y="3277420"/>
                  <a:pt x="9690948" y="3277420"/>
                </a:cubicBezTo>
                <a:cubicBezTo>
                  <a:pt x="9652760" y="3313380"/>
                  <a:pt x="9652760" y="3313380"/>
                  <a:pt x="9652760" y="3313380"/>
                </a:cubicBezTo>
                <a:cubicBezTo>
                  <a:pt x="9631048" y="3321531"/>
                  <a:pt x="9631048" y="3321531"/>
                  <a:pt x="9631048" y="3321531"/>
                </a:cubicBezTo>
                <a:cubicBezTo>
                  <a:pt x="9640026" y="3346269"/>
                  <a:pt x="9640026" y="3346269"/>
                  <a:pt x="9640026" y="3346269"/>
                </a:cubicBezTo>
                <a:cubicBezTo>
                  <a:pt x="9609323" y="3392392"/>
                  <a:pt x="9609323" y="3392392"/>
                  <a:pt x="9609323" y="3392392"/>
                </a:cubicBezTo>
                <a:cubicBezTo>
                  <a:pt x="9607828" y="3377817"/>
                  <a:pt x="9607828" y="3377817"/>
                  <a:pt x="9607828" y="3377817"/>
                </a:cubicBezTo>
                <a:cubicBezTo>
                  <a:pt x="9628800" y="3331024"/>
                  <a:pt x="9628800" y="3331024"/>
                  <a:pt x="9628800" y="3331024"/>
                </a:cubicBezTo>
                <a:cubicBezTo>
                  <a:pt x="9625058" y="3325942"/>
                  <a:pt x="9634049" y="3287971"/>
                  <a:pt x="9589871" y="3328342"/>
                </a:cubicBezTo>
                <a:cubicBezTo>
                  <a:pt x="9586129" y="3323260"/>
                  <a:pt x="9586129" y="3323260"/>
                  <a:pt x="9586129" y="3323260"/>
                </a:cubicBezTo>
                <a:cubicBezTo>
                  <a:pt x="9568159" y="3336494"/>
                  <a:pt x="9568159" y="3336494"/>
                  <a:pt x="9568159" y="3336494"/>
                </a:cubicBezTo>
                <a:cubicBezTo>
                  <a:pt x="9566665" y="3321919"/>
                  <a:pt x="9566665" y="3321919"/>
                  <a:pt x="9566665" y="3321919"/>
                </a:cubicBezTo>
                <a:cubicBezTo>
                  <a:pt x="9594367" y="3309356"/>
                  <a:pt x="9594367" y="3309356"/>
                  <a:pt x="9594367" y="3309356"/>
                </a:cubicBezTo>
                <a:cubicBezTo>
                  <a:pt x="9591378" y="3280207"/>
                  <a:pt x="9591378" y="3280207"/>
                  <a:pt x="9591378" y="3280207"/>
                </a:cubicBezTo>
                <a:cubicBezTo>
                  <a:pt x="9551696" y="3301592"/>
                  <a:pt x="9551696" y="3301592"/>
                  <a:pt x="9551696" y="3301592"/>
                </a:cubicBezTo>
                <a:cubicBezTo>
                  <a:pt x="9531478" y="3324319"/>
                  <a:pt x="9531478" y="3324319"/>
                  <a:pt x="9531478" y="3324319"/>
                </a:cubicBezTo>
                <a:cubicBezTo>
                  <a:pt x="9520992" y="3347715"/>
                  <a:pt x="9520992" y="3347715"/>
                  <a:pt x="9520992" y="3347715"/>
                </a:cubicBezTo>
                <a:lnTo>
                  <a:pt x="9515501" y="3351759"/>
                </a:lnTo>
                <a:lnTo>
                  <a:pt x="9512745" y="3351217"/>
                </a:lnTo>
                <a:lnTo>
                  <a:pt x="9512240" y="3351936"/>
                </a:lnTo>
                <a:lnTo>
                  <a:pt x="9491795" y="3345703"/>
                </a:lnTo>
                <a:lnTo>
                  <a:pt x="9492555" y="3353108"/>
                </a:lnTo>
                <a:lnTo>
                  <a:pt x="9488354" y="3356320"/>
                </a:lnTo>
                <a:lnTo>
                  <a:pt x="9493108" y="3360132"/>
                </a:lnTo>
                <a:lnTo>
                  <a:pt x="9487372" y="3366993"/>
                </a:lnTo>
                <a:cubicBezTo>
                  <a:pt x="9482491" y="3372272"/>
                  <a:pt x="9475880" y="3378976"/>
                  <a:pt x="9467082" y="3387415"/>
                </a:cubicBezTo>
                <a:cubicBezTo>
                  <a:pt x="9470824" y="3392496"/>
                  <a:pt x="9470824" y="3392496"/>
                  <a:pt x="9470824" y="3392496"/>
                </a:cubicBezTo>
                <a:cubicBezTo>
                  <a:pt x="9447617" y="3386074"/>
                  <a:pt x="9447617" y="3386074"/>
                  <a:pt x="9447617" y="3386074"/>
                </a:cubicBezTo>
                <a:cubicBezTo>
                  <a:pt x="9485805" y="3350114"/>
                  <a:pt x="9485805" y="3350114"/>
                  <a:pt x="9485805" y="3350114"/>
                </a:cubicBezTo>
                <a:cubicBezTo>
                  <a:pt x="9431155" y="3351173"/>
                  <a:pt x="9431155" y="3351173"/>
                  <a:pt x="9431155" y="3351173"/>
                </a:cubicBezTo>
                <a:cubicBezTo>
                  <a:pt x="9437144" y="3346762"/>
                  <a:pt x="9468589" y="3339280"/>
                  <a:pt x="9437898" y="3322694"/>
                </a:cubicBezTo>
                <a:cubicBezTo>
                  <a:pt x="9442393" y="3303709"/>
                  <a:pt x="9461858" y="3305050"/>
                  <a:pt x="9466354" y="3286064"/>
                </a:cubicBezTo>
                <a:cubicBezTo>
                  <a:pt x="9452879" y="3280312"/>
                  <a:pt x="9452879" y="3280312"/>
                  <a:pt x="9452879" y="3280312"/>
                </a:cubicBezTo>
                <a:cubicBezTo>
                  <a:pt x="9455127" y="3270819"/>
                  <a:pt x="9455127" y="3270819"/>
                  <a:pt x="9455127" y="3270819"/>
                </a:cubicBezTo>
                <a:cubicBezTo>
                  <a:pt x="9416198" y="3268137"/>
                  <a:pt x="9416198" y="3268137"/>
                  <a:pt x="9416198" y="3268137"/>
                </a:cubicBezTo>
                <a:cubicBezTo>
                  <a:pt x="9398228" y="3281370"/>
                  <a:pt x="9398228" y="3281370"/>
                  <a:pt x="9398228" y="3281370"/>
                </a:cubicBezTo>
                <a:cubicBezTo>
                  <a:pt x="9415457" y="3229495"/>
                  <a:pt x="9415457" y="3229495"/>
                  <a:pt x="9415457" y="3229495"/>
                </a:cubicBezTo>
                <a:cubicBezTo>
                  <a:pt x="9434922" y="3230836"/>
                  <a:pt x="9434922" y="3230836"/>
                  <a:pt x="9434922" y="3230836"/>
                </a:cubicBezTo>
                <a:cubicBezTo>
                  <a:pt x="9459635" y="3189125"/>
                  <a:pt x="9459635" y="3189125"/>
                  <a:pt x="9459635" y="3189125"/>
                </a:cubicBezTo>
                <a:cubicBezTo>
                  <a:pt x="9461884" y="3179632"/>
                  <a:pt x="9461884" y="3179632"/>
                  <a:pt x="9461884" y="3179632"/>
                </a:cubicBezTo>
                <a:cubicBezTo>
                  <a:pt x="9440171" y="3187784"/>
                  <a:pt x="9440171" y="3187784"/>
                  <a:pt x="9440171" y="3187784"/>
                </a:cubicBezTo>
                <a:cubicBezTo>
                  <a:pt x="9454399" y="3169469"/>
                  <a:pt x="9454399" y="3169469"/>
                  <a:pt x="9454399" y="3169469"/>
                </a:cubicBezTo>
                <a:cubicBezTo>
                  <a:pt x="9450657" y="3164387"/>
                  <a:pt x="9465638" y="3122005"/>
                  <a:pt x="9470875" y="3141661"/>
                </a:cubicBezTo>
                <a:cubicBezTo>
                  <a:pt x="9472369" y="3156235"/>
                  <a:pt x="9472369" y="3156235"/>
                  <a:pt x="9472369" y="3156235"/>
                </a:cubicBezTo>
                <a:cubicBezTo>
                  <a:pt x="9502319" y="3134180"/>
                  <a:pt x="9502319" y="3134180"/>
                  <a:pt x="9502319" y="3134180"/>
                </a:cubicBezTo>
                <a:cubicBezTo>
                  <a:pt x="9511310" y="3096209"/>
                  <a:pt x="9511310" y="3096209"/>
                  <a:pt x="9511310" y="3096209"/>
                </a:cubicBezTo>
                <a:cubicBezTo>
                  <a:pt x="9479866" y="3103690"/>
                  <a:pt x="9479866" y="3103690"/>
                  <a:pt x="9479866" y="3103690"/>
                </a:cubicBezTo>
                <a:cubicBezTo>
                  <a:pt x="9485856" y="3099279"/>
                  <a:pt x="9491846" y="3094868"/>
                  <a:pt x="9482114" y="3094197"/>
                </a:cubicBezTo>
                <a:cubicBezTo>
                  <a:pt x="9458154" y="3111842"/>
                  <a:pt x="9458154" y="3111842"/>
                  <a:pt x="9458154" y="3111842"/>
                </a:cubicBezTo>
                <a:cubicBezTo>
                  <a:pt x="9448421" y="3111171"/>
                  <a:pt x="9449172" y="3102781"/>
                  <a:pt x="9452355" y="3094559"/>
                </a:cubicBezTo>
                <a:lnTo>
                  <a:pt x="9456451" y="3086342"/>
                </a:lnTo>
                <a:lnTo>
                  <a:pt x="9456755" y="3086420"/>
                </a:lnTo>
                <a:cubicBezTo>
                  <a:pt x="9458534" y="3084131"/>
                  <a:pt x="9461155" y="3078282"/>
                  <a:pt x="9461155" y="3078282"/>
                </a:cubicBezTo>
                <a:cubicBezTo>
                  <a:pt x="9461155" y="3078282"/>
                  <a:pt x="9459751" y="3080295"/>
                  <a:pt x="9457949" y="3083337"/>
                </a:cubicBezTo>
                <a:lnTo>
                  <a:pt x="9456451" y="3086342"/>
                </a:lnTo>
                <a:lnTo>
                  <a:pt x="9455153" y="3086008"/>
                </a:lnTo>
                <a:cubicBezTo>
                  <a:pt x="9455118" y="3084197"/>
                  <a:pt x="9455727" y="3080320"/>
                  <a:pt x="9457413" y="3073200"/>
                </a:cubicBezTo>
                <a:cubicBezTo>
                  <a:pt x="9422967" y="3114241"/>
                  <a:pt x="9422967" y="3114241"/>
                  <a:pt x="9422967" y="3114241"/>
                </a:cubicBezTo>
                <a:cubicBezTo>
                  <a:pt x="9413976" y="3152212"/>
                  <a:pt x="9413976" y="3152212"/>
                  <a:pt x="9413976" y="3152212"/>
                </a:cubicBezTo>
                <a:cubicBezTo>
                  <a:pt x="9345838" y="3210227"/>
                  <a:pt x="9345838" y="3210227"/>
                  <a:pt x="9345838" y="3210227"/>
                </a:cubicBezTo>
                <a:cubicBezTo>
                  <a:pt x="9318876" y="3261431"/>
                  <a:pt x="9318876" y="3261431"/>
                  <a:pt x="9318876" y="3261431"/>
                </a:cubicBezTo>
                <a:cubicBezTo>
                  <a:pt x="9312886" y="3265842"/>
                  <a:pt x="9312886" y="3265842"/>
                  <a:pt x="9312886" y="3265842"/>
                </a:cubicBezTo>
                <a:cubicBezTo>
                  <a:pt x="9331610" y="3228542"/>
                  <a:pt x="9331610" y="3228542"/>
                  <a:pt x="9331610" y="3228542"/>
                </a:cubicBezTo>
                <a:cubicBezTo>
                  <a:pt x="9326373" y="3208886"/>
                  <a:pt x="9326373" y="3208886"/>
                  <a:pt x="9326373" y="3208886"/>
                </a:cubicBezTo>
                <a:cubicBezTo>
                  <a:pt x="9316641" y="3208215"/>
                  <a:pt x="9316641" y="3208215"/>
                  <a:pt x="9316641" y="3208215"/>
                </a:cubicBezTo>
                <a:cubicBezTo>
                  <a:pt x="9298671" y="3221448"/>
                  <a:pt x="9297917" y="3245516"/>
                  <a:pt x="9274711" y="3239093"/>
                </a:cubicBezTo>
                <a:cubicBezTo>
                  <a:pt x="9264978" y="3238422"/>
                  <a:pt x="9284443" y="3239763"/>
                  <a:pt x="9270969" y="3234011"/>
                </a:cubicBezTo>
                <a:cubicBezTo>
                  <a:pt x="9214811" y="3283204"/>
                  <a:pt x="9214811" y="3283204"/>
                  <a:pt x="9214811" y="3283204"/>
                </a:cubicBezTo>
                <a:cubicBezTo>
                  <a:pt x="9171386" y="3299507"/>
                  <a:pt x="9171386" y="3299507"/>
                  <a:pt x="9171386" y="3299507"/>
                </a:cubicBezTo>
                <a:cubicBezTo>
                  <a:pt x="9178130" y="3271029"/>
                  <a:pt x="9178130" y="3271029"/>
                  <a:pt x="9178130" y="3271029"/>
                </a:cubicBezTo>
                <a:cubicBezTo>
                  <a:pt x="9133211" y="3272758"/>
                  <a:pt x="9133211" y="3272758"/>
                  <a:pt x="9133211" y="3272758"/>
                </a:cubicBezTo>
                <a:cubicBezTo>
                  <a:pt x="9159789" y="3264941"/>
                  <a:pt x="9173078" y="3261033"/>
                  <a:pt x="9179723" y="3259079"/>
                </a:cubicBezTo>
                <a:lnTo>
                  <a:pt x="9185310" y="3257436"/>
                </a:lnTo>
                <a:lnTo>
                  <a:pt x="9185337" y="3257563"/>
                </a:lnTo>
                <a:lnTo>
                  <a:pt x="9186616" y="3262317"/>
                </a:lnTo>
                <a:lnTo>
                  <a:pt x="9184401" y="3265431"/>
                </a:lnTo>
                <a:cubicBezTo>
                  <a:pt x="9183511" y="3266576"/>
                  <a:pt x="9183441" y="3266873"/>
                  <a:pt x="9185839" y="3265229"/>
                </a:cubicBezTo>
                <a:lnTo>
                  <a:pt x="9187144" y="3264278"/>
                </a:lnTo>
                <a:lnTo>
                  <a:pt x="9188132" y="3267950"/>
                </a:lnTo>
                <a:cubicBezTo>
                  <a:pt x="9189616" y="3272122"/>
                  <a:pt x="9190435" y="3271274"/>
                  <a:pt x="9191138" y="3268307"/>
                </a:cubicBezTo>
                <a:lnTo>
                  <a:pt x="9192638" y="3260273"/>
                </a:lnTo>
                <a:lnTo>
                  <a:pt x="9202090" y="3253385"/>
                </a:lnTo>
                <a:cubicBezTo>
                  <a:pt x="9198347" y="3248303"/>
                  <a:pt x="9198347" y="3248303"/>
                  <a:pt x="9198347" y="3248303"/>
                </a:cubicBezTo>
                <a:cubicBezTo>
                  <a:pt x="9195914" y="3248135"/>
                  <a:pt x="9194463" y="3251653"/>
                  <a:pt x="9193445" y="3255955"/>
                </a:cubicBezTo>
                <a:lnTo>
                  <a:pt x="9192638" y="3260273"/>
                </a:lnTo>
                <a:lnTo>
                  <a:pt x="9187144" y="3264278"/>
                </a:lnTo>
                <a:lnTo>
                  <a:pt x="9186616" y="3262317"/>
                </a:lnTo>
                <a:lnTo>
                  <a:pt x="9187876" y="3260545"/>
                </a:lnTo>
                <a:cubicBezTo>
                  <a:pt x="9188753" y="3258797"/>
                  <a:pt x="9188800" y="3257293"/>
                  <a:pt x="9186367" y="3257125"/>
                </a:cubicBezTo>
                <a:lnTo>
                  <a:pt x="9185310" y="3257436"/>
                </a:lnTo>
                <a:lnTo>
                  <a:pt x="9181131" y="3237469"/>
                </a:lnTo>
                <a:cubicBezTo>
                  <a:pt x="9179636" y="3222895"/>
                  <a:pt x="9179636" y="3222895"/>
                  <a:pt x="9179636" y="3222895"/>
                </a:cubicBezTo>
                <a:cubicBezTo>
                  <a:pt x="9157924" y="3231046"/>
                  <a:pt x="9157924" y="3231046"/>
                  <a:pt x="9157924" y="3231046"/>
                </a:cubicBezTo>
                <a:cubicBezTo>
                  <a:pt x="9139213" y="3205638"/>
                  <a:pt x="9139213" y="3205638"/>
                  <a:pt x="9139213" y="3205638"/>
                </a:cubicBezTo>
                <a:cubicBezTo>
                  <a:pt x="9149322" y="3194275"/>
                  <a:pt x="9156904" y="3185752"/>
                  <a:pt x="9162590" y="3179361"/>
                </a:cubicBezTo>
                <a:lnTo>
                  <a:pt x="9169908" y="3171135"/>
                </a:lnTo>
                <a:lnTo>
                  <a:pt x="9169865" y="3172136"/>
                </a:lnTo>
                <a:cubicBezTo>
                  <a:pt x="9172686" y="3178172"/>
                  <a:pt x="9189476" y="3157848"/>
                  <a:pt x="9179649" y="3160185"/>
                </a:cubicBezTo>
                <a:cubicBezTo>
                  <a:pt x="9179649" y="3160185"/>
                  <a:pt x="9179649" y="3160185"/>
                  <a:pt x="9174595" y="3165867"/>
                </a:cubicBezTo>
                <a:lnTo>
                  <a:pt x="9169908" y="3171135"/>
                </a:lnTo>
                <a:lnTo>
                  <a:pt x="9170173" y="3164960"/>
                </a:lnTo>
                <a:cubicBezTo>
                  <a:pt x="9171930" y="3157543"/>
                  <a:pt x="9177219" y="3144341"/>
                  <a:pt x="9188641" y="3122214"/>
                </a:cubicBezTo>
                <a:cubicBezTo>
                  <a:pt x="9220085" y="3114733"/>
                  <a:pt x="9220085" y="3114733"/>
                  <a:pt x="9220085" y="3114733"/>
                </a:cubicBezTo>
                <a:cubicBezTo>
                  <a:pt x="9242551" y="3082515"/>
                  <a:pt x="9242551" y="3082515"/>
                  <a:pt x="9242551" y="3082515"/>
                </a:cubicBezTo>
                <a:cubicBezTo>
                  <a:pt x="9225334" y="3071681"/>
                  <a:pt x="9224581" y="3095748"/>
                  <a:pt x="9208859" y="3099489"/>
                </a:cubicBezTo>
                <a:cubicBezTo>
                  <a:pt x="9209612" y="3075421"/>
                  <a:pt x="9209612" y="3075421"/>
                  <a:pt x="9209612" y="3075421"/>
                </a:cubicBezTo>
                <a:cubicBezTo>
                  <a:pt x="9191642" y="3088654"/>
                  <a:pt x="9191642" y="3088654"/>
                  <a:pt x="9191642" y="3088654"/>
                </a:cubicBezTo>
                <a:cubicBezTo>
                  <a:pt x="9196878" y="3108311"/>
                  <a:pt x="9196878" y="3108311"/>
                  <a:pt x="9196878" y="3108311"/>
                </a:cubicBezTo>
                <a:cubicBezTo>
                  <a:pt x="9163186" y="3125285"/>
                  <a:pt x="9163186" y="3125285"/>
                  <a:pt x="9163186" y="3125285"/>
                </a:cubicBezTo>
                <a:cubicBezTo>
                  <a:pt x="9155702" y="3115121"/>
                  <a:pt x="9155702" y="3115121"/>
                  <a:pt x="9155702" y="3115121"/>
                </a:cubicBezTo>
                <a:cubicBezTo>
                  <a:pt x="9108535" y="3126343"/>
                  <a:pt x="9108535" y="3126343"/>
                  <a:pt x="9108535" y="3126343"/>
                </a:cubicBezTo>
                <a:cubicBezTo>
                  <a:pt x="9104793" y="3121261"/>
                  <a:pt x="9104793" y="3121261"/>
                  <a:pt x="9104793" y="3121261"/>
                </a:cubicBezTo>
                <a:cubicBezTo>
                  <a:pt x="9086823" y="3134495"/>
                  <a:pt x="9086823" y="3134495"/>
                  <a:pt x="9086823" y="3134495"/>
                </a:cubicBezTo>
                <a:cubicBezTo>
                  <a:pt x="9071854" y="3114168"/>
                  <a:pt x="9071854" y="3114168"/>
                  <a:pt x="9071854" y="3114168"/>
                </a:cubicBezTo>
                <a:cubicBezTo>
                  <a:pt x="9053131" y="3151468"/>
                  <a:pt x="9053131" y="3151468"/>
                  <a:pt x="9053131" y="3151468"/>
                </a:cubicBezTo>
                <a:cubicBezTo>
                  <a:pt x="9035160" y="3164702"/>
                  <a:pt x="9035160" y="3164702"/>
                  <a:pt x="9035160" y="3164702"/>
                </a:cubicBezTo>
                <a:cubicBezTo>
                  <a:pt x="9003716" y="3172183"/>
                  <a:pt x="9022427" y="3197591"/>
                  <a:pt x="8994725" y="3210154"/>
                </a:cubicBezTo>
                <a:cubicBezTo>
                  <a:pt x="8986487" y="3224058"/>
                  <a:pt x="8950547" y="3250524"/>
                  <a:pt x="9001455" y="3244384"/>
                </a:cubicBezTo>
                <a:cubicBezTo>
                  <a:pt x="8959526" y="3275262"/>
                  <a:pt x="8959526" y="3275262"/>
                  <a:pt x="8959526" y="3275262"/>
                </a:cubicBezTo>
                <a:cubicBezTo>
                  <a:pt x="8968504" y="3300000"/>
                  <a:pt x="8968504" y="3300000"/>
                  <a:pt x="8968504" y="3300000"/>
                </a:cubicBezTo>
                <a:cubicBezTo>
                  <a:pt x="8971493" y="3329149"/>
                  <a:pt x="8971493" y="3329149"/>
                  <a:pt x="8971493" y="3329149"/>
                </a:cubicBezTo>
                <a:cubicBezTo>
                  <a:pt x="8967751" y="3324067"/>
                  <a:pt x="8967751" y="3324067"/>
                  <a:pt x="8967751" y="3324067"/>
                </a:cubicBezTo>
                <a:cubicBezTo>
                  <a:pt x="8924326" y="3340370"/>
                  <a:pt x="8924326" y="3340370"/>
                  <a:pt x="8924326" y="3340370"/>
                </a:cubicBezTo>
                <a:cubicBezTo>
                  <a:pt x="8918336" y="3344781"/>
                  <a:pt x="8949040" y="3298659"/>
                  <a:pt x="8906356" y="3353604"/>
                </a:cubicBezTo>
                <a:cubicBezTo>
                  <a:pt x="8931810" y="3350534"/>
                  <a:pt x="8931810" y="3350534"/>
                  <a:pt x="8931810" y="3350534"/>
                </a:cubicBezTo>
                <a:cubicBezTo>
                  <a:pt x="8919077" y="3383423"/>
                  <a:pt x="8919077" y="3383423"/>
                  <a:pt x="8919077" y="3383423"/>
                </a:cubicBezTo>
                <a:cubicBezTo>
                  <a:pt x="8877900" y="3390233"/>
                  <a:pt x="8877900" y="3390233"/>
                  <a:pt x="8877900" y="3390233"/>
                </a:cubicBezTo>
                <a:cubicBezTo>
                  <a:pt x="8869851" y="3398121"/>
                  <a:pt x="8863814" y="3404036"/>
                  <a:pt x="8859286" y="3408472"/>
                </a:cubicBezTo>
                <a:lnTo>
                  <a:pt x="8853419" y="3414221"/>
                </a:lnTo>
                <a:lnTo>
                  <a:pt x="8863300" y="3400006"/>
                </a:lnTo>
                <a:cubicBezTo>
                  <a:pt x="8876030" y="3380834"/>
                  <a:pt x="8856561" y="3404968"/>
                  <a:pt x="8845328" y="3419118"/>
                </a:cubicBezTo>
                <a:lnTo>
                  <a:pt x="8839775" y="3426147"/>
                </a:lnTo>
                <a:lnTo>
                  <a:pt x="8839712" y="3426193"/>
                </a:lnTo>
                <a:cubicBezTo>
                  <a:pt x="8837934" y="3428482"/>
                  <a:pt x="8837934" y="3428482"/>
                  <a:pt x="8839080" y="3427026"/>
                </a:cubicBezTo>
                <a:lnTo>
                  <a:pt x="8839775" y="3426147"/>
                </a:lnTo>
                <a:lnTo>
                  <a:pt x="8845703" y="3421782"/>
                </a:lnTo>
                <a:cubicBezTo>
                  <a:pt x="8845703" y="3421782"/>
                  <a:pt x="8845703" y="3421782"/>
                  <a:pt x="8849727" y="3417838"/>
                </a:cubicBezTo>
                <a:lnTo>
                  <a:pt x="8853419" y="3414221"/>
                </a:lnTo>
                <a:lnTo>
                  <a:pt x="8847082" y="3423337"/>
                </a:lnTo>
                <a:cubicBezTo>
                  <a:pt x="8839243" y="3434376"/>
                  <a:pt x="8828759" y="3448954"/>
                  <a:pt x="8814999" y="3467904"/>
                </a:cubicBezTo>
                <a:cubicBezTo>
                  <a:pt x="8758828" y="3579806"/>
                  <a:pt x="8758828" y="3579806"/>
                  <a:pt x="8758828" y="3579806"/>
                </a:cubicBezTo>
                <a:cubicBezTo>
                  <a:pt x="8774550" y="3576066"/>
                  <a:pt x="8780540" y="3571655"/>
                  <a:pt x="8785777" y="3591311"/>
                </a:cubicBezTo>
                <a:cubicBezTo>
                  <a:pt x="8773797" y="3600133"/>
                  <a:pt x="8773797" y="3600133"/>
                  <a:pt x="8773797" y="3600133"/>
                </a:cubicBezTo>
                <a:cubicBezTo>
                  <a:pt x="8735609" y="3636092"/>
                  <a:pt x="8735609" y="3636092"/>
                  <a:pt x="8735609" y="3636092"/>
                </a:cubicBezTo>
                <a:cubicBezTo>
                  <a:pt x="8737857" y="3626599"/>
                  <a:pt x="8751331" y="3632352"/>
                  <a:pt x="8746094" y="3612695"/>
                </a:cubicBezTo>
                <a:cubicBezTo>
                  <a:pt x="8738610" y="3602532"/>
                  <a:pt x="8738610" y="3602532"/>
                  <a:pt x="8738610" y="3602532"/>
                </a:cubicBezTo>
                <a:cubicBezTo>
                  <a:pt x="8731126" y="3592369"/>
                  <a:pt x="8731126" y="3592369"/>
                  <a:pt x="8731126" y="3592369"/>
                </a:cubicBezTo>
                <a:cubicBezTo>
                  <a:pt x="8709413" y="3600520"/>
                  <a:pt x="8709413" y="3600520"/>
                  <a:pt x="8709413" y="3600520"/>
                </a:cubicBezTo>
                <a:cubicBezTo>
                  <a:pt x="8721381" y="3654407"/>
                  <a:pt x="8721381" y="3654407"/>
                  <a:pt x="8721381" y="3654407"/>
                </a:cubicBezTo>
                <a:cubicBezTo>
                  <a:pt x="8719133" y="3663900"/>
                  <a:pt x="8719133" y="3663900"/>
                  <a:pt x="8719133" y="3663900"/>
                </a:cubicBezTo>
                <a:cubicBezTo>
                  <a:pt x="8692184" y="3652395"/>
                  <a:pt x="8692184" y="3652395"/>
                  <a:pt x="8692184" y="3652395"/>
                </a:cubicBezTo>
                <a:cubicBezTo>
                  <a:pt x="8673461" y="3689696"/>
                  <a:pt x="8673461" y="3689696"/>
                  <a:pt x="8673461" y="3689696"/>
                </a:cubicBezTo>
                <a:cubicBezTo>
                  <a:pt x="8648006" y="3692766"/>
                  <a:pt x="8648006" y="3692766"/>
                  <a:pt x="8648006" y="3692766"/>
                </a:cubicBezTo>
                <a:cubicBezTo>
                  <a:pt x="8644823" y="3700988"/>
                  <a:pt x="8642435" y="3707155"/>
                  <a:pt x="8640645" y="3711780"/>
                </a:cubicBezTo>
                <a:lnTo>
                  <a:pt x="8638640" y="3716959"/>
                </a:lnTo>
                <a:lnTo>
                  <a:pt x="8637588" y="3717307"/>
                </a:lnTo>
                <a:cubicBezTo>
                  <a:pt x="8632279" y="3719042"/>
                  <a:pt x="8625167" y="3721341"/>
                  <a:pt x="8615808" y="3724314"/>
                </a:cubicBezTo>
                <a:cubicBezTo>
                  <a:pt x="8606817" y="3762285"/>
                  <a:pt x="8606817" y="3762285"/>
                  <a:pt x="8606817" y="3762285"/>
                </a:cubicBezTo>
                <a:cubicBezTo>
                  <a:pt x="8574619" y="3793834"/>
                  <a:pt x="8574619" y="3793834"/>
                  <a:pt x="8574619" y="3793834"/>
                </a:cubicBezTo>
                <a:cubicBezTo>
                  <a:pt x="8559638" y="3836216"/>
                  <a:pt x="8559638" y="3836216"/>
                  <a:pt x="8559638" y="3836216"/>
                </a:cubicBezTo>
                <a:cubicBezTo>
                  <a:pt x="8570864" y="3851461"/>
                  <a:pt x="8570864" y="3851461"/>
                  <a:pt x="8570864" y="3851461"/>
                </a:cubicBezTo>
                <a:cubicBezTo>
                  <a:pt x="8562626" y="3865365"/>
                  <a:pt x="8562626" y="3865365"/>
                  <a:pt x="8562626" y="3865365"/>
                </a:cubicBezTo>
                <a:cubicBezTo>
                  <a:pt x="8537172" y="3868435"/>
                  <a:pt x="8537172" y="3868435"/>
                  <a:pt x="8537172" y="3868435"/>
                </a:cubicBezTo>
                <a:cubicBezTo>
                  <a:pt x="8530428" y="3896913"/>
                  <a:pt x="8530428" y="3896913"/>
                  <a:pt x="8530428" y="3896913"/>
                </a:cubicBezTo>
                <a:cubicBezTo>
                  <a:pt x="8516954" y="3891161"/>
                  <a:pt x="8516954" y="3891161"/>
                  <a:pt x="8516954" y="3891161"/>
                </a:cubicBezTo>
                <a:cubicBezTo>
                  <a:pt x="8498230" y="3928461"/>
                  <a:pt x="8498230" y="3928461"/>
                  <a:pt x="8498230" y="3928461"/>
                </a:cubicBezTo>
                <a:cubicBezTo>
                  <a:pt x="8485126" y="3942030"/>
                  <a:pt x="8478574" y="3948814"/>
                  <a:pt x="8475298" y="3952206"/>
                </a:cubicBezTo>
                <a:lnTo>
                  <a:pt x="8473691" y="3953870"/>
                </a:lnTo>
                <a:lnTo>
                  <a:pt x="8475604" y="3946348"/>
                </a:lnTo>
                <a:cubicBezTo>
                  <a:pt x="8478203" y="3933413"/>
                  <a:pt x="8467530" y="3958907"/>
                  <a:pt x="8472022" y="3955599"/>
                </a:cubicBezTo>
                <a:lnTo>
                  <a:pt x="8473691" y="3953870"/>
                </a:lnTo>
                <a:lnTo>
                  <a:pt x="8473066" y="3956330"/>
                </a:lnTo>
                <a:cubicBezTo>
                  <a:pt x="8471764" y="3960932"/>
                  <a:pt x="8469961" y="3966913"/>
                  <a:pt x="8467527" y="3974584"/>
                </a:cubicBezTo>
                <a:cubicBezTo>
                  <a:pt x="8457795" y="3973913"/>
                  <a:pt x="8457795" y="3973913"/>
                  <a:pt x="8457795" y="3973913"/>
                </a:cubicBezTo>
                <a:cubicBezTo>
                  <a:pt x="8458535" y="4012555"/>
                  <a:pt x="8458535" y="4012555"/>
                  <a:pt x="8458535" y="4012555"/>
                </a:cubicBezTo>
                <a:cubicBezTo>
                  <a:pt x="8416605" y="4043433"/>
                  <a:pt x="8416605" y="4043433"/>
                  <a:pt x="8416605" y="4043433"/>
                </a:cubicBezTo>
                <a:cubicBezTo>
                  <a:pt x="8414358" y="4052926"/>
                  <a:pt x="8414358" y="4052926"/>
                  <a:pt x="8414358" y="4052926"/>
                </a:cubicBezTo>
                <a:cubicBezTo>
                  <a:pt x="8433081" y="4015625"/>
                  <a:pt x="8413604" y="4076993"/>
                  <a:pt x="8457782" y="4036622"/>
                </a:cubicBezTo>
                <a:cubicBezTo>
                  <a:pt x="8437564" y="4059348"/>
                  <a:pt x="8437564" y="4059348"/>
                  <a:pt x="8437564" y="4059348"/>
                </a:cubicBezTo>
                <a:cubicBezTo>
                  <a:pt x="8427832" y="4058678"/>
                  <a:pt x="8427832" y="4058678"/>
                  <a:pt x="8427832" y="4058678"/>
                </a:cubicBezTo>
                <a:cubicBezTo>
                  <a:pt x="8417346" y="4082075"/>
                  <a:pt x="8417346" y="4082075"/>
                  <a:pt x="8417346" y="4082075"/>
                </a:cubicBezTo>
                <a:cubicBezTo>
                  <a:pt x="8391892" y="4085145"/>
                  <a:pt x="8391892" y="4085145"/>
                  <a:pt x="8391892" y="4085145"/>
                </a:cubicBezTo>
                <a:cubicBezTo>
                  <a:pt x="8375416" y="4112952"/>
                  <a:pt x="8375416" y="4112952"/>
                  <a:pt x="8375416" y="4112952"/>
                </a:cubicBezTo>
                <a:cubicBezTo>
                  <a:pt x="8343218" y="4144501"/>
                  <a:pt x="8343218" y="4144501"/>
                  <a:pt x="8343218" y="4144501"/>
                </a:cubicBezTo>
                <a:cubicBezTo>
                  <a:pt x="8333486" y="4143830"/>
                  <a:pt x="8333486" y="4143830"/>
                  <a:pt x="8333486" y="4143830"/>
                </a:cubicBezTo>
                <a:cubicBezTo>
                  <a:pt x="8321129" y="4164686"/>
                  <a:pt x="8314951" y="4175114"/>
                  <a:pt x="8311861" y="4180328"/>
                </a:cubicBezTo>
                <a:lnTo>
                  <a:pt x="8310255" y="4183039"/>
                </a:lnTo>
                <a:lnTo>
                  <a:pt x="8296792" y="4194364"/>
                </a:lnTo>
                <a:cubicBezTo>
                  <a:pt x="8305771" y="4219101"/>
                  <a:pt x="8305771" y="4219101"/>
                  <a:pt x="8305771" y="4219101"/>
                </a:cubicBezTo>
                <a:cubicBezTo>
                  <a:pt x="8255603" y="4263883"/>
                  <a:pt x="8255603" y="4263883"/>
                  <a:pt x="8255603" y="4263883"/>
                </a:cubicBezTo>
                <a:cubicBezTo>
                  <a:pt x="8251107" y="4282868"/>
                  <a:pt x="8251107" y="4282868"/>
                  <a:pt x="8251107" y="4282868"/>
                </a:cubicBezTo>
                <a:cubicBezTo>
                  <a:pt x="8227147" y="4300513"/>
                  <a:pt x="8227147" y="4300513"/>
                  <a:pt x="8227147" y="4300513"/>
                </a:cubicBezTo>
                <a:cubicBezTo>
                  <a:pt x="8224146" y="4334073"/>
                  <a:pt x="8224146" y="4334073"/>
                  <a:pt x="8224146" y="4334073"/>
                </a:cubicBezTo>
                <a:cubicBezTo>
                  <a:pt x="8195690" y="4370703"/>
                  <a:pt x="8195690" y="4370703"/>
                  <a:pt x="8195690" y="4370703"/>
                </a:cubicBezTo>
                <a:cubicBezTo>
                  <a:pt x="8192689" y="4404263"/>
                  <a:pt x="8192689" y="4404263"/>
                  <a:pt x="8192689" y="4404263"/>
                </a:cubicBezTo>
                <a:cubicBezTo>
                  <a:pt x="8165727" y="4455467"/>
                  <a:pt x="8165727" y="4455467"/>
                  <a:pt x="8165727" y="4455467"/>
                </a:cubicBezTo>
                <a:cubicBezTo>
                  <a:pt x="8146263" y="4454126"/>
                  <a:pt x="8146263" y="4454126"/>
                  <a:pt x="8146263" y="4454126"/>
                </a:cubicBezTo>
                <a:cubicBezTo>
                  <a:pt x="8128293" y="4467360"/>
                  <a:pt x="8128293" y="4467360"/>
                  <a:pt x="8128293" y="4467360"/>
                </a:cubicBezTo>
                <a:cubicBezTo>
                  <a:pt x="8121549" y="4495838"/>
                  <a:pt x="8121549" y="4495838"/>
                  <a:pt x="8121549" y="4495838"/>
                </a:cubicBezTo>
                <a:cubicBezTo>
                  <a:pt x="8077371" y="4536209"/>
                  <a:pt x="8077371" y="4536209"/>
                  <a:pt x="8077371" y="4536209"/>
                </a:cubicBezTo>
                <a:cubicBezTo>
                  <a:pt x="8096836" y="4537550"/>
                  <a:pt x="8087103" y="4536879"/>
                  <a:pt x="8058648" y="4573509"/>
                </a:cubicBezTo>
                <a:cubicBezTo>
                  <a:pt x="8093834" y="4571110"/>
                  <a:pt x="8093834" y="4571110"/>
                  <a:pt x="8093834" y="4571110"/>
                </a:cubicBezTo>
                <a:cubicBezTo>
                  <a:pt x="8117794" y="4553465"/>
                  <a:pt x="8117794" y="4553465"/>
                  <a:pt x="8117794" y="4553465"/>
                </a:cubicBezTo>
                <a:cubicBezTo>
                  <a:pt x="8097576" y="4576191"/>
                  <a:pt x="8097576" y="4576191"/>
                  <a:pt x="8097576" y="4576191"/>
                </a:cubicBezTo>
                <a:cubicBezTo>
                  <a:pt x="8060142" y="4588083"/>
                  <a:pt x="8060142" y="4588083"/>
                  <a:pt x="8060142" y="4588083"/>
                </a:cubicBezTo>
                <a:cubicBezTo>
                  <a:pt x="8050410" y="4587413"/>
                  <a:pt x="8113298" y="4572451"/>
                  <a:pt x="8042925" y="4577249"/>
                </a:cubicBezTo>
                <a:cubicBezTo>
                  <a:pt x="8020460" y="4609468"/>
                  <a:pt x="8020460" y="4609468"/>
                  <a:pt x="8020460" y="4609468"/>
                </a:cubicBezTo>
                <a:cubicBezTo>
                  <a:pt x="8031686" y="4624713"/>
                  <a:pt x="8031686" y="4624713"/>
                  <a:pt x="8031686" y="4624713"/>
                </a:cubicBezTo>
                <a:cubicBezTo>
                  <a:pt x="8001736" y="4646769"/>
                  <a:pt x="8001736" y="4646769"/>
                  <a:pt x="8001736" y="4646769"/>
                </a:cubicBezTo>
                <a:cubicBezTo>
                  <a:pt x="8010715" y="4671506"/>
                  <a:pt x="8010715" y="4671506"/>
                  <a:pt x="8010715" y="4671506"/>
                </a:cubicBezTo>
                <a:cubicBezTo>
                  <a:pt x="7997241" y="4665754"/>
                  <a:pt x="7997241" y="4665754"/>
                  <a:pt x="7997241" y="4665754"/>
                </a:cubicBezTo>
                <a:cubicBezTo>
                  <a:pt x="8000983" y="4670836"/>
                  <a:pt x="7967290" y="4687810"/>
                  <a:pt x="7980011" y="4717629"/>
                </a:cubicBezTo>
                <a:cubicBezTo>
                  <a:pt x="7995733" y="4713889"/>
                  <a:pt x="7995733" y="4713889"/>
                  <a:pt x="7995733" y="4713889"/>
                </a:cubicBezTo>
                <a:cubicBezTo>
                  <a:pt x="7973268" y="4746108"/>
                  <a:pt x="7973268" y="4746108"/>
                  <a:pt x="7973268" y="4746108"/>
                </a:cubicBezTo>
                <a:cubicBezTo>
                  <a:pt x="7935833" y="4758000"/>
                  <a:pt x="7935833" y="4758000"/>
                  <a:pt x="7935833" y="4758000"/>
                </a:cubicBezTo>
                <a:cubicBezTo>
                  <a:pt x="7932831" y="4791560"/>
                  <a:pt x="7932831" y="4791560"/>
                  <a:pt x="7932831" y="4791560"/>
                </a:cubicBezTo>
                <a:cubicBezTo>
                  <a:pt x="7942564" y="4792230"/>
                  <a:pt x="7942564" y="4792230"/>
                  <a:pt x="7942564" y="4792230"/>
                </a:cubicBezTo>
                <a:cubicBezTo>
                  <a:pt x="7995721" y="4776598"/>
                  <a:pt x="7995721" y="4776598"/>
                  <a:pt x="7995721" y="4776598"/>
                </a:cubicBezTo>
                <a:cubicBezTo>
                  <a:pt x="8025671" y="4754542"/>
                  <a:pt x="8025671" y="4754542"/>
                  <a:pt x="8025671" y="4754542"/>
                </a:cubicBezTo>
                <a:cubicBezTo>
                  <a:pt x="8047383" y="4746391"/>
                  <a:pt x="8006960" y="4729134"/>
                  <a:pt x="8049631" y="4736898"/>
                </a:cubicBezTo>
                <a:cubicBezTo>
                  <a:pt x="8036897" y="4769787"/>
                  <a:pt x="8036897" y="4769787"/>
                  <a:pt x="8036897" y="4769787"/>
                </a:cubicBezTo>
                <a:cubicBezTo>
                  <a:pt x="7934313" y="4868843"/>
                  <a:pt x="7934313" y="4868843"/>
                  <a:pt x="7934313" y="4868843"/>
                </a:cubicBezTo>
                <a:cubicBezTo>
                  <a:pt x="7935807" y="4883418"/>
                  <a:pt x="7935807" y="4883418"/>
                  <a:pt x="7935807" y="4883418"/>
                </a:cubicBezTo>
                <a:cubicBezTo>
                  <a:pt x="7945540" y="4884088"/>
                  <a:pt x="7945540" y="4884088"/>
                  <a:pt x="7945540" y="4884088"/>
                </a:cubicBezTo>
                <a:cubicBezTo>
                  <a:pt x="7914096" y="4891569"/>
                  <a:pt x="7914096" y="4891569"/>
                  <a:pt x="7914096" y="4891569"/>
                </a:cubicBezTo>
                <a:cubicBezTo>
                  <a:pt x="7910354" y="4886487"/>
                  <a:pt x="7910354" y="4886487"/>
                  <a:pt x="7910354" y="4886487"/>
                </a:cubicBezTo>
                <a:cubicBezTo>
                  <a:pt x="7900621" y="4885817"/>
                  <a:pt x="7900621" y="4885817"/>
                  <a:pt x="7900621" y="4885817"/>
                </a:cubicBezTo>
                <a:cubicBezTo>
                  <a:pt x="7886393" y="4904132"/>
                  <a:pt x="7864681" y="4912284"/>
                  <a:pt x="7856443" y="4926188"/>
                </a:cubicBezTo>
                <a:cubicBezTo>
                  <a:pt x="7839226" y="4915354"/>
                  <a:pt x="7839226" y="4915354"/>
                  <a:pt x="7839226" y="4915354"/>
                </a:cubicBezTo>
                <a:cubicBezTo>
                  <a:pt x="7837732" y="4900779"/>
                  <a:pt x="7837732" y="4900779"/>
                  <a:pt x="7837732" y="4900779"/>
                </a:cubicBezTo>
                <a:cubicBezTo>
                  <a:pt x="7814525" y="4894356"/>
                  <a:pt x="7814525" y="4894356"/>
                  <a:pt x="7814525" y="4894356"/>
                </a:cubicBezTo>
                <a:cubicBezTo>
                  <a:pt x="7812278" y="4903849"/>
                  <a:pt x="7812278" y="4903849"/>
                  <a:pt x="7812278" y="4903849"/>
                </a:cubicBezTo>
                <a:cubicBezTo>
                  <a:pt x="7810783" y="4889275"/>
                  <a:pt x="7810783" y="4889275"/>
                  <a:pt x="7810783" y="4889275"/>
                </a:cubicBezTo>
                <a:cubicBezTo>
                  <a:pt x="7848972" y="4853315"/>
                  <a:pt x="7848972" y="4853315"/>
                  <a:pt x="7848972" y="4853315"/>
                </a:cubicBezTo>
                <a:cubicBezTo>
                  <a:pt x="7851973" y="4819755"/>
                  <a:pt x="7851973" y="4819755"/>
                  <a:pt x="7851973" y="4819755"/>
                </a:cubicBezTo>
                <a:cubicBezTo>
                  <a:pt x="7812291" y="4841140"/>
                  <a:pt x="7812291" y="4841140"/>
                  <a:pt x="7812291" y="4841140"/>
                </a:cubicBezTo>
                <a:cubicBezTo>
                  <a:pt x="7805547" y="4869619"/>
                  <a:pt x="7805547" y="4869619"/>
                  <a:pt x="7805547" y="4869619"/>
                </a:cubicBezTo>
                <a:cubicBezTo>
                  <a:pt x="7648312" y="4969733"/>
                  <a:pt x="7648312" y="4969733"/>
                  <a:pt x="7648312" y="4969733"/>
                </a:cubicBezTo>
                <a:cubicBezTo>
                  <a:pt x="7647559" y="4993800"/>
                  <a:pt x="7631836" y="4997541"/>
                  <a:pt x="7616114" y="5001281"/>
                </a:cubicBezTo>
                <a:cubicBezTo>
                  <a:pt x="7608630" y="4991118"/>
                  <a:pt x="7608630" y="4991118"/>
                  <a:pt x="7608630" y="4991118"/>
                </a:cubicBezTo>
                <a:cubicBezTo>
                  <a:pt x="7624351" y="4987377"/>
                  <a:pt x="7624351" y="4987377"/>
                  <a:pt x="7624351" y="4987377"/>
                </a:cubicBezTo>
                <a:cubicBezTo>
                  <a:pt x="7625476" y="4982631"/>
                  <a:pt x="7626038" y="4980258"/>
                  <a:pt x="7626319" y="4979071"/>
                </a:cubicBezTo>
                <a:lnTo>
                  <a:pt x="7626328" y="4979032"/>
                </a:lnTo>
                <a:lnTo>
                  <a:pt x="7631336" y="4984316"/>
                </a:lnTo>
                <a:cubicBezTo>
                  <a:pt x="7642599" y="4992554"/>
                  <a:pt x="7640077" y="4967959"/>
                  <a:pt x="7626600" y="4977884"/>
                </a:cubicBezTo>
                <a:lnTo>
                  <a:pt x="7626328" y="4979032"/>
                </a:lnTo>
                <a:lnTo>
                  <a:pt x="7624542" y="4977149"/>
                </a:lnTo>
                <a:cubicBezTo>
                  <a:pt x="7621886" y="4973640"/>
                  <a:pt x="7618834" y="4968908"/>
                  <a:pt x="7615373" y="4962639"/>
                </a:cubicBezTo>
                <a:cubicBezTo>
                  <a:pt x="7633343" y="4949406"/>
                  <a:pt x="7633343" y="4949406"/>
                  <a:pt x="7633343" y="4949406"/>
                </a:cubicBezTo>
                <a:cubicBezTo>
                  <a:pt x="7618375" y="4929079"/>
                  <a:pt x="7656562" y="4893120"/>
                  <a:pt x="7690254" y="4876146"/>
                </a:cubicBezTo>
                <a:cubicBezTo>
                  <a:pt x="7702235" y="4867324"/>
                  <a:pt x="7608642" y="4928409"/>
                  <a:pt x="7716463" y="4849009"/>
                </a:cubicBezTo>
                <a:cubicBezTo>
                  <a:pt x="7717960" y="4847906"/>
                  <a:pt x="7717913" y="4849410"/>
                  <a:pt x="7717328" y="4851556"/>
                </a:cubicBezTo>
                <a:lnTo>
                  <a:pt x="7716401" y="4854062"/>
                </a:lnTo>
                <a:lnTo>
                  <a:pt x="7715408" y="4856398"/>
                </a:lnTo>
                <a:cubicBezTo>
                  <a:pt x="7714121" y="4859551"/>
                  <a:pt x="7714308" y="4859413"/>
                  <a:pt x="7714964" y="4857950"/>
                </a:cubicBezTo>
                <a:lnTo>
                  <a:pt x="7716401" y="4854062"/>
                </a:lnTo>
                <a:lnTo>
                  <a:pt x="7718571" y="4848956"/>
                </a:lnTo>
                <a:cubicBezTo>
                  <a:pt x="7720078" y="4845489"/>
                  <a:pt x="7722079" y="4840954"/>
                  <a:pt x="7724700" y="4835105"/>
                </a:cubicBezTo>
                <a:cubicBezTo>
                  <a:pt x="7720958" y="4830023"/>
                  <a:pt x="7720958" y="4830023"/>
                  <a:pt x="7720958" y="4830023"/>
                </a:cubicBezTo>
                <a:cubicBezTo>
                  <a:pt x="7716463" y="4849009"/>
                  <a:pt x="7732185" y="4845268"/>
                  <a:pt x="7689514" y="4837504"/>
                </a:cubicBezTo>
                <a:cubicBezTo>
                  <a:pt x="7679781" y="4836834"/>
                  <a:pt x="7679781" y="4836834"/>
                  <a:pt x="7679781" y="4836834"/>
                </a:cubicBezTo>
                <a:cubicBezTo>
                  <a:pt x="7671544" y="4850738"/>
                  <a:pt x="7671544" y="4850738"/>
                  <a:pt x="7671544" y="4850738"/>
                </a:cubicBezTo>
                <a:cubicBezTo>
                  <a:pt x="7670790" y="4874805"/>
                  <a:pt x="7628873" y="4842974"/>
                  <a:pt x="7658810" y="4883627"/>
                </a:cubicBezTo>
                <a:cubicBezTo>
                  <a:pt x="7610890" y="4918916"/>
                  <a:pt x="7610890" y="4918916"/>
                  <a:pt x="7610890" y="4918916"/>
                </a:cubicBezTo>
                <a:cubicBezTo>
                  <a:pt x="7588424" y="4951135"/>
                  <a:pt x="7588424" y="4951135"/>
                  <a:pt x="7588424" y="4951135"/>
                </a:cubicBezTo>
                <a:cubicBezTo>
                  <a:pt x="7581694" y="4916904"/>
                  <a:pt x="7581694" y="4916904"/>
                  <a:pt x="7581694" y="4916904"/>
                </a:cubicBezTo>
                <a:cubicBezTo>
                  <a:pt x="7617633" y="4890438"/>
                  <a:pt x="7617633" y="4890438"/>
                  <a:pt x="7617633" y="4890438"/>
                </a:cubicBezTo>
                <a:cubicBezTo>
                  <a:pt x="7619882" y="4880945"/>
                  <a:pt x="7619882" y="4880945"/>
                  <a:pt x="7619882" y="4880945"/>
                </a:cubicBezTo>
                <a:cubicBezTo>
                  <a:pt x="7629614" y="4881615"/>
                  <a:pt x="7629614" y="4881615"/>
                  <a:pt x="7629614" y="4881615"/>
                </a:cubicBezTo>
                <a:cubicBezTo>
                  <a:pt x="7628873" y="4842974"/>
                  <a:pt x="7628873" y="4842974"/>
                  <a:pt x="7628873" y="4842974"/>
                </a:cubicBezTo>
                <a:cubicBezTo>
                  <a:pt x="7678300" y="4759551"/>
                  <a:pt x="7678300" y="4759551"/>
                  <a:pt x="7678300" y="4759551"/>
                </a:cubicBezTo>
                <a:cubicBezTo>
                  <a:pt x="7674558" y="4754469"/>
                  <a:pt x="7674558" y="4754469"/>
                  <a:pt x="7674558" y="4754469"/>
                </a:cubicBezTo>
                <a:cubicBezTo>
                  <a:pt x="7667814" y="4782947"/>
                  <a:pt x="7627391" y="4765691"/>
                  <a:pt x="7634122" y="4799921"/>
                </a:cubicBezTo>
                <a:cubicBezTo>
                  <a:pt x="7605667" y="4836551"/>
                  <a:pt x="7619894" y="4818236"/>
                  <a:pt x="7576470" y="4834539"/>
                </a:cubicBezTo>
                <a:cubicBezTo>
                  <a:pt x="7581706" y="4854195"/>
                  <a:pt x="7581706" y="4854195"/>
                  <a:pt x="7581706" y="4854195"/>
                </a:cubicBezTo>
                <a:cubicBezTo>
                  <a:pt x="7565984" y="4857936"/>
                  <a:pt x="7544271" y="4866088"/>
                  <a:pt x="7553250" y="4890825"/>
                </a:cubicBezTo>
                <a:cubicBezTo>
                  <a:pt x="7541270" y="4899648"/>
                  <a:pt x="7529291" y="4908470"/>
                  <a:pt x="7527042" y="4917962"/>
                </a:cubicBezTo>
                <a:cubicBezTo>
                  <a:pt x="7506083" y="4902047"/>
                  <a:pt x="7506083" y="4902047"/>
                  <a:pt x="7506083" y="4902047"/>
                </a:cubicBezTo>
                <a:cubicBezTo>
                  <a:pt x="7477628" y="4938677"/>
                  <a:pt x="7477628" y="4938677"/>
                  <a:pt x="7477628" y="4938677"/>
                </a:cubicBezTo>
                <a:cubicBezTo>
                  <a:pt x="7446183" y="4946158"/>
                  <a:pt x="7446183" y="4946158"/>
                  <a:pt x="7446183" y="4946158"/>
                </a:cubicBezTo>
                <a:cubicBezTo>
                  <a:pt x="7434203" y="4954980"/>
                  <a:pt x="7434203" y="4954980"/>
                  <a:pt x="7434203" y="4954980"/>
                </a:cubicBezTo>
                <a:cubicBezTo>
                  <a:pt x="7434944" y="4993622"/>
                  <a:pt x="7434944" y="4993622"/>
                  <a:pt x="7434944" y="4993622"/>
                </a:cubicBezTo>
                <a:cubicBezTo>
                  <a:pt x="7421470" y="4987870"/>
                  <a:pt x="7426706" y="5007526"/>
                  <a:pt x="7413232" y="5001774"/>
                </a:cubicBezTo>
                <a:cubicBezTo>
                  <a:pt x="7430448" y="5012607"/>
                  <a:pt x="7430448" y="5012607"/>
                  <a:pt x="7430448" y="5012607"/>
                </a:cubicBezTo>
                <a:cubicBezTo>
                  <a:pt x="7420716" y="5011937"/>
                  <a:pt x="7420716" y="5011937"/>
                  <a:pt x="7420716" y="5011937"/>
                </a:cubicBezTo>
                <a:cubicBezTo>
                  <a:pt x="7416597" y="5018889"/>
                  <a:pt x="7414117" y="5020225"/>
                  <a:pt x="7412655" y="5019220"/>
                </a:cubicBezTo>
                <a:lnTo>
                  <a:pt x="7411118" y="5013891"/>
                </a:lnTo>
                <a:lnTo>
                  <a:pt x="7411136" y="5011277"/>
                </a:lnTo>
                <a:cubicBezTo>
                  <a:pt x="7411008" y="5008555"/>
                  <a:pt x="7410657" y="5010038"/>
                  <a:pt x="7410703" y="5012453"/>
                </a:cubicBezTo>
                <a:lnTo>
                  <a:pt x="7411118" y="5013891"/>
                </a:lnTo>
                <a:lnTo>
                  <a:pt x="7411083" y="5018923"/>
                </a:lnTo>
                <a:cubicBezTo>
                  <a:pt x="7410958" y="5022796"/>
                  <a:pt x="7410700" y="5028130"/>
                  <a:pt x="7410231" y="5035334"/>
                </a:cubicBezTo>
                <a:cubicBezTo>
                  <a:pt x="7451407" y="5028523"/>
                  <a:pt x="7451407" y="5028523"/>
                  <a:pt x="7451407" y="5028523"/>
                </a:cubicBezTo>
                <a:cubicBezTo>
                  <a:pt x="7471625" y="5005797"/>
                  <a:pt x="7471625" y="5005797"/>
                  <a:pt x="7471625" y="5005797"/>
                </a:cubicBezTo>
                <a:cubicBezTo>
                  <a:pt x="7479109" y="5015960"/>
                  <a:pt x="7479109" y="5015960"/>
                  <a:pt x="7479109" y="5015960"/>
                </a:cubicBezTo>
                <a:cubicBezTo>
                  <a:pt x="7486594" y="5026124"/>
                  <a:pt x="7486594" y="5026124"/>
                  <a:pt x="7486594" y="5026124"/>
                </a:cubicBezTo>
                <a:cubicBezTo>
                  <a:pt x="7502316" y="5022383"/>
                  <a:pt x="7502316" y="5022383"/>
                  <a:pt x="7502316" y="5022383"/>
                </a:cubicBezTo>
                <a:cubicBezTo>
                  <a:pt x="7509615" y="5022886"/>
                  <a:pt x="7513128" y="5004134"/>
                  <a:pt x="7522322" y="5005446"/>
                </a:cubicBezTo>
                <a:lnTo>
                  <a:pt x="7533760" y="5014902"/>
                </a:lnTo>
                <a:lnTo>
                  <a:pt x="7531513" y="5024395"/>
                </a:lnTo>
                <a:cubicBezTo>
                  <a:pt x="7490336" y="5031205"/>
                  <a:pt x="7490336" y="5031205"/>
                  <a:pt x="7490336" y="5031205"/>
                </a:cubicBezTo>
                <a:cubicBezTo>
                  <a:pt x="7478356" y="5040027"/>
                  <a:pt x="7478356" y="5040027"/>
                  <a:pt x="7478356" y="5040027"/>
                </a:cubicBezTo>
                <a:cubicBezTo>
                  <a:pt x="7485840" y="5050191"/>
                  <a:pt x="7485840" y="5050191"/>
                  <a:pt x="7485840" y="5050191"/>
                </a:cubicBezTo>
                <a:cubicBezTo>
                  <a:pt x="7505305" y="5051532"/>
                  <a:pt x="7505305" y="5051532"/>
                  <a:pt x="7505305" y="5051532"/>
                </a:cubicBezTo>
                <a:cubicBezTo>
                  <a:pt x="7541245" y="5025065"/>
                  <a:pt x="7541245" y="5025065"/>
                  <a:pt x="7541245" y="5025065"/>
                </a:cubicBezTo>
                <a:cubicBezTo>
                  <a:pt x="7547988" y="4996587"/>
                  <a:pt x="7547988" y="4996587"/>
                  <a:pt x="7547988" y="4996587"/>
                </a:cubicBezTo>
                <a:cubicBezTo>
                  <a:pt x="7565958" y="4983354"/>
                  <a:pt x="7565958" y="4983354"/>
                  <a:pt x="7565958" y="4983354"/>
                </a:cubicBezTo>
                <a:cubicBezTo>
                  <a:pt x="7580186" y="4965039"/>
                  <a:pt x="7580186" y="4965039"/>
                  <a:pt x="7580186" y="4965039"/>
                </a:cubicBezTo>
                <a:cubicBezTo>
                  <a:pt x="7605641" y="4961969"/>
                  <a:pt x="7605641" y="4961969"/>
                  <a:pt x="7605641" y="4961969"/>
                </a:cubicBezTo>
                <a:cubicBezTo>
                  <a:pt x="7591413" y="4980284"/>
                  <a:pt x="7591413" y="4980284"/>
                  <a:pt x="7591413" y="4980284"/>
                </a:cubicBezTo>
                <a:cubicBezTo>
                  <a:pt x="7601145" y="4980954"/>
                  <a:pt x="7566712" y="4959286"/>
                  <a:pt x="7562957" y="5016914"/>
                </a:cubicBezTo>
                <a:cubicBezTo>
                  <a:pt x="7566700" y="5021995"/>
                  <a:pt x="7566700" y="5021995"/>
                  <a:pt x="7566700" y="5021995"/>
                </a:cubicBezTo>
                <a:cubicBezTo>
                  <a:pt x="7590660" y="5004351"/>
                  <a:pt x="7590660" y="5004351"/>
                  <a:pt x="7590660" y="5004351"/>
                </a:cubicBezTo>
                <a:cubicBezTo>
                  <a:pt x="7600392" y="5005021"/>
                  <a:pt x="7600392" y="5005021"/>
                  <a:pt x="7600392" y="5005021"/>
                </a:cubicBezTo>
                <a:cubicBezTo>
                  <a:pt x="7598144" y="5014514"/>
                  <a:pt x="7598144" y="5014514"/>
                  <a:pt x="7598144" y="5014514"/>
                </a:cubicBezTo>
                <a:cubicBezTo>
                  <a:pt x="7540492" y="5049133"/>
                  <a:pt x="7540492" y="5049133"/>
                  <a:pt x="7540492" y="5049133"/>
                </a:cubicBezTo>
                <a:cubicBezTo>
                  <a:pt x="7515037" y="5052203"/>
                  <a:pt x="7545728" y="5068789"/>
                  <a:pt x="7521768" y="5086433"/>
                </a:cubicBezTo>
                <a:cubicBezTo>
                  <a:pt x="7506799" y="5066106"/>
                  <a:pt x="7506799" y="5066106"/>
                  <a:pt x="7506799" y="5066106"/>
                </a:cubicBezTo>
                <a:cubicBezTo>
                  <a:pt x="7476095" y="5112229"/>
                  <a:pt x="7476095" y="5112229"/>
                  <a:pt x="7476095" y="5112229"/>
                </a:cubicBezTo>
                <a:cubicBezTo>
                  <a:pt x="7430423" y="5138025"/>
                  <a:pt x="7430423" y="5138025"/>
                  <a:pt x="7430423" y="5138025"/>
                </a:cubicBezTo>
                <a:cubicBezTo>
                  <a:pt x="7416949" y="5132273"/>
                  <a:pt x="7416949" y="5132273"/>
                  <a:pt x="7416949" y="5132273"/>
                </a:cubicBezTo>
                <a:cubicBezTo>
                  <a:pt x="7400473" y="5160081"/>
                  <a:pt x="7400473" y="5160081"/>
                  <a:pt x="7400473" y="5160081"/>
                </a:cubicBezTo>
                <a:cubicBezTo>
                  <a:pt x="7389988" y="5183477"/>
                  <a:pt x="7389988" y="5183477"/>
                  <a:pt x="7389988" y="5183477"/>
                </a:cubicBezTo>
                <a:cubicBezTo>
                  <a:pt x="7392988" y="5149917"/>
                  <a:pt x="7392988" y="5149917"/>
                  <a:pt x="7392988" y="5149917"/>
                </a:cubicBezTo>
                <a:cubicBezTo>
                  <a:pt x="7387752" y="5130261"/>
                  <a:pt x="7387752" y="5130261"/>
                  <a:pt x="7387752" y="5130261"/>
                </a:cubicBezTo>
                <a:cubicBezTo>
                  <a:pt x="7378020" y="5129591"/>
                  <a:pt x="7378020" y="5129591"/>
                  <a:pt x="7378020" y="5129591"/>
                </a:cubicBezTo>
                <a:cubicBezTo>
                  <a:pt x="7406475" y="5092961"/>
                  <a:pt x="7406475" y="5092961"/>
                  <a:pt x="7406475" y="5092961"/>
                </a:cubicBezTo>
                <a:lnTo>
                  <a:pt x="7396423" y="5095352"/>
                </a:lnTo>
                <a:lnTo>
                  <a:pt x="7404528" y="5087400"/>
                </a:lnTo>
                <a:cubicBezTo>
                  <a:pt x="7410818" y="5080824"/>
                  <a:pt x="7418833" y="5072105"/>
                  <a:pt x="7428942" y="5060742"/>
                </a:cubicBezTo>
                <a:cubicBezTo>
                  <a:pt x="7404241" y="5039745"/>
                  <a:pt x="7404241" y="5039745"/>
                  <a:pt x="7404241" y="5039745"/>
                </a:cubicBezTo>
                <a:cubicBezTo>
                  <a:pt x="7388518" y="5043485"/>
                  <a:pt x="7388518" y="5043485"/>
                  <a:pt x="7388518" y="5043485"/>
                </a:cubicBezTo>
                <a:cubicBezTo>
                  <a:pt x="7392260" y="5048567"/>
                  <a:pt x="7378786" y="5042815"/>
                  <a:pt x="7386270" y="5052978"/>
                </a:cubicBezTo>
                <a:cubicBezTo>
                  <a:pt x="7378786" y="5042815"/>
                  <a:pt x="7378786" y="5042815"/>
                  <a:pt x="7378786" y="5042815"/>
                </a:cubicBezTo>
                <a:cubicBezTo>
                  <a:pt x="7416220" y="5030922"/>
                  <a:pt x="7379540" y="5018747"/>
                  <a:pt x="7397510" y="5005514"/>
                </a:cubicBezTo>
                <a:cubicBezTo>
                  <a:pt x="7403500" y="5001103"/>
                  <a:pt x="7403500" y="5001103"/>
                  <a:pt x="7403500" y="5001103"/>
                </a:cubicBezTo>
                <a:cubicBezTo>
                  <a:pt x="7411738" y="4987199"/>
                  <a:pt x="7411738" y="4987199"/>
                  <a:pt x="7411738" y="4987199"/>
                </a:cubicBezTo>
                <a:cubicBezTo>
                  <a:pt x="7402006" y="4986529"/>
                  <a:pt x="7402006" y="4986529"/>
                  <a:pt x="7402006" y="4986529"/>
                </a:cubicBezTo>
                <a:cubicBezTo>
                  <a:pt x="7414739" y="4953639"/>
                  <a:pt x="7414739" y="4953639"/>
                  <a:pt x="7414739" y="4953639"/>
                </a:cubicBezTo>
                <a:cubicBezTo>
                  <a:pt x="7410997" y="4948557"/>
                  <a:pt x="7410997" y="4948557"/>
                  <a:pt x="7410997" y="4948557"/>
                </a:cubicBezTo>
                <a:cubicBezTo>
                  <a:pt x="7438699" y="4935995"/>
                  <a:pt x="7438699" y="4935995"/>
                  <a:pt x="7438699" y="4935995"/>
                </a:cubicBezTo>
                <a:cubicBezTo>
                  <a:pt x="7435710" y="4906846"/>
                  <a:pt x="7435710" y="4906846"/>
                  <a:pt x="7435710" y="4906846"/>
                </a:cubicBezTo>
                <a:cubicBezTo>
                  <a:pt x="7459671" y="4889201"/>
                  <a:pt x="7459671" y="4889201"/>
                  <a:pt x="7459671" y="4889201"/>
                </a:cubicBezTo>
                <a:cubicBezTo>
                  <a:pt x="7413998" y="4914998"/>
                  <a:pt x="7413998" y="4914998"/>
                  <a:pt x="7413998" y="4914998"/>
                </a:cubicBezTo>
                <a:cubicBezTo>
                  <a:pt x="7408385" y="4907375"/>
                  <a:pt x="7405578" y="4903564"/>
                  <a:pt x="7404175" y="4901658"/>
                </a:cubicBezTo>
                <a:lnTo>
                  <a:pt x="7403707" y="4901023"/>
                </a:lnTo>
                <a:lnTo>
                  <a:pt x="7408200" y="4897715"/>
                </a:lnTo>
                <a:lnTo>
                  <a:pt x="7421769" y="4892620"/>
                </a:lnTo>
                <a:cubicBezTo>
                  <a:pt x="7424484" y="4891601"/>
                  <a:pt x="7424484" y="4891601"/>
                  <a:pt x="7424484" y="4891601"/>
                </a:cubicBezTo>
                <a:cubicBezTo>
                  <a:pt x="7427105" y="4885752"/>
                  <a:pt x="7423408" y="4887004"/>
                  <a:pt x="7418027" y="4890478"/>
                </a:cubicBezTo>
                <a:lnTo>
                  <a:pt x="7408200" y="4897715"/>
                </a:lnTo>
                <a:lnTo>
                  <a:pt x="7402771" y="4899753"/>
                </a:lnTo>
                <a:lnTo>
                  <a:pt x="7403707" y="4901023"/>
                </a:lnTo>
                <a:lnTo>
                  <a:pt x="7401461" y="4902677"/>
                </a:lnTo>
                <a:cubicBezTo>
                  <a:pt x="7393225" y="4908742"/>
                  <a:pt x="7396782" y="4904164"/>
                  <a:pt x="7449198" y="4849889"/>
                </a:cubicBezTo>
                <a:cubicBezTo>
                  <a:pt x="7421495" y="4862452"/>
                  <a:pt x="7421495" y="4862452"/>
                  <a:pt x="7421495" y="4862452"/>
                </a:cubicBezTo>
                <a:cubicBezTo>
                  <a:pt x="7441713" y="4839726"/>
                  <a:pt x="7441713" y="4839726"/>
                  <a:pt x="7441713" y="4839726"/>
                </a:cubicBezTo>
                <a:cubicBezTo>
                  <a:pt x="7440404" y="4834812"/>
                  <a:pt x="7437830" y="4835237"/>
                  <a:pt x="7435291" y="4837474"/>
                </a:cubicBezTo>
                <a:lnTo>
                  <a:pt x="7432854" y="4840854"/>
                </a:lnTo>
                <a:lnTo>
                  <a:pt x="7437200" y="4833084"/>
                </a:lnTo>
                <a:lnTo>
                  <a:pt x="7445477" y="4817027"/>
                </a:lnTo>
                <a:lnTo>
                  <a:pt x="7456376" y="4811479"/>
                </a:lnTo>
                <a:lnTo>
                  <a:pt x="7456071" y="4812375"/>
                </a:lnTo>
                <a:cubicBezTo>
                  <a:pt x="7455217" y="4815331"/>
                  <a:pt x="7455521" y="4815352"/>
                  <a:pt x="7456410" y="4814207"/>
                </a:cubicBezTo>
                <a:lnTo>
                  <a:pt x="7459711" y="4809781"/>
                </a:lnTo>
                <a:lnTo>
                  <a:pt x="7464178" y="4807507"/>
                </a:lnTo>
                <a:cubicBezTo>
                  <a:pt x="7463243" y="4806237"/>
                  <a:pt x="7461746" y="4807339"/>
                  <a:pt x="7460260" y="4809046"/>
                </a:cubicBezTo>
                <a:lnTo>
                  <a:pt x="7459711" y="4809781"/>
                </a:lnTo>
                <a:lnTo>
                  <a:pt x="7456376" y="4811479"/>
                </a:lnTo>
                <a:lnTo>
                  <a:pt x="7462684" y="4792933"/>
                </a:lnTo>
                <a:cubicBezTo>
                  <a:pt x="7414764" y="4828221"/>
                  <a:pt x="7414764" y="4828221"/>
                  <a:pt x="7414764" y="4828221"/>
                </a:cubicBezTo>
                <a:cubicBezTo>
                  <a:pt x="7429745" y="4785839"/>
                  <a:pt x="7429745" y="4785839"/>
                  <a:pt x="7429745" y="4785839"/>
                </a:cubicBezTo>
                <a:cubicBezTo>
                  <a:pt x="7422262" y="4775676"/>
                  <a:pt x="7422262" y="4775676"/>
                  <a:pt x="7422262" y="4775676"/>
                </a:cubicBezTo>
                <a:cubicBezTo>
                  <a:pt x="7354123" y="4833691"/>
                  <a:pt x="7354123" y="4833691"/>
                  <a:pt x="7354123" y="4833691"/>
                </a:cubicBezTo>
                <a:cubicBezTo>
                  <a:pt x="7316689" y="4845583"/>
                  <a:pt x="7316689" y="4845583"/>
                  <a:pt x="7316689" y="4845583"/>
                </a:cubicBezTo>
                <a:cubicBezTo>
                  <a:pt x="7336906" y="4822857"/>
                  <a:pt x="7336906" y="4822857"/>
                  <a:pt x="7336906" y="4822857"/>
                </a:cubicBezTo>
                <a:lnTo>
                  <a:pt x="7330169" y="4819981"/>
                </a:lnTo>
                <a:lnTo>
                  <a:pt x="7348888" y="4806196"/>
                </a:lnTo>
                <a:cubicBezTo>
                  <a:pt x="7369105" y="4791309"/>
                  <a:pt x="7369105" y="4791309"/>
                  <a:pt x="7369105" y="4791309"/>
                </a:cubicBezTo>
                <a:cubicBezTo>
                  <a:pt x="7349640" y="4789967"/>
                  <a:pt x="7349640" y="4789967"/>
                  <a:pt x="7349640" y="4789967"/>
                </a:cubicBezTo>
                <a:cubicBezTo>
                  <a:pt x="7351888" y="4780475"/>
                  <a:pt x="7351888" y="4780475"/>
                  <a:pt x="7351888" y="4780475"/>
                </a:cubicBezTo>
                <a:cubicBezTo>
                  <a:pt x="7384826" y="4787568"/>
                  <a:pt x="7384826" y="4787568"/>
                  <a:pt x="7384826" y="4787568"/>
                </a:cubicBezTo>
                <a:cubicBezTo>
                  <a:pt x="7429005" y="4747198"/>
                  <a:pt x="7429005" y="4747198"/>
                  <a:pt x="7429005" y="4747198"/>
                </a:cubicBezTo>
                <a:cubicBezTo>
                  <a:pt x="7417778" y="4731953"/>
                  <a:pt x="7417778" y="4731953"/>
                  <a:pt x="7417778" y="4731953"/>
                </a:cubicBezTo>
                <a:cubicBezTo>
                  <a:pt x="7435748" y="4718719"/>
                  <a:pt x="7435748" y="4718719"/>
                  <a:pt x="7435748" y="4718719"/>
                </a:cubicBezTo>
                <a:cubicBezTo>
                  <a:pt x="7435748" y="4718719"/>
                  <a:pt x="7451471" y="4714978"/>
                  <a:pt x="7443232" y="4728882"/>
                </a:cubicBezTo>
                <a:cubicBezTo>
                  <a:pt x="7479927" y="4678349"/>
                  <a:pt x="7479927" y="4678349"/>
                  <a:pt x="7479927" y="4678349"/>
                </a:cubicBezTo>
                <a:cubicBezTo>
                  <a:pt x="7476184" y="4673267"/>
                  <a:pt x="7476184" y="4673267"/>
                  <a:pt x="7476184" y="4673267"/>
                </a:cubicBezTo>
                <a:cubicBezTo>
                  <a:pt x="7444829" y="4701255"/>
                  <a:pt x="7459398" y="4673995"/>
                  <a:pt x="7457001" y="4668412"/>
                </a:cubicBezTo>
                <a:lnTo>
                  <a:pt x="7453707" y="4668302"/>
                </a:lnTo>
                <a:lnTo>
                  <a:pt x="7459435" y="4663068"/>
                </a:lnTo>
                <a:cubicBezTo>
                  <a:pt x="7464958" y="4658022"/>
                  <a:pt x="7464958" y="4658022"/>
                  <a:pt x="7464958" y="4658022"/>
                </a:cubicBezTo>
                <a:lnTo>
                  <a:pt x="7447553" y="4653205"/>
                </a:lnTo>
                <a:lnTo>
                  <a:pt x="7449401" y="4652578"/>
                </a:lnTo>
                <a:cubicBezTo>
                  <a:pt x="7455694" y="4650148"/>
                  <a:pt x="7469265" y="4645053"/>
                  <a:pt x="7494907" y="4635966"/>
                </a:cubicBezTo>
                <a:lnTo>
                  <a:pt x="7485798" y="4623597"/>
                </a:lnTo>
                <a:lnTo>
                  <a:pt x="7504890" y="4615022"/>
                </a:lnTo>
                <a:lnTo>
                  <a:pt x="7509142" y="4614170"/>
                </a:lnTo>
                <a:lnTo>
                  <a:pt x="7515499" y="4616884"/>
                </a:lnTo>
                <a:cubicBezTo>
                  <a:pt x="7518868" y="4618322"/>
                  <a:pt x="7518868" y="4618322"/>
                  <a:pt x="7518868" y="4618322"/>
                </a:cubicBezTo>
                <a:cubicBezTo>
                  <a:pt x="7519711" y="4614762"/>
                  <a:pt x="7518389" y="4613164"/>
                  <a:pt x="7515770" y="4612842"/>
                </a:cubicBezTo>
                <a:lnTo>
                  <a:pt x="7509142" y="4614170"/>
                </a:lnTo>
                <a:lnTo>
                  <a:pt x="7498862" y="4609781"/>
                </a:lnTo>
                <a:lnTo>
                  <a:pt x="7515852" y="4597076"/>
                </a:lnTo>
                <a:cubicBezTo>
                  <a:pt x="7528887" y="4587431"/>
                  <a:pt x="7545827" y="4574956"/>
                  <a:pt x="7567541" y="4558966"/>
                </a:cubicBezTo>
                <a:cubicBezTo>
                  <a:pt x="7575779" y="4545062"/>
                  <a:pt x="7550324" y="4548132"/>
                  <a:pt x="7546582" y="4543051"/>
                </a:cubicBezTo>
                <a:cubicBezTo>
                  <a:pt x="7544335" y="4552543"/>
                  <a:pt x="7530860" y="4546791"/>
                  <a:pt x="7560810" y="4524735"/>
                </a:cubicBezTo>
                <a:cubicBezTo>
                  <a:pt x="7557068" y="4519654"/>
                  <a:pt x="7557068" y="4519654"/>
                  <a:pt x="7557068" y="4519654"/>
                </a:cubicBezTo>
                <a:cubicBezTo>
                  <a:pt x="7533862" y="4513231"/>
                  <a:pt x="7519633" y="4531546"/>
                  <a:pt x="7506147" y="4588503"/>
                </a:cubicBezTo>
                <a:cubicBezTo>
                  <a:pt x="7500157" y="4592914"/>
                  <a:pt x="7500157" y="4592914"/>
                  <a:pt x="7500157" y="4592914"/>
                </a:cubicBezTo>
                <a:cubicBezTo>
                  <a:pt x="7498662" y="4578339"/>
                  <a:pt x="7498662" y="4578339"/>
                  <a:pt x="7498662" y="4578339"/>
                </a:cubicBezTo>
                <a:cubicBezTo>
                  <a:pt x="7473208" y="4581409"/>
                  <a:pt x="7473208" y="4581409"/>
                  <a:pt x="7473208" y="4581409"/>
                </a:cubicBezTo>
                <a:cubicBezTo>
                  <a:pt x="7458980" y="4599724"/>
                  <a:pt x="7458980" y="4599724"/>
                  <a:pt x="7458980" y="4599724"/>
                </a:cubicBezTo>
                <a:cubicBezTo>
                  <a:pt x="7454484" y="4618710"/>
                  <a:pt x="7454484" y="4618710"/>
                  <a:pt x="7454484" y="4618710"/>
                </a:cubicBezTo>
                <a:cubicBezTo>
                  <a:pt x="7435020" y="4617368"/>
                  <a:pt x="7435020" y="4617368"/>
                  <a:pt x="7435020" y="4617368"/>
                </a:cubicBezTo>
                <a:cubicBezTo>
                  <a:pt x="7421916" y="4630937"/>
                  <a:pt x="7415364" y="4637721"/>
                  <a:pt x="7412088" y="4641114"/>
                </a:cubicBezTo>
                <a:lnTo>
                  <a:pt x="7411765" y="4641448"/>
                </a:lnTo>
                <a:lnTo>
                  <a:pt x="7410030" y="4636751"/>
                </a:lnTo>
                <a:cubicBezTo>
                  <a:pt x="7409329" y="4635798"/>
                  <a:pt x="7408837" y="4635915"/>
                  <a:pt x="7409550" y="4638451"/>
                </a:cubicBezTo>
                <a:lnTo>
                  <a:pt x="7411088" y="4642149"/>
                </a:lnTo>
                <a:lnTo>
                  <a:pt x="7408812" y="4644506"/>
                </a:lnTo>
                <a:lnTo>
                  <a:pt x="7411095" y="4642164"/>
                </a:lnTo>
                <a:lnTo>
                  <a:pt x="7416297" y="4654669"/>
                </a:lnTo>
                <a:cubicBezTo>
                  <a:pt x="7380356" y="4681136"/>
                  <a:pt x="7380356" y="4681136"/>
                  <a:pt x="7380356" y="4681136"/>
                </a:cubicBezTo>
                <a:cubicBezTo>
                  <a:pt x="7356767" y="4718101"/>
                  <a:pt x="7344972" y="4736584"/>
                  <a:pt x="7339074" y="4745825"/>
                </a:cubicBezTo>
                <a:lnTo>
                  <a:pt x="7337765" y="4747877"/>
                </a:lnTo>
                <a:lnTo>
                  <a:pt x="7335812" y="4741002"/>
                </a:lnTo>
                <a:cubicBezTo>
                  <a:pt x="7334006" y="4734434"/>
                  <a:pt x="7335172" y="4738075"/>
                  <a:pt x="7335877" y="4743297"/>
                </a:cubicBezTo>
                <a:lnTo>
                  <a:pt x="7336132" y="4750437"/>
                </a:lnTo>
                <a:lnTo>
                  <a:pt x="7333914" y="4753911"/>
                </a:lnTo>
                <a:cubicBezTo>
                  <a:pt x="7333177" y="4755066"/>
                  <a:pt x="7333177" y="4755066"/>
                  <a:pt x="7333177" y="4755066"/>
                </a:cubicBezTo>
                <a:cubicBezTo>
                  <a:pt x="7335002" y="4755192"/>
                  <a:pt x="7335853" y="4753555"/>
                  <a:pt x="7336160" y="4751234"/>
                </a:cubicBezTo>
                <a:lnTo>
                  <a:pt x="7336132" y="4750437"/>
                </a:lnTo>
                <a:lnTo>
                  <a:pt x="7337765" y="4747877"/>
                </a:lnTo>
                <a:lnTo>
                  <a:pt x="7338735" y="4751294"/>
                </a:lnTo>
                <a:cubicBezTo>
                  <a:pt x="7340125" y="4756073"/>
                  <a:pt x="7341972" y="4762305"/>
                  <a:pt x="7344404" y="4770311"/>
                </a:cubicBezTo>
                <a:cubicBezTo>
                  <a:pt x="7300979" y="4786614"/>
                  <a:pt x="7300979" y="4786614"/>
                  <a:pt x="7300979" y="4786614"/>
                </a:cubicBezTo>
                <a:cubicBezTo>
                  <a:pt x="7288246" y="4819504"/>
                  <a:pt x="7288246" y="4819504"/>
                  <a:pt x="7288246" y="4819504"/>
                </a:cubicBezTo>
                <a:cubicBezTo>
                  <a:pt x="7284503" y="4814422"/>
                  <a:pt x="7284503" y="4814422"/>
                  <a:pt x="7284503" y="4814422"/>
                </a:cubicBezTo>
                <a:cubicBezTo>
                  <a:pt x="7282256" y="4823915"/>
                  <a:pt x="7282256" y="4823915"/>
                  <a:pt x="7282256" y="4823915"/>
                </a:cubicBezTo>
                <a:cubicBezTo>
                  <a:pt x="7303214" y="4839831"/>
                  <a:pt x="7303214" y="4839831"/>
                  <a:pt x="7303214" y="4839831"/>
                </a:cubicBezTo>
                <a:cubicBezTo>
                  <a:pt x="7285244" y="4853064"/>
                  <a:pt x="7285244" y="4853064"/>
                  <a:pt x="7285244" y="4853064"/>
                </a:cubicBezTo>
                <a:cubicBezTo>
                  <a:pt x="7279254" y="4857475"/>
                  <a:pt x="7279254" y="4857475"/>
                  <a:pt x="7279254" y="4857475"/>
                </a:cubicBezTo>
                <a:cubicBezTo>
                  <a:pt x="7277759" y="4842901"/>
                  <a:pt x="7277759" y="4842901"/>
                  <a:pt x="7277759" y="4842901"/>
                </a:cubicBezTo>
                <a:cubicBezTo>
                  <a:pt x="7247810" y="4864956"/>
                  <a:pt x="7312205" y="4801859"/>
                  <a:pt x="7234335" y="4859204"/>
                </a:cubicBezTo>
                <a:cubicBezTo>
                  <a:pt x="7224603" y="4858533"/>
                  <a:pt x="7224603" y="4858533"/>
                  <a:pt x="7224603" y="4858533"/>
                </a:cubicBezTo>
                <a:cubicBezTo>
                  <a:pt x="7204385" y="4881259"/>
                  <a:pt x="7204385" y="4881259"/>
                  <a:pt x="7204385" y="4881259"/>
                </a:cubicBezTo>
                <a:cubicBezTo>
                  <a:pt x="7189404" y="4923642"/>
                  <a:pt x="7189404" y="4923642"/>
                  <a:pt x="7189404" y="4923642"/>
                </a:cubicBezTo>
                <a:cubicBezTo>
                  <a:pt x="7177423" y="4932464"/>
                  <a:pt x="7177423" y="4932464"/>
                  <a:pt x="7177423" y="4932464"/>
                </a:cubicBezTo>
                <a:cubicBezTo>
                  <a:pt x="7172928" y="4951449"/>
                  <a:pt x="7172928" y="4951449"/>
                  <a:pt x="7172928" y="4951449"/>
                </a:cubicBezTo>
                <a:cubicBezTo>
                  <a:pt x="7135493" y="4963341"/>
                  <a:pt x="7135493" y="4963341"/>
                  <a:pt x="7135493" y="4963341"/>
                </a:cubicBezTo>
                <a:cubicBezTo>
                  <a:pt x="7117524" y="4976575"/>
                  <a:pt x="7117524" y="4976575"/>
                  <a:pt x="7117524" y="4976575"/>
                </a:cubicBezTo>
                <a:cubicBezTo>
                  <a:pt x="7108532" y="5014546"/>
                  <a:pt x="7108532" y="5014546"/>
                  <a:pt x="7108532" y="5014546"/>
                </a:cubicBezTo>
                <a:cubicBezTo>
                  <a:pt x="7112274" y="5019628"/>
                  <a:pt x="7112274" y="5019628"/>
                  <a:pt x="7112274" y="5019628"/>
                </a:cubicBezTo>
                <a:cubicBezTo>
                  <a:pt x="7098046" y="5037943"/>
                  <a:pt x="7098046" y="5037943"/>
                  <a:pt x="7098046" y="5037943"/>
                </a:cubicBezTo>
                <a:lnTo>
                  <a:pt x="7095703" y="5038305"/>
                </a:lnTo>
                <a:lnTo>
                  <a:pt x="7088782" y="5035948"/>
                </a:lnTo>
                <a:cubicBezTo>
                  <a:pt x="7082139" y="5033982"/>
                  <a:pt x="7089718" y="5037218"/>
                  <a:pt x="7094677" y="5038464"/>
                </a:cubicBezTo>
                <a:lnTo>
                  <a:pt x="7095703" y="5038305"/>
                </a:lnTo>
                <a:lnTo>
                  <a:pt x="7111520" y="5043695"/>
                </a:lnTo>
                <a:cubicBezTo>
                  <a:pt x="7097293" y="5062010"/>
                  <a:pt x="7097293" y="5062010"/>
                  <a:pt x="7097293" y="5062010"/>
                </a:cubicBezTo>
                <a:cubicBezTo>
                  <a:pt x="7082312" y="5104392"/>
                  <a:pt x="7082312" y="5104392"/>
                  <a:pt x="7082312" y="5104392"/>
                </a:cubicBezTo>
                <a:cubicBezTo>
                  <a:pt x="7056103" y="5131529"/>
                  <a:pt x="7056103" y="5131529"/>
                  <a:pt x="7056103" y="5131529"/>
                </a:cubicBezTo>
                <a:cubicBezTo>
                  <a:pt x="7059092" y="5160678"/>
                  <a:pt x="7059092" y="5160678"/>
                  <a:pt x="7059092" y="5160678"/>
                </a:cubicBezTo>
                <a:cubicBezTo>
                  <a:pt x="7054597" y="5179663"/>
                  <a:pt x="7049360" y="5160007"/>
                  <a:pt x="7044865" y="5178993"/>
                </a:cubicBezTo>
                <a:cubicBezTo>
                  <a:pt x="7041123" y="5173911"/>
                  <a:pt x="7038316" y="5170100"/>
                  <a:pt x="7036211" y="5167242"/>
                </a:cubicBezTo>
                <a:lnTo>
                  <a:pt x="7035042" y="5165654"/>
                </a:lnTo>
                <a:lnTo>
                  <a:pt x="7038002" y="5162617"/>
                </a:lnTo>
                <a:cubicBezTo>
                  <a:pt x="7039395" y="5159019"/>
                  <a:pt x="7041315" y="5152217"/>
                  <a:pt x="7044124" y="5140351"/>
                </a:cubicBezTo>
                <a:cubicBezTo>
                  <a:pt x="7012679" y="5147832"/>
                  <a:pt x="7012679" y="5147832"/>
                  <a:pt x="7012679" y="5147832"/>
                </a:cubicBezTo>
                <a:cubicBezTo>
                  <a:pt x="6990214" y="5180051"/>
                  <a:pt x="6990214" y="5180051"/>
                  <a:pt x="6990214" y="5180051"/>
                </a:cubicBezTo>
                <a:cubicBezTo>
                  <a:pt x="6992461" y="5170558"/>
                  <a:pt x="6992461" y="5170558"/>
                  <a:pt x="6992461" y="5170558"/>
                </a:cubicBezTo>
                <a:cubicBezTo>
                  <a:pt x="6949790" y="5162795"/>
                  <a:pt x="6949790" y="5162795"/>
                  <a:pt x="6949790" y="5162795"/>
                </a:cubicBezTo>
                <a:cubicBezTo>
                  <a:pt x="6936316" y="5157042"/>
                  <a:pt x="6934809" y="5205177"/>
                  <a:pt x="6918346" y="5170275"/>
                </a:cubicBezTo>
                <a:cubicBezTo>
                  <a:pt x="6916098" y="5179768"/>
                  <a:pt x="6916098" y="5179768"/>
                  <a:pt x="6916098" y="5179768"/>
                </a:cubicBezTo>
                <a:cubicBezTo>
                  <a:pt x="6896634" y="5178427"/>
                  <a:pt x="6896634" y="5178427"/>
                  <a:pt x="6896634" y="5178427"/>
                </a:cubicBezTo>
                <a:cubicBezTo>
                  <a:pt x="6889890" y="5206906"/>
                  <a:pt x="6889890" y="5206906"/>
                  <a:pt x="6889890" y="5206906"/>
                </a:cubicBezTo>
                <a:cubicBezTo>
                  <a:pt x="6904859" y="5227232"/>
                  <a:pt x="6904859" y="5227232"/>
                  <a:pt x="6904859" y="5227232"/>
                </a:cubicBezTo>
                <a:cubicBezTo>
                  <a:pt x="6928819" y="5209588"/>
                  <a:pt x="6928819" y="5209588"/>
                  <a:pt x="6928819" y="5209588"/>
                </a:cubicBezTo>
                <a:cubicBezTo>
                  <a:pt x="6924323" y="5228573"/>
                  <a:pt x="6924323" y="5228573"/>
                  <a:pt x="6924323" y="5228573"/>
                </a:cubicBezTo>
                <a:cubicBezTo>
                  <a:pt x="6969995" y="5202777"/>
                  <a:pt x="6969995" y="5202777"/>
                  <a:pt x="6969995" y="5202777"/>
                </a:cubicBezTo>
                <a:cubicBezTo>
                  <a:pt x="6979728" y="5203448"/>
                  <a:pt x="6979728" y="5203448"/>
                  <a:pt x="6979728" y="5203448"/>
                </a:cubicBezTo>
                <a:cubicBezTo>
                  <a:pt x="6987212" y="5213611"/>
                  <a:pt x="6987212" y="5213611"/>
                  <a:pt x="6987212" y="5213611"/>
                </a:cubicBezTo>
                <a:cubicBezTo>
                  <a:pt x="6964747" y="5245830"/>
                  <a:pt x="6964747" y="5245830"/>
                  <a:pt x="6964747" y="5245830"/>
                </a:cubicBezTo>
                <a:lnTo>
                  <a:pt x="6965615" y="5254300"/>
                </a:lnTo>
                <a:lnTo>
                  <a:pt x="6962123" y="5259518"/>
                </a:lnTo>
                <a:lnTo>
                  <a:pt x="6953688" y="5276041"/>
                </a:lnTo>
                <a:lnTo>
                  <a:pt x="6951173" y="5266602"/>
                </a:lnTo>
                <a:cubicBezTo>
                  <a:pt x="6950519" y="5264145"/>
                  <a:pt x="6950519" y="5264145"/>
                  <a:pt x="6950519" y="5264145"/>
                </a:cubicBezTo>
                <a:cubicBezTo>
                  <a:pt x="6944529" y="5268556"/>
                  <a:pt x="6944529" y="5268556"/>
                  <a:pt x="6944529" y="5268556"/>
                </a:cubicBezTo>
                <a:cubicBezTo>
                  <a:pt x="6943028" y="5285336"/>
                  <a:pt x="6942277" y="5293726"/>
                  <a:pt x="6941902" y="5297921"/>
                </a:cubicBezTo>
                <a:lnTo>
                  <a:pt x="6941884" y="5298127"/>
                </a:lnTo>
                <a:lnTo>
                  <a:pt x="6940311" y="5301053"/>
                </a:lnTo>
                <a:lnTo>
                  <a:pt x="6937542" y="5305051"/>
                </a:lnTo>
                <a:lnTo>
                  <a:pt x="6925803" y="5313695"/>
                </a:lnTo>
                <a:cubicBezTo>
                  <a:pt x="6923557" y="5315350"/>
                  <a:pt x="6923557" y="5315350"/>
                  <a:pt x="6923557" y="5315350"/>
                </a:cubicBezTo>
                <a:cubicBezTo>
                  <a:pt x="6924398" y="5319628"/>
                  <a:pt x="6926597" y="5319478"/>
                  <a:pt x="6929581" y="5316547"/>
                </a:cubicBezTo>
                <a:lnTo>
                  <a:pt x="6937542" y="5305051"/>
                </a:lnTo>
                <a:lnTo>
                  <a:pt x="6941527" y="5302116"/>
                </a:lnTo>
                <a:lnTo>
                  <a:pt x="6941884" y="5298127"/>
                </a:lnTo>
                <a:lnTo>
                  <a:pt x="6952305" y="5278749"/>
                </a:lnTo>
                <a:lnTo>
                  <a:pt x="6953688" y="5276041"/>
                </a:lnTo>
                <a:lnTo>
                  <a:pt x="6955755" y="5283801"/>
                </a:lnTo>
                <a:lnTo>
                  <a:pt x="6956913" y="5282949"/>
                </a:lnTo>
                <a:lnTo>
                  <a:pt x="6954565" y="5289729"/>
                </a:lnTo>
                <a:cubicBezTo>
                  <a:pt x="6945958" y="5314161"/>
                  <a:pt x="6932018" y="5352714"/>
                  <a:pt x="6910811" y="5410948"/>
                </a:cubicBezTo>
                <a:cubicBezTo>
                  <a:pt x="6877106" y="5490630"/>
                  <a:pt x="6877106" y="5490630"/>
                  <a:pt x="6877106" y="5490630"/>
                </a:cubicBezTo>
                <a:cubicBezTo>
                  <a:pt x="6867374" y="5489960"/>
                  <a:pt x="6867374" y="5489960"/>
                  <a:pt x="6867374" y="5489960"/>
                </a:cubicBezTo>
                <a:cubicBezTo>
                  <a:pt x="6874118" y="5461481"/>
                  <a:pt x="6874118" y="5461481"/>
                  <a:pt x="6874118" y="5461481"/>
                </a:cubicBezTo>
                <a:cubicBezTo>
                  <a:pt x="6882355" y="5447578"/>
                  <a:pt x="6882355" y="5447578"/>
                  <a:pt x="6882355" y="5447578"/>
                </a:cubicBezTo>
                <a:cubicBezTo>
                  <a:pt x="6859889" y="5479797"/>
                  <a:pt x="6885356" y="5414018"/>
                  <a:pt x="6852405" y="5469633"/>
                </a:cubicBezTo>
                <a:cubicBezTo>
                  <a:pt x="6846415" y="5474044"/>
                  <a:pt x="6844167" y="5483537"/>
                  <a:pt x="6840425" y="5478455"/>
                </a:cubicBezTo>
                <a:cubicBezTo>
                  <a:pt x="6847909" y="5488619"/>
                  <a:pt x="6847909" y="5488619"/>
                  <a:pt x="6847909" y="5488619"/>
                </a:cubicBezTo>
                <a:cubicBezTo>
                  <a:pt x="6811969" y="5515086"/>
                  <a:pt x="6811969" y="5515086"/>
                  <a:pt x="6811969" y="5515086"/>
                </a:cubicBezTo>
                <a:cubicBezTo>
                  <a:pt x="6821701" y="5515756"/>
                  <a:pt x="6821701" y="5515756"/>
                  <a:pt x="6821701" y="5515756"/>
                </a:cubicBezTo>
                <a:cubicBezTo>
                  <a:pt x="6835176" y="5521508"/>
                  <a:pt x="6835176" y="5521508"/>
                  <a:pt x="6835176" y="5521508"/>
                </a:cubicBezTo>
                <a:cubicBezTo>
                  <a:pt x="6811215" y="5539153"/>
                  <a:pt x="6864372" y="5523520"/>
                  <a:pt x="6799977" y="5586616"/>
                </a:cubicBezTo>
                <a:cubicBezTo>
                  <a:pt x="6811203" y="5601861"/>
                  <a:pt x="6811203" y="5601861"/>
                  <a:pt x="6811203" y="5601861"/>
                </a:cubicBezTo>
                <a:cubicBezTo>
                  <a:pt x="6788737" y="5634080"/>
                  <a:pt x="6788737" y="5634080"/>
                  <a:pt x="6788737" y="5634080"/>
                </a:cubicBezTo>
                <a:cubicBezTo>
                  <a:pt x="6790232" y="5648655"/>
                  <a:pt x="6790232" y="5648655"/>
                  <a:pt x="6790232" y="5648655"/>
                </a:cubicBezTo>
                <a:cubicBezTo>
                  <a:pt x="6736309" y="5751064"/>
                  <a:pt x="6736309" y="5751064"/>
                  <a:pt x="6736309" y="5751064"/>
                </a:cubicBezTo>
                <a:cubicBezTo>
                  <a:pt x="6730319" y="5755475"/>
                  <a:pt x="6730319" y="5755475"/>
                  <a:pt x="6730319" y="5755475"/>
                </a:cubicBezTo>
                <a:cubicBezTo>
                  <a:pt x="6695120" y="5820583"/>
                  <a:pt x="6695120" y="5820583"/>
                  <a:pt x="6695120" y="5820583"/>
                </a:cubicBezTo>
                <a:cubicBezTo>
                  <a:pt x="6676409" y="5795175"/>
                  <a:pt x="6676409" y="5795175"/>
                  <a:pt x="6676409" y="5795175"/>
                </a:cubicBezTo>
                <a:lnTo>
                  <a:pt x="6643470" y="5788081"/>
                </a:lnTo>
                <a:cubicBezTo>
                  <a:pt x="6663688" y="5765355"/>
                  <a:pt x="6663688" y="5765355"/>
                  <a:pt x="6663688" y="5765355"/>
                </a:cubicBezTo>
                <a:cubicBezTo>
                  <a:pt x="6665936" y="5755862"/>
                  <a:pt x="6665936" y="5755862"/>
                  <a:pt x="6665936" y="5755862"/>
                </a:cubicBezTo>
                <a:cubicBezTo>
                  <a:pt x="6681658" y="5752122"/>
                  <a:pt x="6681658" y="5752122"/>
                  <a:pt x="6681658" y="5752122"/>
                </a:cubicBezTo>
                <a:cubicBezTo>
                  <a:pt x="6690649" y="5714151"/>
                  <a:pt x="6690649" y="5714151"/>
                  <a:pt x="6690649" y="5714151"/>
                </a:cubicBezTo>
                <a:lnTo>
                  <a:pt x="6687921" y="5713046"/>
                </a:lnTo>
                <a:lnTo>
                  <a:pt x="6690875" y="5710341"/>
                </a:lnTo>
                <a:cubicBezTo>
                  <a:pt x="6694475" y="5706802"/>
                  <a:pt x="6699073" y="5702069"/>
                  <a:pt x="6704877" y="5695836"/>
                </a:cubicBezTo>
                <a:cubicBezTo>
                  <a:pt x="6667442" y="5707728"/>
                  <a:pt x="6667442" y="5707728"/>
                  <a:pt x="6667442" y="5707728"/>
                </a:cubicBezTo>
                <a:cubicBezTo>
                  <a:pt x="6700394" y="5652112"/>
                  <a:pt x="6700394" y="5652112"/>
                  <a:pt x="6700394" y="5652112"/>
                </a:cubicBezTo>
                <a:cubicBezTo>
                  <a:pt x="6699640" y="5676180"/>
                  <a:pt x="6699640" y="5676180"/>
                  <a:pt x="6699640" y="5676180"/>
                </a:cubicBezTo>
                <a:lnTo>
                  <a:pt x="6696985" y="5679364"/>
                </a:lnTo>
                <a:lnTo>
                  <a:pt x="6684900" y="5682626"/>
                </a:lnTo>
                <a:cubicBezTo>
                  <a:pt x="6673015" y="5686480"/>
                  <a:pt x="6686022" y="5685718"/>
                  <a:pt x="6694352" y="5682523"/>
                </a:cubicBezTo>
                <a:lnTo>
                  <a:pt x="6696985" y="5679364"/>
                </a:lnTo>
                <a:lnTo>
                  <a:pt x="6698944" y="5678836"/>
                </a:lnTo>
                <a:cubicBezTo>
                  <a:pt x="6705489" y="5677261"/>
                  <a:pt x="6714052" y="5675364"/>
                  <a:pt x="6725095" y="5673110"/>
                </a:cubicBezTo>
                <a:cubicBezTo>
                  <a:pt x="6725849" y="5649042"/>
                  <a:pt x="6725849" y="5649042"/>
                  <a:pt x="6725849" y="5649042"/>
                </a:cubicBezTo>
                <a:cubicBezTo>
                  <a:pt x="6731838" y="5644631"/>
                  <a:pt x="6710879" y="5628716"/>
                  <a:pt x="6741571" y="5645302"/>
                </a:cubicBezTo>
                <a:cubicBezTo>
                  <a:pt x="6743818" y="5635809"/>
                  <a:pt x="6743818" y="5635809"/>
                  <a:pt x="6743818" y="5635809"/>
                </a:cubicBezTo>
                <a:cubicBezTo>
                  <a:pt x="6714622" y="5633797"/>
                  <a:pt x="6714622" y="5633797"/>
                  <a:pt x="6714622" y="5633797"/>
                </a:cubicBezTo>
                <a:cubicBezTo>
                  <a:pt x="6723613" y="5595827"/>
                  <a:pt x="6723613" y="5595827"/>
                  <a:pt x="6723613" y="5595827"/>
                </a:cubicBezTo>
                <a:cubicBezTo>
                  <a:pt x="6674199" y="5616541"/>
                  <a:pt x="6674199" y="5616541"/>
                  <a:pt x="6674199" y="5616541"/>
                </a:cubicBezTo>
                <a:cubicBezTo>
                  <a:pt x="6662218" y="5625363"/>
                  <a:pt x="6662218" y="5625363"/>
                  <a:pt x="6662218" y="5625363"/>
                </a:cubicBezTo>
                <a:cubicBezTo>
                  <a:pt x="6652486" y="5624692"/>
                  <a:pt x="6673458" y="5577899"/>
                  <a:pt x="6642754" y="5624022"/>
                </a:cubicBezTo>
                <a:cubicBezTo>
                  <a:pt x="6648744" y="5619611"/>
                  <a:pt x="6656982" y="5605707"/>
                  <a:pt x="6627785" y="5603695"/>
                </a:cubicBezTo>
                <a:cubicBezTo>
                  <a:pt x="6633775" y="5599284"/>
                  <a:pt x="6648003" y="5580969"/>
                  <a:pt x="6612817" y="5583368"/>
                </a:cubicBezTo>
                <a:cubicBezTo>
                  <a:pt x="6609075" y="5578287"/>
                  <a:pt x="6609075" y="5578287"/>
                  <a:pt x="6609075" y="5578287"/>
                </a:cubicBezTo>
                <a:cubicBezTo>
                  <a:pt x="6611322" y="5568794"/>
                  <a:pt x="6611322" y="5568794"/>
                  <a:pt x="6611322" y="5568794"/>
                </a:cubicBezTo>
                <a:cubicBezTo>
                  <a:pt x="6628539" y="5579628"/>
                  <a:pt x="6628539" y="5579628"/>
                  <a:pt x="6628539" y="5579628"/>
                </a:cubicBezTo>
                <a:cubicBezTo>
                  <a:pt x="6662231" y="5562654"/>
                  <a:pt x="6662231" y="5562654"/>
                  <a:pt x="6662231" y="5562654"/>
                </a:cubicBezTo>
                <a:cubicBezTo>
                  <a:pt x="6683202" y="5515861"/>
                  <a:pt x="6683202" y="5515861"/>
                  <a:pt x="6683202" y="5515861"/>
                </a:cubicBezTo>
                <a:lnTo>
                  <a:pt x="6686108" y="5512781"/>
                </a:lnTo>
                <a:lnTo>
                  <a:pt x="6687411" y="5525497"/>
                </a:lnTo>
                <a:cubicBezTo>
                  <a:pt x="6689933" y="5550091"/>
                  <a:pt x="6689933" y="5550091"/>
                  <a:pt x="6689933" y="5550091"/>
                </a:cubicBezTo>
                <a:cubicBezTo>
                  <a:pt x="6724379" y="5509050"/>
                  <a:pt x="6724379" y="5509050"/>
                  <a:pt x="6724379" y="5509050"/>
                </a:cubicBezTo>
                <a:cubicBezTo>
                  <a:pt x="6725133" y="5484983"/>
                  <a:pt x="6725133" y="5484983"/>
                  <a:pt x="6725133" y="5484983"/>
                </a:cubicBezTo>
                <a:cubicBezTo>
                  <a:pt x="6731123" y="5480572"/>
                  <a:pt x="6725887" y="5460916"/>
                  <a:pt x="6739361" y="5466668"/>
                </a:cubicBezTo>
                <a:cubicBezTo>
                  <a:pt x="6726640" y="5436848"/>
                  <a:pt x="6726640" y="5436848"/>
                  <a:pt x="6726640" y="5436848"/>
                </a:cubicBezTo>
                <a:cubicBezTo>
                  <a:pt x="6781304" y="5373081"/>
                  <a:pt x="6781304" y="5373081"/>
                  <a:pt x="6781304" y="5373081"/>
                </a:cubicBezTo>
                <a:cubicBezTo>
                  <a:pt x="6776821" y="5329358"/>
                  <a:pt x="6776821" y="5329358"/>
                  <a:pt x="6776821" y="5329358"/>
                </a:cubicBezTo>
                <a:cubicBezTo>
                  <a:pt x="6819504" y="5274413"/>
                  <a:pt x="6819504" y="5274413"/>
                  <a:pt x="6819504" y="5274413"/>
                </a:cubicBezTo>
                <a:cubicBezTo>
                  <a:pt x="6812773" y="5240183"/>
                  <a:pt x="6812773" y="5240183"/>
                  <a:pt x="6812773" y="5240183"/>
                </a:cubicBezTo>
                <a:cubicBezTo>
                  <a:pt x="6831496" y="5202882"/>
                  <a:pt x="6831496" y="5202882"/>
                  <a:pt x="6831496" y="5202882"/>
                </a:cubicBezTo>
                <a:cubicBezTo>
                  <a:pt x="6847219" y="5199142"/>
                  <a:pt x="6847219" y="5199142"/>
                  <a:pt x="6847219" y="5199142"/>
                </a:cubicBezTo>
                <a:cubicBezTo>
                  <a:pt x="6849467" y="5189649"/>
                  <a:pt x="6849467" y="5189649"/>
                  <a:pt x="6849467" y="5189649"/>
                </a:cubicBezTo>
                <a:cubicBezTo>
                  <a:pt x="6836746" y="5159829"/>
                  <a:pt x="6836746" y="5159829"/>
                  <a:pt x="6836746" y="5159829"/>
                </a:cubicBezTo>
                <a:cubicBezTo>
                  <a:pt x="6847232" y="5136433"/>
                  <a:pt x="6847232" y="5136433"/>
                  <a:pt x="6847232" y="5136433"/>
                </a:cubicBezTo>
                <a:cubicBezTo>
                  <a:pt x="6877182" y="5114377"/>
                  <a:pt x="6877182" y="5114377"/>
                  <a:pt x="6877182" y="5114377"/>
                </a:cubicBezTo>
                <a:cubicBezTo>
                  <a:pt x="6885420" y="5100473"/>
                  <a:pt x="6871946" y="5094721"/>
                  <a:pt x="6886173" y="5076406"/>
                </a:cubicBezTo>
                <a:cubicBezTo>
                  <a:pt x="6865214" y="5060491"/>
                  <a:pt x="6865214" y="5060491"/>
                  <a:pt x="6865214" y="5060491"/>
                </a:cubicBezTo>
                <a:cubicBezTo>
                  <a:pt x="6881690" y="5032683"/>
                  <a:pt x="6881690" y="5032683"/>
                  <a:pt x="6881690" y="5032683"/>
                </a:cubicBezTo>
                <a:cubicBezTo>
                  <a:pt x="6893683" y="4961152"/>
                  <a:pt x="6893683" y="4961152"/>
                  <a:pt x="6893683" y="4961152"/>
                </a:cubicBezTo>
                <a:cubicBezTo>
                  <a:pt x="6907911" y="4942837"/>
                  <a:pt x="6907911" y="4942837"/>
                  <a:pt x="6907911" y="4942837"/>
                </a:cubicBezTo>
                <a:cubicBezTo>
                  <a:pt x="6902674" y="4923181"/>
                  <a:pt x="6902674" y="4923181"/>
                  <a:pt x="6902674" y="4923181"/>
                </a:cubicBezTo>
                <a:cubicBezTo>
                  <a:pt x="6892941" y="4922510"/>
                  <a:pt x="6907911" y="4942837"/>
                  <a:pt x="6886952" y="4926921"/>
                </a:cubicBezTo>
                <a:cubicBezTo>
                  <a:pt x="6877220" y="4926250"/>
                  <a:pt x="6882456" y="4945907"/>
                  <a:pt x="6865239" y="4935073"/>
                </a:cubicBezTo>
                <a:cubicBezTo>
                  <a:pt x="6870482" y="4923374"/>
                  <a:pt x="6873104" y="4917525"/>
                  <a:pt x="6874414" y="4914601"/>
                </a:cubicBezTo>
                <a:lnTo>
                  <a:pt x="6875064" y="4913152"/>
                </a:lnTo>
                <a:lnTo>
                  <a:pt x="6876648" y="4910308"/>
                </a:lnTo>
                <a:cubicBezTo>
                  <a:pt x="6876977" y="4909652"/>
                  <a:pt x="6876755" y="4909938"/>
                  <a:pt x="6875725" y="4911676"/>
                </a:cubicBezTo>
                <a:lnTo>
                  <a:pt x="6875064" y="4913152"/>
                </a:lnTo>
                <a:lnTo>
                  <a:pt x="6874262" y="4914590"/>
                </a:lnTo>
                <a:cubicBezTo>
                  <a:pt x="6867206" y="4926767"/>
                  <a:pt x="6849514" y="4954491"/>
                  <a:pt x="6876479" y="4887609"/>
                </a:cubicBezTo>
                <a:cubicBezTo>
                  <a:pt x="6877232" y="4863542"/>
                  <a:pt x="6877232" y="4863542"/>
                  <a:pt x="6877232" y="4863542"/>
                </a:cubicBezTo>
                <a:cubicBezTo>
                  <a:pt x="6880976" y="4860785"/>
                  <a:pt x="6883432" y="4860200"/>
                  <a:pt x="6884950" y="4861011"/>
                </a:cubicBezTo>
                <a:lnTo>
                  <a:pt x="6885264" y="4861893"/>
                </a:lnTo>
                <a:lnTo>
                  <a:pt x="6880808" y="4880747"/>
                </a:lnTo>
                <a:cubicBezTo>
                  <a:pt x="6877483" y="4899361"/>
                  <a:pt x="6886985" y="4878157"/>
                  <a:pt x="6887034" y="4866855"/>
                </a:cubicBezTo>
                <a:lnTo>
                  <a:pt x="6885264" y="4861893"/>
                </a:lnTo>
                <a:lnTo>
                  <a:pt x="6886056" y="4858544"/>
                </a:lnTo>
                <a:cubicBezTo>
                  <a:pt x="6888839" y="4848136"/>
                  <a:pt x="6892772" y="4834463"/>
                  <a:pt x="6898204" y="4816748"/>
                </a:cubicBezTo>
                <a:cubicBezTo>
                  <a:pt x="6919916" y="4808597"/>
                  <a:pt x="6919916" y="4808597"/>
                  <a:pt x="6919916" y="4808597"/>
                </a:cubicBezTo>
                <a:cubicBezTo>
                  <a:pt x="6929648" y="4809267"/>
                  <a:pt x="6895956" y="4826241"/>
                  <a:pt x="6935638" y="4804856"/>
                </a:cubicBezTo>
                <a:cubicBezTo>
                  <a:pt x="6922917" y="4775037"/>
                  <a:pt x="6922917" y="4775037"/>
                  <a:pt x="6922917" y="4775037"/>
                </a:cubicBezTo>
                <a:cubicBezTo>
                  <a:pt x="6906441" y="4802844"/>
                  <a:pt x="6906441" y="4802844"/>
                  <a:pt x="6906441" y="4802844"/>
                </a:cubicBezTo>
                <a:cubicBezTo>
                  <a:pt x="6898958" y="4792681"/>
                  <a:pt x="6898958" y="4792681"/>
                  <a:pt x="6898958" y="4792681"/>
                </a:cubicBezTo>
                <a:cubicBezTo>
                  <a:pt x="6889225" y="4792010"/>
                  <a:pt x="6889225" y="4792010"/>
                  <a:pt x="6889225" y="4792010"/>
                </a:cubicBezTo>
                <a:cubicBezTo>
                  <a:pt x="6897463" y="4778107"/>
                  <a:pt x="6897463" y="4778107"/>
                  <a:pt x="6897463" y="4778107"/>
                </a:cubicBezTo>
                <a:cubicBezTo>
                  <a:pt x="6877999" y="4776766"/>
                  <a:pt x="6877999" y="4776766"/>
                  <a:pt x="6877999" y="4776766"/>
                </a:cubicBezTo>
                <a:cubicBezTo>
                  <a:pt x="6880247" y="4767273"/>
                  <a:pt x="6880247" y="4767273"/>
                  <a:pt x="6880247" y="4767273"/>
                </a:cubicBezTo>
                <a:cubicBezTo>
                  <a:pt x="6860029" y="4789999"/>
                  <a:pt x="6860029" y="4789999"/>
                  <a:pt x="6860029" y="4789999"/>
                </a:cubicBezTo>
                <a:cubicBezTo>
                  <a:pt x="6857780" y="4799492"/>
                  <a:pt x="6857780" y="4799492"/>
                  <a:pt x="6857780" y="4799492"/>
                </a:cubicBezTo>
                <a:cubicBezTo>
                  <a:pt x="6848048" y="4798821"/>
                  <a:pt x="6848048" y="4798821"/>
                  <a:pt x="6848048" y="4798821"/>
                </a:cubicBezTo>
                <a:cubicBezTo>
                  <a:pt x="6858534" y="4775424"/>
                  <a:pt x="6858534" y="4775424"/>
                  <a:pt x="6858534" y="4775424"/>
                </a:cubicBezTo>
                <a:cubicBezTo>
                  <a:pt x="6842812" y="4779165"/>
                  <a:pt x="6842812" y="4779165"/>
                  <a:pt x="6842812" y="4779165"/>
                </a:cubicBezTo>
                <a:cubicBezTo>
                  <a:pt x="6848055" y="4767467"/>
                  <a:pt x="6850676" y="4761617"/>
                  <a:pt x="6851987" y="4758693"/>
                </a:cubicBezTo>
                <a:lnTo>
                  <a:pt x="6852005" y="4758653"/>
                </a:lnTo>
                <a:lnTo>
                  <a:pt x="6852349" y="4759773"/>
                </a:lnTo>
                <a:cubicBezTo>
                  <a:pt x="6854138" y="4763966"/>
                  <a:pt x="6853298" y="4755768"/>
                  <a:pt x="6853298" y="4755768"/>
                </a:cubicBezTo>
                <a:lnTo>
                  <a:pt x="6852005" y="4758653"/>
                </a:lnTo>
                <a:lnTo>
                  <a:pt x="6849556" y="4750686"/>
                </a:lnTo>
                <a:cubicBezTo>
                  <a:pt x="6869020" y="4752028"/>
                  <a:pt x="6869020" y="4752028"/>
                  <a:pt x="6869020" y="4752028"/>
                </a:cubicBezTo>
                <a:cubicBezTo>
                  <a:pt x="6854051" y="4731701"/>
                  <a:pt x="6854051" y="4731701"/>
                  <a:pt x="6854051" y="4731701"/>
                </a:cubicBezTo>
                <a:cubicBezTo>
                  <a:pt x="6876517" y="4699482"/>
                  <a:pt x="6876517" y="4699482"/>
                  <a:pt x="6876517" y="4699482"/>
                </a:cubicBezTo>
                <a:cubicBezTo>
                  <a:pt x="6894487" y="4686249"/>
                  <a:pt x="6894487" y="4686249"/>
                  <a:pt x="6894487" y="4686249"/>
                </a:cubicBezTo>
                <a:cubicBezTo>
                  <a:pt x="6909468" y="4643867"/>
                  <a:pt x="6909468" y="4643867"/>
                  <a:pt x="6909468" y="4643867"/>
                </a:cubicBezTo>
                <a:cubicBezTo>
                  <a:pt x="6901984" y="4633703"/>
                  <a:pt x="6901984" y="4633703"/>
                  <a:pt x="6901984" y="4633703"/>
                </a:cubicBezTo>
                <a:cubicBezTo>
                  <a:pt x="6934182" y="4602155"/>
                  <a:pt x="6934182" y="4602155"/>
                  <a:pt x="6934182" y="4602155"/>
                </a:cubicBezTo>
                <a:cubicBezTo>
                  <a:pt x="6934935" y="4578088"/>
                  <a:pt x="6934935" y="4578088"/>
                  <a:pt x="6934935" y="4578088"/>
                </a:cubicBezTo>
                <a:cubicBezTo>
                  <a:pt x="6919213" y="4581828"/>
                  <a:pt x="6919213" y="4581828"/>
                  <a:pt x="6919213" y="4581828"/>
                </a:cubicBezTo>
                <a:cubicBezTo>
                  <a:pt x="6948423" y="4521131"/>
                  <a:pt x="6948423" y="4521131"/>
                  <a:pt x="6948423" y="4521131"/>
                </a:cubicBezTo>
                <a:cubicBezTo>
                  <a:pt x="6983609" y="4518732"/>
                  <a:pt x="6983609" y="4518732"/>
                  <a:pt x="6983609" y="4518732"/>
                </a:cubicBezTo>
                <a:cubicBezTo>
                  <a:pt x="6994848" y="4471268"/>
                  <a:pt x="6994848" y="4471268"/>
                  <a:pt x="6994848" y="4471268"/>
                </a:cubicBezTo>
                <a:lnTo>
                  <a:pt x="6976729" y="4470020"/>
                </a:lnTo>
                <a:lnTo>
                  <a:pt x="6978557" y="4466316"/>
                </a:lnTo>
                <a:lnTo>
                  <a:pt x="6989612" y="4451612"/>
                </a:lnTo>
                <a:cubicBezTo>
                  <a:pt x="6989612" y="4451612"/>
                  <a:pt x="6993354" y="4456694"/>
                  <a:pt x="6987364" y="4461105"/>
                </a:cubicBezTo>
                <a:cubicBezTo>
                  <a:pt x="6997096" y="4461775"/>
                  <a:pt x="6997096" y="4461775"/>
                  <a:pt x="6997096" y="4461775"/>
                </a:cubicBezTo>
                <a:cubicBezTo>
                  <a:pt x="7007582" y="4438378"/>
                  <a:pt x="7007582" y="4438378"/>
                  <a:pt x="7007582" y="4438378"/>
                </a:cubicBezTo>
                <a:cubicBezTo>
                  <a:pt x="7003840" y="4433297"/>
                  <a:pt x="7003840" y="4433297"/>
                  <a:pt x="7003840" y="4433297"/>
                </a:cubicBezTo>
                <a:cubicBezTo>
                  <a:pt x="6982127" y="4441449"/>
                  <a:pt x="6982127" y="4441449"/>
                  <a:pt x="6982127" y="4441449"/>
                </a:cubicBezTo>
                <a:cubicBezTo>
                  <a:pt x="7000098" y="4428215"/>
                  <a:pt x="7000098" y="4428215"/>
                  <a:pt x="7000098" y="4428215"/>
                </a:cubicBezTo>
                <a:cubicBezTo>
                  <a:pt x="6986623" y="4422463"/>
                  <a:pt x="6986623" y="4422463"/>
                  <a:pt x="6986623" y="4422463"/>
                </a:cubicBezTo>
                <a:cubicBezTo>
                  <a:pt x="7000851" y="4404148"/>
                  <a:pt x="7000851" y="4404148"/>
                  <a:pt x="7000851" y="4404148"/>
                </a:cubicBezTo>
                <a:cubicBezTo>
                  <a:pt x="6997109" y="4399066"/>
                  <a:pt x="6997109" y="4399066"/>
                  <a:pt x="6997109" y="4399066"/>
                </a:cubicBezTo>
                <a:cubicBezTo>
                  <a:pt x="6973149" y="4416711"/>
                  <a:pt x="6973149" y="4416711"/>
                  <a:pt x="6973149" y="4416711"/>
                </a:cubicBezTo>
                <a:cubicBezTo>
                  <a:pt x="6955919" y="4468586"/>
                  <a:pt x="6955919" y="4468586"/>
                  <a:pt x="6955919" y="4468586"/>
                </a:cubicBezTo>
                <a:cubicBezTo>
                  <a:pt x="6925969" y="4490641"/>
                  <a:pt x="6925969" y="4490641"/>
                  <a:pt x="6925969" y="4490641"/>
                </a:cubicBezTo>
                <a:cubicBezTo>
                  <a:pt x="6894512" y="4560831"/>
                  <a:pt x="6894512" y="4560831"/>
                  <a:pt x="6894512" y="4560831"/>
                </a:cubicBezTo>
                <a:cubicBezTo>
                  <a:pt x="6869058" y="4563901"/>
                  <a:pt x="6869058" y="4563901"/>
                  <a:pt x="6869058" y="4563901"/>
                </a:cubicBezTo>
                <a:cubicBezTo>
                  <a:pt x="6854076" y="4606283"/>
                  <a:pt x="6854076" y="4606283"/>
                  <a:pt x="6854076" y="4606283"/>
                </a:cubicBezTo>
                <a:cubicBezTo>
                  <a:pt x="6814394" y="4627668"/>
                  <a:pt x="6814394" y="4627668"/>
                  <a:pt x="6814394" y="4627668"/>
                </a:cubicBezTo>
                <a:cubicBezTo>
                  <a:pt x="6808404" y="4632079"/>
                  <a:pt x="6794176" y="4650394"/>
                  <a:pt x="6825621" y="4642913"/>
                </a:cubicBezTo>
                <a:cubicBezTo>
                  <a:pt x="6829362" y="4647995"/>
                  <a:pt x="6829362" y="4647995"/>
                  <a:pt x="6829362" y="4647995"/>
                </a:cubicBezTo>
                <a:cubicBezTo>
                  <a:pt x="6789668" y="4732089"/>
                  <a:pt x="6789668" y="4732089"/>
                  <a:pt x="6789668" y="4732089"/>
                </a:cubicBezTo>
                <a:cubicBezTo>
                  <a:pt x="6765708" y="4749733"/>
                  <a:pt x="6820359" y="4748675"/>
                  <a:pt x="6768697" y="4778882"/>
                </a:cubicBezTo>
                <a:cubicBezTo>
                  <a:pt x="6760458" y="4792786"/>
                  <a:pt x="6760458" y="4792786"/>
                  <a:pt x="6760458" y="4792786"/>
                </a:cubicBezTo>
                <a:cubicBezTo>
                  <a:pt x="6776181" y="4789045"/>
                  <a:pt x="6776181" y="4789045"/>
                  <a:pt x="6776181" y="4789045"/>
                </a:cubicBezTo>
                <a:cubicBezTo>
                  <a:pt x="6769437" y="4817524"/>
                  <a:pt x="6769437" y="4817524"/>
                  <a:pt x="6769437" y="4817524"/>
                </a:cubicBezTo>
                <a:cubicBezTo>
                  <a:pt x="6745477" y="4835168"/>
                  <a:pt x="6745477" y="4835168"/>
                  <a:pt x="6745477" y="4835168"/>
                </a:cubicBezTo>
                <a:cubicBezTo>
                  <a:pt x="6742476" y="4868728"/>
                  <a:pt x="6742476" y="4868728"/>
                  <a:pt x="6742476" y="4868728"/>
                </a:cubicBezTo>
                <a:cubicBezTo>
                  <a:pt x="6710265" y="4962985"/>
                  <a:pt x="6710265" y="4962985"/>
                  <a:pt x="6710265" y="4962985"/>
                </a:cubicBezTo>
                <a:cubicBezTo>
                  <a:pt x="6702027" y="4976889"/>
                  <a:pt x="6702027" y="4976889"/>
                  <a:pt x="6702027" y="4976889"/>
                </a:cubicBezTo>
                <a:cubicBezTo>
                  <a:pt x="6698272" y="5034517"/>
                  <a:pt x="6698272" y="5034517"/>
                  <a:pt x="6698272" y="5034517"/>
                </a:cubicBezTo>
                <a:cubicBezTo>
                  <a:pt x="6684045" y="5052831"/>
                  <a:pt x="6684045" y="5052831"/>
                  <a:pt x="6684045" y="5052831"/>
                </a:cubicBezTo>
                <a:cubicBezTo>
                  <a:pt x="6679549" y="5071817"/>
                  <a:pt x="6679549" y="5071817"/>
                  <a:pt x="6679549" y="5071817"/>
                </a:cubicBezTo>
                <a:cubicBezTo>
                  <a:pt x="6705004" y="5068747"/>
                  <a:pt x="6705004" y="5068747"/>
                  <a:pt x="6705004" y="5068747"/>
                </a:cubicBezTo>
                <a:cubicBezTo>
                  <a:pt x="6710240" y="5088403"/>
                  <a:pt x="6695271" y="5068076"/>
                  <a:pt x="6684786" y="5091473"/>
                </a:cubicBezTo>
                <a:cubicBezTo>
                  <a:pt x="6702002" y="5102307"/>
                  <a:pt x="6702002" y="5102307"/>
                  <a:pt x="6702002" y="5102307"/>
                </a:cubicBezTo>
                <a:cubicBezTo>
                  <a:pt x="6701249" y="5126374"/>
                  <a:pt x="6701249" y="5126374"/>
                  <a:pt x="6701249" y="5126374"/>
                </a:cubicBezTo>
                <a:cubicBezTo>
                  <a:pt x="6653329" y="5161663"/>
                  <a:pt x="6653329" y="5161663"/>
                  <a:pt x="6653329" y="5161663"/>
                </a:cubicBezTo>
                <a:cubicBezTo>
                  <a:pt x="6651080" y="5171156"/>
                  <a:pt x="6651080" y="5171156"/>
                  <a:pt x="6651080" y="5171156"/>
                </a:cubicBezTo>
                <a:cubicBezTo>
                  <a:pt x="6660813" y="5171826"/>
                  <a:pt x="6660813" y="5171826"/>
                  <a:pt x="6660813" y="5171826"/>
                </a:cubicBezTo>
                <a:cubicBezTo>
                  <a:pt x="6633111" y="5184389"/>
                  <a:pt x="6633111" y="5184389"/>
                  <a:pt x="6633111" y="5184389"/>
                </a:cubicBezTo>
                <a:lnTo>
                  <a:pt x="6627097" y="5194539"/>
                </a:lnTo>
                <a:lnTo>
                  <a:pt x="6623271" y="5194942"/>
                </a:lnTo>
                <a:cubicBezTo>
                  <a:pt x="6621785" y="5195668"/>
                  <a:pt x="6621504" y="5196855"/>
                  <a:pt x="6624873" y="5198293"/>
                </a:cubicBezTo>
                <a:cubicBezTo>
                  <a:pt x="6624873" y="5198293"/>
                  <a:pt x="6624873" y="5198293"/>
                  <a:pt x="6625902" y="5196555"/>
                </a:cubicBezTo>
                <a:lnTo>
                  <a:pt x="6627097" y="5194539"/>
                </a:lnTo>
                <a:lnTo>
                  <a:pt x="6628897" y="5194349"/>
                </a:lnTo>
                <a:cubicBezTo>
                  <a:pt x="6631798" y="5195152"/>
                  <a:pt x="6629739" y="5198628"/>
                  <a:pt x="6603160" y="5206445"/>
                </a:cubicBezTo>
                <a:cubicBezTo>
                  <a:pt x="6631604" y="5232524"/>
                  <a:pt x="6631604" y="5232524"/>
                  <a:pt x="6631604" y="5232524"/>
                </a:cubicBezTo>
                <a:cubicBezTo>
                  <a:pt x="6637593" y="5228112"/>
                  <a:pt x="6615128" y="5260331"/>
                  <a:pt x="6643584" y="5223701"/>
                </a:cubicBezTo>
                <a:cubicBezTo>
                  <a:pt x="6626354" y="5275576"/>
                  <a:pt x="6626354" y="5275576"/>
                  <a:pt x="6626354" y="5275576"/>
                </a:cubicBezTo>
                <a:cubicBezTo>
                  <a:pt x="6574679" y="5368492"/>
                  <a:pt x="6574679" y="5368492"/>
                  <a:pt x="6574679" y="5368492"/>
                </a:cubicBezTo>
                <a:cubicBezTo>
                  <a:pt x="6549225" y="5371562"/>
                  <a:pt x="6549225" y="5371562"/>
                  <a:pt x="6549225" y="5371562"/>
                </a:cubicBezTo>
                <a:cubicBezTo>
                  <a:pt x="6506554" y="5363798"/>
                  <a:pt x="6506554" y="5363798"/>
                  <a:pt x="6506554" y="5363798"/>
                </a:cubicBezTo>
                <a:cubicBezTo>
                  <a:pt x="6500564" y="5368209"/>
                  <a:pt x="6500564" y="5368209"/>
                  <a:pt x="6500564" y="5368209"/>
                </a:cubicBezTo>
                <a:cubicBezTo>
                  <a:pt x="6519275" y="5393618"/>
                  <a:pt x="6480346" y="5390936"/>
                  <a:pt x="6475096" y="5433988"/>
                </a:cubicBezTo>
                <a:cubicBezTo>
                  <a:pt x="6459375" y="5437729"/>
                  <a:pt x="6459375" y="5437729"/>
                  <a:pt x="6459375" y="5437729"/>
                </a:cubicBezTo>
                <a:cubicBezTo>
                  <a:pt x="6460128" y="5413662"/>
                  <a:pt x="6460128" y="5413662"/>
                  <a:pt x="6460128" y="5413662"/>
                </a:cubicBezTo>
                <a:cubicBezTo>
                  <a:pt x="6425682" y="5454703"/>
                  <a:pt x="6425682" y="5454703"/>
                  <a:pt x="6425682" y="5454703"/>
                </a:cubicBezTo>
                <a:cubicBezTo>
                  <a:pt x="6429425" y="5459784"/>
                  <a:pt x="6429425" y="5459784"/>
                  <a:pt x="6429425" y="5459784"/>
                </a:cubicBezTo>
                <a:cubicBezTo>
                  <a:pt x="6402462" y="5510989"/>
                  <a:pt x="6402462" y="5510989"/>
                  <a:pt x="6402462" y="5510989"/>
                </a:cubicBezTo>
                <a:cubicBezTo>
                  <a:pt x="6378490" y="5591342"/>
                  <a:pt x="6378490" y="5591342"/>
                  <a:pt x="6378490" y="5591342"/>
                </a:cubicBezTo>
                <a:cubicBezTo>
                  <a:pt x="6332065" y="5641205"/>
                  <a:pt x="6332065" y="5641205"/>
                  <a:pt x="6332065" y="5641205"/>
                </a:cubicBezTo>
                <a:cubicBezTo>
                  <a:pt x="6278154" y="5680905"/>
                  <a:pt x="6278154" y="5680905"/>
                  <a:pt x="6278154" y="5680905"/>
                </a:cubicBezTo>
                <a:cubicBezTo>
                  <a:pt x="6268422" y="5680235"/>
                  <a:pt x="6268422" y="5680235"/>
                  <a:pt x="6268422" y="5680235"/>
                </a:cubicBezTo>
                <a:cubicBezTo>
                  <a:pt x="6297631" y="5619537"/>
                  <a:pt x="6297631" y="5619537"/>
                  <a:pt x="6297631" y="5619537"/>
                </a:cubicBezTo>
                <a:cubicBezTo>
                  <a:pt x="6261691" y="5646004"/>
                  <a:pt x="6261691" y="5646004"/>
                  <a:pt x="6261691" y="5646004"/>
                </a:cubicBezTo>
                <a:cubicBezTo>
                  <a:pt x="6269929" y="5632100"/>
                  <a:pt x="6269929" y="5632100"/>
                  <a:pt x="6269929" y="5632100"/>
                </a:cubicBezTo>
                <a:cubicBezTo>
                  <a:pt x="6226504" y="5648404"/>
                  <a:pt x="6226504" y="5648404"/>
                  <a:pt x="6226504" y="5648404"/>
                </a:cubicBezTo>
                <a:cubicBezTo>
                  <a:pt x="6215277" y="5633158"/>
                  <a:pt x="6215277" y="5633158"/>
                  <a:pt x="6215277" y="5633158"/>
                </a:cubicBezTo>
                <a:cubicBezTo>
                  <a:pt x="6243734" y="5596528"/>
                  <a:pt x="6243734" y="5596528"/>
                  <a:pt x="6243734" y="5596528"/>
                </a:cubicBezTo>
                <a:cubicBezTo>
                  <a:pt x="6246735" y="5562968"/>
                  <a:pt x="6246735" y="5562968"/>
                  <a:pt x="6246735" y="5562968"/>
                </a:cubicBezTo>
                <a:cubicBezTo>
                  <a:pt x="6260209" y="5568721"/>
                  <a:pt x="6260209" y="5568721"/>
                  <a:pt x="6260209" y="5568721"/>
                </a:cubicBezTo>
                <a:cubicBezTo>
                  <a:pt x="6284922" y="5527009"/>
                  <a:pt x="6284922" y="5527009"/>
                  <a:pt x="6284922" y="5527009"/>
                </a:cubicBezTo>
                <a:cubicBezTo>
                  <a:pt x="6281180" y="5521928"/>
                  <a:pt x="6275191" y="5526339"/>
                  <a:pt x="6277438" y="5516846"/>
                </a:cubicBezTo>
                <a:cubicBezTo>
                  <a:pt x="6315626" y="5480886"/>
                  <a:pt x="6315626" y="5480886"/>
                  <a:pt x="6315626" y="5480886"/>
                </a:cubicBezTo>
                <a:cubicBezTo>
                  <a:pt x="6319368" y="5485968"/>
                  <a:pt x="6331349" y="5477146"/>
                  <a:pt x="6314132" y="5466312"/>
                </a:cubicBezTo>
                <a:cubicBezTo>
                  <a:pt x="6296162" y="5479545"/>
                  <a:pt x="6296162" y="5479545"/>
                  <a:pt x="6296162" y="5479545"/>
                </a:cubicBezTo>
                <a:cubicBezTo>
                  <a:pt x="6304400" y="5465641"/>
                  <a:pt x="6304400" y="5465641"/>
                  <a:pt x="6304400" y="5465641"/>
                </a:cubicBezTo>
                <a:cubicBezTo>
                  <a:pt x="6322370" y="5452408"/>
                  <a:pt x="6322370" y="5452408"/>
                  <a:pt x="6322370" y="5452408"/>
                </a:cubicBezTo>
                <a:cubicBezTo>
                  <a:pt x="6353827" y="5382218"/>
                  <a:pt x="6353827" y="5382218"/>
                  <a:pt x="6353827" y="5382218"/>
                </a:cubicBezTo>
                <a:cubicBezTo>
                  <a:pt x="6392028" y="5283550"/>
                  <a:pt x="6392028" y="5283550"/>
                  <a:pt x="6392028" y="5283550"/>
                </a:cubicBezTo>
                <a:cubicBezTo>
                  <a:pt x="6370315" y="5291702"/>
                  <a:pt x="6370315" y="5291702"/>
                  <a:pt x="6370315" y="5291702"/>
                </a:cubicBezTo>
                <a:cubicBezTo>
                  <a:pt x="6368068" y="5301194"/>
                  <a:pt x="6368068" y="5301194"/>
                  <a:pt x="6368068" y="5301194"/>
                </a:cubicBezTo>
                <a:cubicBezTo>
                  <a:pt x="6375565" y="5248649"/>
                  <a:pt x="6375565" y="5248649"/>
                  <a:pt x="6375565" y="5248649"/>
                </a:cubicBezTo>
                <a:cubicBezTo>
                  <a:pt x="6371823" y="5243567"/>
                  <a:pt x="6371823" y="5243567"/>
                  <a:pt x="6371823" y="5243567"/>
                </a:cubicBezTo>
                <a:cubicBezTo>
                  <a:pt x="6410752" y="5246249"/>
                  <a:pt x="6410752" y="5246249"/>
                  <a:pt x="6410752" y="5246249"/>
                </a:cubicBezTo>
                <a:cubicBezTo>
                  <a:pt x="6417495" y="5217771"/>
                  <a:pt x="6417495" y="5217771"/>
                  <a:pt x="6417495" y="5217771"/>
                </a:cubicBezTo>
                <a:cubicBezTo>
                  <a:pt x="6392041" y="5220841"/>
                  <a:pt x="6392041" y="5220841"/>
                  <a:pt x="6392041" y="5220841"/>
                </a:cubicBezTo>
                <a:cubicBezTo>
                  <a:pt x="6392041" y="5220841"/>
                  <a:pt x="6398030" y="5216430"/>
                  <a:pt x="6390546" y="5206266"/>
                </a:cubicBezTo>
                <a:cubicBezTo>
                  <a:pt x="6361350" y="5204255"/>
                  <a:pt x="6361350" y="5204255"/>
                  <a:pt x="6361350" y="5204255"/>
                </a:cubicBezTo>
                <a:cubicBezTo>
                  <a:pt x="6366598" y="5161202"/>
                  <a:pt x="6391312" y="5119490"/>
                  <a:pt x="6410036" y="5082190"/>
                </a:cubicBezTo>
                <a:cubicBezTo>
                  <a:pt x="6445988" y="4993014"/>
                  <a:pt x="6445988" y="4993014"/>
                  <a:pt x="6445988" y="4993014"/>
                </a:cubicBezTo>
                <a:cubicBezTo>
                  <a:pt x="6422016" y="5073368"/>
                  <a:pt x="6422016" y="5073368"/>
                  <a:pt x="6422016" y="5073368"/>
                </a:cubicBezTo>
                <a:cubicBezTo>
                  <a:pt x="6423510" y="5087942"/>
                  <a:pt x="6376343" y="5099164"/>
                  <a:pt x="6425005" y="5102517"/>
                </a:cubicBezTo>
                <a:cubicBezTo>
                  <a:pt x="6456461" y="5032327"/>
                  <a:pt x="6456461" y="5032327"/>
                  <a:pt x="6456461" y="5032327"/>
                </a:cubicBezTo>
                <a:cubicBezTo>
                  <a:pt x="6458722" y="4960125"/>
                  <a:pt x="6458722" y="4960125"/>
                  <a:pt x="6458722" y="4960125"/>
                </a:cubicBezTo>
                <a:cubicBezTo>
                  <a:pt x="6446742" y="4968947"/>
                  <a:pt x="6446742" y="4968947"/>
                  <a:pt x="6446742" y="4968947"/>
                </a:cubicBezTo>
                <a:cubicBezTo>
                  <a:pt x="6458722" y="4960125"/>
                  <a:pt x="6383087" y="5070685"/>
                  <a:pt x="6453486" y="4940469"/>
                </a:cubicBezTo>
                <a:cubicBezTo>
                  <a:pt x="6470702" y="4951303"/>
                  <a:pt x="6470702" y="4951303"/>
                  <a:pt x="6470702" y="4951303"/>
                </a:cubicBezTo>
                <a:cubicBezTo>
                  <a:pt x="6473703" y="4917743"/>
                  <a:pt x="6473703" y="4917743"/>
                  <a:pt x="6473703" y="4917743"/>
                </a:cubicBezTo>
                <a:cubicBezTo>
                  <a:pt x="6463972" y="4917072"/>
                  <a:pt x="6463972" y="4917072"/>
                  <a:pt x="6463972" y="4917072"/>
                </a:cubicBezTo>
                <a:cubicBezTo>
                  <a:pt x="6461724" y="4926565"/>
                  <a:pt x="6461724" y="4926565"/>
                  <a:pt x="6461724" y="4926565"/>
                </a:cubicBezTo>
                <a:cubicBezTo>
                  <a:pt x="6460976" y="4919278"/>
                  <a:pt x="6460416" y="4913812"/>
                  <a:pt x="6459996" y="4909713"/>
                </a:cubicBezTo>
                <a:lnTo>
                  <a:pt x="6459958" y="4909341"/>
                </a:lnTo>
                <a:lnTo>
                  <a:pt x="6460522" y="4910428"/>
                </a:lnTo>
                <a:cubicBezTo>
                  <a:pt x="6462195" y="4911523"/>
                  <a:pt x="6465095" y="4912326"/>
                  <a:pt x="6469961" y="4912661"/>
                </a:cubicBezTo>
                <a:cubicBezTo>
                  <a:pt x="6481941" y="4903839"/>
                  <a:pt x="6481941" y="4903839"/>
                  <a:pt x="6481941" y="4903839"/>
                </a:cubicBezTo>
                <a:cubicBezTo>
                  <a:pt x="6470715" y="4888594"/>
                  <a:pt x="6470715" y="4888594"/>
                  <a:pt x="6470715" y="4888594"/>
                </a:cubicBezTo>
                <a:cubicBezTo>
                  <a:pt x="6498442" y="4750613"/>
                  <a:pt x="6498442" y="4750613"/>
                  <a:pt x="6498442" y="4750613"/>
                </a:cubicBezTo>
                <a:cubicBezTo>
                  <a:pt x="6514918" y="4722805"/>
                  <a:pt x="6514918" y="4722805"/>
                  <a:pt x="6514918" y="4722805"/>
                </a:cubicBezTo>
                <a:cubicBezTo>
                  <a:pt x="6507433" y="4712642"/>
                  <a:pt x="6507433" y="4712642"/>
                  <a:pt x="6507433" y="4712642"/>
                </a:cubicBezTo>
                <a:cubicBezTo>
                  <a:pt x="6510617" y="4704420"/>
                  <a:pt x="6513004" y="4698253"/>
                  <a:pt x="6514795" y="4693628"/>
                </a:cubicBezTo>
                <a:lnTo>
                  <a:pt x="6516310" y="4689714"/>
                </a:lnTo>
                <a:lnTo>
                  <a:pt x="6517112" y="4689717"/>
                </a:lnTo>
                <a:cubicBezTo>
                  <a:pt x="6519791" y="4687867"/>
                  <a:pt x="6525407" y="4683732"/>
                  <a:pt x="6535890" y="4676012"/>
                </a:cubicBezTo>
                <a:cubicBezTo>
                  <a:pt x="6524663" y="4660767"/>
                  <a:pt x="6524663" y="4660767"/>
                  <a:pt x="6524663" y="4660767"/>
                </a:cubicBezTo>
                <a:lnTo>
                  <a:pt x="6511138" y="4661631"/>
                </a:lnTo>
                <a:lnTo>
                  <a:pt x="6502210" y="4630277"/>
                </a:lnTo>
                <a:cubicBezTo>
                  <a:pt x="6550130" y="4594988"/>
                  <a:pt x="6550130" y="4594988"/>
                  <a:pt x="6550130" y="4594988"/>
                </a:cubicBezTo>
                <a:cubicBezTo>
                  <a:pt x="6568100" y="4581755"/>
                  <a:pt x="6568100" y="4581755"/>
                  <a:pt x="6568100" y="4581755"/>
                </a:cubicBezTo>
                <a:cubicBezTo>
                  <a:pt x="6562863" y="4562099"/>
                  <a:pt x="6562863" y="4562099"/>
                  <a:pt x="6562863" y="4562099"/>
                </a:cubicBezTo>
                <a:cubicBezTo>
                  <a:pt x="6578586" y="4558358"/>
                  <a:pt x="6578586" y="4558358"/>
                  <a:pt x="6578586" y="4558358"/>
                </a:cubicBezTo>
                <a:cubicBezTo>
                  <a:pt x="6579340" y="4534291"/>
                  <a:pt x="6579340" y="4534291"/>
                  <a:pt x="6579340" y="4534291"/>
                </a:cubicBezTo>
                <a:cubicBezTo>
                  <a:pt x="6530678" y="4530939"/>
                  <a:pt x="6530678" y="4530939"/>
                  <a:pt x="6530678" y="4530939"/>
                </a:cubicBezTo>
                <a:cubicBezTo>
                  <a:pt x="6517944" y="4563828"/>
                  <a:pt x="6517944" y="4563828"/>
                  <a:pt x="6517944" y="4563828"/>
                </a:cubicBezTo>
                <a:cubicBezTo>
                  <a:pt x="6502976" y="4543501"/>
                  <a:pt x="6502976" y="4543501"/>
                  <a:pt x="6502976" y="4543501"/>
                </a:cubicBezTo>
                <a:cubicBezTo>
                  <a:pt x="6513462" y="4520105"/>
                  <a:pt x="6513462" y="4520105"/>
                  <a:pt x="6513462" y="4520105"/>
                </a:cubicBezTo>
                <a:cubicBezTo>
                  <a:pt x="6493997" y="4518763"/>
                  <a:pt x="6493997" y="4518763"/>
                  <a:pt x="6493997" y="4518763"/>
                </a:cubicBezTo>
                <a:cubicBezTo>
                  <a:pt x="6497739" y="4523845"/>
                  <a:pt x="6485759" y="4532667"/>
                  <a:pt x="6494738" y="4557405"/>
                </a:cubicBezTo>
                <a:cubicBezTo>
                  <a:pt x="6485006" y="4556734"/>
                  <a:pt x="6485006" y="4556734"/>
                  <a:pt x="6485006" y="4556734"/>
                </a:cubicBezTo>
                <a:cubicBezTo>
                  <a:pt x="6473026" y="4565557"/>
                  <a:pt x="6473026" y="4565557"/>
                  <a:pt x="6473026" y="4565557"/>
                </a:cubicBezTo>
                <a:cubicBezTo>
                  <a:pt x="6484253" y="4580801"/>
                  <a:pt x="6484253" y="4580801"/>
                  <a:pt x="6484253" y="4580801"/>
                </a:cubicBezTo>
                <a:cubicBezTo>
                  <a:pt x="6503716" y="4582143"/>
                  <a:pt x="6503716" y="4582143"/>
                  <a:pt x="6503716" y="4582143"/>
                </a:cubicBezTo>
                <a:cubicBezTo>
                  <a:pt x="6512696" y="4606880"/>
                  <a:pt x="6512696" y="4606880"/>
                  <a:pt x="6512696" y="4606880"/>
                </a:cubicBezTo>
                <a:cubicBezTo>
                  <a:pt x="6479003" y="4623854"/>
                  <a:pt x="6479003" y="4623854"/>
                  <a:pt x="6479003" y="4623854"/>
                </a:cubicBezTo>
                <a:cubicBezTo>
                  <a:pt x="6478263" y="4585213"/>
                  <a:pt x="6478263" y="4585213"/>
                  <a:pt x="6478263" y="4585213"/>
                </a:cubicBezTo>
                <a:cubicBezTo>
                  <a:pt x="6464035" y="4603528"/>
                  <a:pt x="6464035" y="4603528"/>
                  <a:pt x="6464035" y="4603528"/>
                </a:cubicBezTo>
                <a:cubicBezTo>
                  <a:pt x="6467777" y="4608609"/>
                  <a:pt x="6439321" y="4645240"/>
                  <a:pt x="6476756" y="4633347"/>
                </a:cubicBezTo>
                <a:cubicBezTo>
                  <a:pt x="6446052" y="4679470"/>
                  <a:pt x="6446052" y="4679470"/>
                  <a:pt x="6446052" y="4679470"/>
                </a:cubicBezTo>
                <a:cubicBezTo>
                  <a:pt x="6440062" y="4683881"/>
                  <a:pt x="6460280" y="4661155"/>
                  <a:pt x="6436319" y="4678799"/>
                </a:cubicBezTo>
                <a:cubicBezTo>
                  <a:pt x="6434072" y="4688292"/>
                  <a:pt x="6434072" y="4688292"/>
                  <a:pt x="6434072" y="4688292"/>
                </a:cubicBezTo>
                <a:lnTo>
                  <a:pt x="6445629" y="4689088"/>
                </a:lnTo>
                <a:lnTo>
                  <a:pt x="6444318" y="4690053"/>
                </a:lnTo>
                <a:cubicBezTo>
                  <a:pt x="6437579" y="4696975"/>
                  <a:pt x="6426019" y="4711856"/>
                  <a:pt x="6407110" y="4739496"/>
                </a:cubicBezTo>
                <a:cubicBezTo>
                  <a:pt x="6416089" y="4764234"/>
                  <a:pt x="6416089" y="4764234"/>
                  <a:pt x="6416089" y="4764234"/>
                </a:cubicBezTo>
                <a:cubicBezTo>
                  <a:pt x="6407851" y="4778138"/>
                  <a:pt x="6407851" y="4778138"/>
                  <a:pt x="6407851" y="4778138"/>
                </a:cubicBezTo>
                <a:cubicBezTo>
                  <a:pt x="6393623" y="4796453"/>
                  <a:pt x="6393623" y="4796453"/>
                  <a:pt x="6393623" y="4796453"/>
                </a:cubicBezTo>
                <a:cubicBezTo>
                  <a:pt x="6398860" y="4816109"/>
                  <a:pt x="6398860" y="4816109"/>
                  <a:pt x="6398860" y="4816109"/>
                </a:cubicBezTo>
                <a:cubicBezTo>
                  <a:pt x="6372652" y="4843246"/>
                  <a:pt x="6372652" y="4843246"/>
                  <a:pt x="6372652" y="4843246"/>
                </a:cubicBezTo>
                <a:cubicBezTo>
                  <a:pt x="6375641" y="4872395"/>
                  <a:pt x="6375641" y="4872395"/>
                  <a:pt x="6375641" y="4872395"/>
                </a:cubicBezTo>
                <a:cubicBezTo>
                  <a:pt x="6367403" y="4886299"/>
                  <a:pt x="6367403" y="4886299"/>
                  <a:pt x="6367403" y="4886299"/>
                </a:cubicBezTo>
                <a:cubicBezTo>
                  <a:pt x="6372639" y="4905955"/>
                  <a:pt x="6372639" y="4905955"/>
                  <a:pt x="6372639" y="4905955"/>
                </a:cubicBezTo>
                <a:cubicBezTo>
                  <a:pt x="6362907" y="4905285"/>
                  <a:pt x="6362907" y="4905285"/>
                  <a:pt x="6362907" y="4905285"/>
                </a:cubicBezTo>
                <a:cubicBezTo>
                  <a:pt x="6355416" y="4926476"/>
                  <a:pt x="6351671" y="4937071"/>
                  <a:pt x="6349798" y="4942369"/>
                </a:cubicBezTo>
                <a:lnTo>
                  <a:pt x="6348954" y="4944758"/>
                </a:lnTo>
                <a:lnTo>
                  <a:pt x="6348395" y="4940463"/>
                </a:lnTo>
                <a:cubicBezTo>
                  <a:pt x="6348068" y="4939235"/>
                  <a:pt x="6347764" y="4939214"/>
                  <a:pt x="6347822" y="4942233"/>
                </a:cubicBezTo>
                <a:lnTo>
                  <a:pt x="6348195" y="4946905"/>
                </a:lnTo>
                <a:lnTo>
                  <a:pt x="6348160" y="4947005"/>
                </a:lnTo>
                <a:cubicBezTo>
                  <a:pt x="6347926" y="4947667"/>
                  <a:pt x="6347926" y="4947667"/>
                  <a:pt x="6347926" y="4947667"/>
                </a:cubicBezTo>
                <a:lnTo>
                  <a:pt x="6348221" y="4947235"/>
                </a:lnTo>
                <a:lnTo>
                  <a:pt x="6349420" y="4962241"/>
                </a:lnTo>
                <a:cubicBezTo>
                  <a:pt x="6333698" y="4965982"/>
                  <a:pt x="6333698" y="4965982"/>
                  <a:pt x="6333698" y="4965982"/>
                </a:cubicBezTo>
                <a:cubicBezTo>
                  <a:pt x="6346419" y="4995801"/>
                  <a:pt x="6346419" y="4995801"/>
                  <a:pt x="6346419" y="4995801"/>
                </a:cubicBezTo>
                <a:cubicBezTo>
                  <a:pt x="6332191" y="5014116"/>
                  <a:pt x="6332191" y="5014116"/>
                  <a:pt x="6332191" y="5014116"/>
                </a:cubicBezTo>
                <a:cubicBezTo>
                  <a:pt x="6331437" y="5038184"/>
                  <a:pt x="6331437" y="5038184"/>
                  <a:pt x="6331437" y="5038184"/>
                </a:cubicBezTo>
                <a:cubicBezTo>
                  <a:pt x="6311219" y="5060910"/>
                  <a:pt x="6311219" y="5060910"/>
                  <a:pt x="6311219" y="5060910"/>
                </a:cubicBezTo>
                <a:cubicBezTo>
                  <a:pt x="6316456" y="5080566"/>
                  <a:pt x="6316456" y="5080566"/>
                  <a:pt x="6316456" y="5080566"/>
                </a:cubicBezTo>
                <a:cubicBezTo>
                  <a:pt x="6292496" y="5098210"/>
                  <a:pt x="6292496" y="5098210"/>
                  <a:pt x="6292496" y="5098210"/>
                </a:cubicBezTo>
                <a:cubicBezTo>
                  <a:pt x="6290810" y="5105330"/>
                  <a:pt x="6289545" y="5110669"/>
                  <a:pt x="6288597" y="5114674"/>
                </a:cubicBezTo>
                <a:lnTo>
                  <a:pt x="6287780" y="5118123"/>
                </a:lnTo>
                <a:lnTo>
                  <a:pt x="6282897" y="5125041"/>
                </a:lnTo>
                <a:cubicBezTo>
                  <a:pt x="6278604" y="5131095"/>
                  <a:pt x="6272929" y="5139071"/>
                  <a:pt x="6265534" y="5149415"/>
                </a:cubicBezTo>
                <a:cubicBezTo>
                  <a:pt x="6265534" y="5149415"/>
                  <a:pt x="6253555" y="5158237"/>
                  <a:pt x="6275267" y="5150085"/>
                </a:cubicBezTo>
                <a:cubicBezTo>
                  <a:pt x="6278255" y="5179234"/>
                  <a:pt x="6278255" y="5179234"/>
                  <a:pt x="6278255" y="5179234"/>
                </a:cubicBezTo>
                <a:cubicBezTo>
                  <a:pt x="6258038" y="5201960"/>
                  <a:pt x="6258038" y="5201960"/>
                  <a:pt x="6258038" y="5201960"/>
                </a:cubicBezTo>
                <a:cubicBezTo>
                  <a:pt x="6249046" y="5239931"/>
                  <a:pt x="6249046" y="5239931"/>
                  <a:pt x="6249046" y="5239931"/>
                </a:cubicBezTo>
                <a:cubicBezTo>
                  <a:pt x="6250540" y="5254506"/>
                  <a:pt x="6250540" y="5254506"/>
                  <a:pt x="6250540" y="5254506"/>
                </a:cubicBezTo>
                <a:cubicBezTo>
                  <a:pt x="6225827" y="5296217"/>
                  <a:pt x="6225827" y="5296217"/>
                  <a:pt x="6225827" y="5296217"/>
                </a:cubicBezTo>
                <a:cubicBezTo>
                  <a:pt x="6228815" y="5325366"/>
                  <a:pt x="6228815" y="5325366"/>
                  <a:pt x="6228815" y="5325366"/>
                </a:cubicBezTo>
                <a:cubicBezTo>
                  <a:pt x="6201854" y="5376571"/>
                  <a:pt x="6201854" y="5376571"/>
                  <a:pt x="6201854" y="5376571"/>
                </a:cubicBezTo>
                <a:cubicBezTo>
                  <a:pt x="6213081" y="5391816"/>
                  <a:pt x="6213081" y="5391816"/>
                  <a:pt x="6213081" y="5391816"/>
                </a:cubicBezTo>
                <a:cubicBezTo>
                  <a:pt x="6195110" y="5405049"/>
                  <a:pt x="6195110" y="5405049"/>
                  <a:pt x="6195110" y="5405049"/>
                </a:cubicBezTo>
                <a:cubicBezTo>
                  <a:pt x="6186119" y="5443020"/>
                  <a:pt x="6186119" y="5443020"/>
                  <a:pt x="6186119" y="5443020"/>
                </a:cubicBezTo>
                <a:lnTo>
                  <a:pt x="6174139" y="5451843"/>
                </a:lnTo>
                <a:lnTo>
                  <a:pt x="6174139" y="5451842"/>
                </a:lnTo>
                <a:lnTo>
                  <a:pt x="6170446" y="5454562"/>
                </a:lnTo>
                <a:lnTo>
                  <a:pt x="6170395" y="5454599"/>
                </a:lnTo>
                <a:cubicBezTo>
                  <a:pt x="6168149" y="5456253"/>
                  <a:pt x="6168149" y="5456253"/>
                  <a:pt x="6168149" y="5456253"/>
                </a:cubicBezTo>
                <a:lnTo>
                  <a:pt x="6170446" y="5454562"/>
                </a:lnTo>
                <a:lnTo>
                  <a:pt x="6174139" y="5451843"/>
                </a:lnTo>
                <a:lnTo>
                  <a:pt x="6180689" y="5460736"/>
                </a:lnTo>
                <a:cubicBezTo>
                  <a:pt x="6181624" y="5462006"/>
                  <a:pt x="6181624" y="5462006"/>
                  <a:pt x="6181624" y="5462006"/>
                </a:cubicBezTo>
                <a:cubicBezTo>
                  <a:pt x="6175634" y="5466417"/>
                  <a:pt x="6175634" y="5466417"/>
                  <a:pt x="6175634" y="5466417"/>
                </a:cubicBezTo>
                <a:cubicBezTo>
                  <a:pt x="6171891" y="5461335"/>
                  <a:pt x="6173385" y="5475909"/>
                  <a:pt x="6171891" y="5461335"/>
                </a:cubicBezTo>
                <a:cubicBezTo>
                  <a:pt x="6163654" y="5475239"/>
                  <a:pt x="6163654" y="5475239"/>
                  <a:pt x="6163654" y="5475239"/>
                </a:cubicBezTo>
                <a:cubicBezTo>
                  <a:pt x="6179376" y="5471498"/>
                  <a:pt x="6179376" y="5471498"/>
                  <a:pt x="6179376" y="5471498"/>
                </a:cubicBezTo>
                <a:cubicBezTo>
                  <a:pt x="6148672" y="5517621"/>
                  <a:pt x="6148672" y="5517621"/>
                  <a:pt x="6148672" y="5517621"/>
                </a:cubicBezTo>
                <a:cubicBezTo>
                  <a:pt x="6136692" y="5526443"/>
                  <a:pt x="6136692" y="5526443"/>
                  <a:pt x="6136692" y="5526443"/>
                </a:cubicBezTo>
                <a:cubicBezTo>
                  <a:pt x="6121723" y="5506117"/>
                  <a:pt x="6127701" y="5564414"/>
                  <a:pt x="6121723" y="5506117"/>
                </a:cubicBezTo>
                <a:cubicBezTo>
                  <a:pt x="6088785" y="5499023"/>
                  <a:pt x="6088785" y="5499023"/>
                  <a:pt x="6088785" y="5499023"/>
                </a:cubicBezTo>
                <a:cubicBezTo>
                  <a:pt x="6094775" y="5494612"/>
                  <a:pt x="6094775" y="5494612"/>
                  <a:pt x="6094775" y="5494612"/>
                </a:cubicBezTo>
                <a:cubicBezTo>
                  <a:pt x="6087290" y="5484449"/>
                  <a:pt x="6087290" y="5484449"/>
                  <a:pt x="6087290" y="5484449"/>
                </a:cubicBezTo>
                <a:cubicBezTo>
                  <a:pt x="6114992" y="5471886"/>
                  <a:pt x="6114992" y="5471886"/>
                  <a:pt x="6114992" y="5471886"/>
                </a:cubicBezTo>
                <a:cubicBezTo>
                  <a:pt x="6132222" y="5420011"/>
                  <a:pt x="6132222" y="5420011"/>
                  <a:pt x="6132222" y="5420011"/>
                </a:cubicBezTo>
                <a:cubicBezTo>
                  <a:pt x="6157676" y="5416941"/>
                  <a:pt x="6157676" y="5416941"/>
                  <a:pt x="6157676" y="5416941"/>
                </a:cubicBezTo>
                <a:cubicBezTo>
                  <a:pt x="6146450" y="5401696"/>
                  <a:pt x="6146450" y="5401696"/>
                  <a:pt x="6146450" y="5401696"/>
                </a:cubicBezTo>
                <a:cubicBezTo>
                  <a:pt x="6152439" y="5397285"/>
                  <a:pt x="6168162" y="5393545"/>
                  <a:pt x="6170409" y="5384052"/>
                </a:cubicBezTo>
                <a:cubicBezTo>
                  <a:pt x="6135223" y="5386451"/>
                  <a:pt x="6135223" y="5386451"/>
                  <a:pt x="6135223" y="5386451"/>
                </a:cubicBezTo>
                <a:cubicBezTo>
                  <a:pt x="6132040" y="5394673"/>
                  <a:pt x="6129652" y="5400840"/>
                  <a:pt x="6127861" y="5405465"/>
                </a:cubicBezTo>
                <a:lnTo>
                  <a:pt x="6126625" y="5408658"/>
                </a:lnTo>
                <a:lnTo>
                  <a:pt x="6126387" y="5408755"/>
                </a:lnTo>
                <a:cubicBezTo>
                  <a:pt x="6117344" y="5412353"/>
                  <a:pt x="6097597" y="5420037"/>
                  <a:pt x="6059601" y="5434303"/>
                </a:cubicBezTo>
                <a:cubicBezTo>
                  <a:pt x="6066331" y="5468533"/>
                  <a:pt x="6066331" y="5468533"/>
                  <a:pt x="6066331" y="5468533"/>
                </a:cubicBezTo>
                <a:cubicBezTo>
                  <a:pt x="6035641" y="5451947"/>
                  <a:pt x="6035641" y="5451947"/>
                  <a:pt x="6035641" y="5451947"/>
                </a:cubicBezTo>
                <a:cubicBezTo>
                  <a:pt x="6028910" y="5417716"/>
                  <a:pt x="6051363" y="5448206"/>
                  <a:pt x="6096294" y="5383769"/>
                </a:cubicBezTo>
                <a:cubicBezTo>
                  <a:pt x="6128505" y="5289512"/>
                  <a:pt x="6128505" y="5289512"/>
                  <a:pt x="6128505" y="5289512"/>
                </a:cubicBezTo>
                <a:cubicBezTo>
                  <a:pt x="6133000" y="5270526"/>
                  <a:pt x="6133000" y="5270526"/>
                  <a:pt x="6133000" y="5270526"/>
                </a:cubicBezTo>
                <a:cubicBezTo>
                  <a:pt x="6145734" y="5237637"/>
                  <a:pt x="6145734" y="5237637"/>
                  <a:pt x="6145734" y="5237637"/>
                </a:cubicBezTo>
                <a:cubicBezTo>
                  <a:pt x="6140498" y="5217981"/>
                  <a:pt x="6140498" y="5217981"/>
                  <a:pt x="6140498" y="5217981"/>
                </a:cubicBezTo>
                <a:cubicBezTo>
                  <a:pt x="6165211" y="5176269"/>
                  <a:pt x="6165211" y="5176269"/>
                  <a:pt x="6165211" y="5176269"/>
                </a:cubicBezTo>
                <a:cubicBezTo>
                  <a:pt x="6158480" y="5142038"/>
                  <a:pt x="6158480" y="5142038"/>
                  <a:pt x="6158480" y="5142038"/>
                </a:cubicBezTo>
                <a:cubicBezTo>
                  <a:pt x="6191432" y="5086423"/>
                  <a:pt x="6191432" y="5086423"/>
                  <a:pt x="6191432" y="5086423"/>
                </a:cubicBezTo>
                <a:cubicBezTo>
                  <a:pt x="6186195" y="5066767"/>
                  <a:pt x="6186195" y="5066767"/>
                  <a:pt x="6186195" y="5066767"/>
                </a:cubicBezTo>
                <a:cubicBezTo>
                  <a:pt x="6195927" y="5067437"/>
                  <a:pt x="6195927" y="5067437"/>
                  <a:pt x="6195927" y="5067437"/>
                </a:cubicBezTo>
                <a:cubicBezTo>
                  <a:pt x="6225890" y="4982673"/>
                  <a:pt x="6225890" y="4982673"/>
                  <a:pt x="6225890" y="4982673"/>
                </a:cubicBezTo>
                <a:cubicBezTo>
                  <a:pt x="6237870" y="4973851"/>
                  <a:pt x="6237870" y="4973851"/>
                  <a:pt x="6237870" y="4973851"/>
                </a:cubicBezTo>
                <a:cubicBezTo>
                  <a:pt x="6230386" y="4963687"/>
                  <a:pt x="6230386" y="4963687"/>
                  <a:pt x="6230386" y="4963687"/>
                </a:cubicBezTo>
                <a:cubicBezTo>
                  <a:pt x="6232634" y="4954195"/>
                  <a:pt x="6255099" y="4921976"/>
                  <a:pt x="6239377" y="4925716"/>
                </a:cubicBezTo>
                <a:cubicBezTo>
                  <a:pt x="6268586" y="4865019"/>
                  <a:pt x="6268586" y="4865019"/>
                  <a:pt x="6268586" y="4865019"/>
                </a:cubicBezTo>
                <a:cubicBezTo>
                  <a:pt x="6275330" y="4836541"/>
                  <a:pt x="6281320" y="4832130"/>
                  <a:pt x="6280579" y="4793488"/>
                </a:cubicBezTo>
                <a:cubicBezTo>
                  <a:pt x="6250629" y="4815543"/>
                  <a:pt x="6250629" y="4815543"/>
                  <a:pt x="6250629" y="4815543"/>
                </a:cubicBezTo>
                <a:cubicBezTo>
                  <a:pt x="6221420" y="4876241"/>
                  <a:pt x="6221420" y="4876241"/>
                  <a:pt x="6221420" y="4876241"/>
                </a:cubicBezTo>
                <a:cubicBezTo>
                  <a:pt x="6217863" y="4880820"/>
                  <a:pt x="6213745" y="4879933"/>
                  <a:pt x="6210201" y="4877277"/>
                </a:cubicBezTo>
                <a:lnTo>
                  <a:pt x="6207151" y="4873520"/>
                </a:lnTo>
                <a:lnTo>
                  <a:pt x="6205963" y="4871497"/>
                </a:lnTo>
                <a:lnTo>
                  <a:pt x="6206262" y="4861931"/>
                </a:lnTo>
                <a:cubicBezTo>
                  <a:pt x="6206450" y="4855914"/>
                  <a:pt x="6206450" y="4855914"/>
                  <a:pt x="6206450" y="4855914"/>
                </a:cubicBezTo>
                <a:cubicBezTo>
                  <a:pt x="6226669" y="4833188"/>
                  <a:pt x="6226669" y="4833188"/>
                  <a:pt x="6226669" y="4833188"/>
                </a:cubicBezTo>
                <a:cubicBezTo>
                  <a:pt x="6206463" y="4793205"/>
                  <a:pt x="6206463" y="4793205"/>
                  <a:pt x="6206463" y="4793205"/>
                </a:cubicBezTo>
                <a:cubicBezTo>
                  <a:pt x="6226681" y="4770479"/>
                  <a:pt x="6226681" y="4770479"/>
                  <a:pt x="6226681" y="4770479"/>
                </a:cubicBezTo>
                <a:cubicBezTo>
                  <a:pt x="6277628" y="4576213"/>
                  <a:pt x="6277628" y="4576213"/>
                  <a:pt x="6277628" y="4576213"/>
                </a:cubicBezTo>
                <a:cubicBezTo>
                  <a:pt x="6285866" y="4562309"/>
                  <a:pt x="6285866" y="4562309"/>
                  <a:pt x="6285866" y="4562309"/>
                </a:cubicBezTo>
                <a:cubicBezTo>
                  <a:pt x="6282123" y="4557227"/>
                  <a:pt x="6282123" y="4557227"/>
                  <a:pt x="6282123" y="4557227"/>
                </a:cubicBezTo>
                <a:cubicBezTo>
                  <a:pt x="6272392" y="4556556"/>
                  <a:pt x="6272392" y="4556556"/>
                  <a:pt x="6272392" y="4556556"/>
                </a:cubicBezTo>
                <a:cubicBezTo>
                  <a:pt x="6239441" y="4612172"/>
                  <a:pt x="6239441" y="4612172"/>
                  <a:pt x="6239441" y="4612172"/>
                </a:cubicBezTo>
                <a:cubicBezTo>
                  <a:pt x="6242429" y="4641320"/>
                  <a:pt x="6242429" y="4641320"/>
                  <a:pt x="6242429" y="4641320"/>
                </a:cubicBezTo>
                <a:cubicBezTo>
                  <a:pt x="6221458" y="4688114"/>
                  <a:pt x="6221458" y="4688114"/>
                  <a:pt x="6221458" y="4688114"/>
                </a:cubicBezTo>
                <a:cubicBezTo>
                  <a:pt x="6218456" y="4721674"/>
                  <a:pt x="6218456" y="4721674"/>
                  <a:pt x="6218456" y="4721674"/>
                </a:cubicBezTo>
                <a:cubicBezTo>
                  <a:pt x="6212466" y="4726085"/>
                  <a:pt x="6204229" y="4739989"/>
                  <a:pt x="6194496" y="4739318"/>
                </a:cubicBezTo>
                <a:cubicBezTo>
                  <a:pt x="6203487" y="4701347"/>
                  <a:pt x="6203487" y="4701347"/>
                  <a:pt x="6203487" y="4701347"/>
                </a:cubicBezTo>
                <a:cubicBezTo>
                  <a:pt x="6203487" y="4701347"/>
                  <a:pt x="6234932" y="4693866"/>
                  <a:pt x="6207983" y="4682362"/>
                </a:cubicBezTo>
                <a:cubicBezTo>
                  <a:pt x="6224459" y="4654554"/>
                  <a:pt x="6224459" y="4654554"/>
                  <a:pt x="6224459" y="4654554"/>
                </a:cubicBezTo>
                <a:cubicBezTo>
                  <a:pt x="6237569" y="4609631"/>
                  <a:pt x="6244124" y="4587169"/>
                  <a:pt x="6247401" y="4575939"/>
                </a:cubicBezTo>
                <a:lnTo>
                  <a:pt x="6249055" y="4570274"/>
                </a:lnTo>
                <a:lnTo>
                  <a:pt x="6249274" y="4569661"/>
                </a:lnTo>
                <a:lnTo>
                  <a:pt x="6250059" y="4566832"/>
                </a:lnTo>
                <a:lnTo>
                  <a:pt x="6250269" y="4566112"/>
                </a:lnTo>
                <a:cubicBezTo>
                  <a:pt x="6250679" y="4564708"/>
                  <a:pt x="6250679" y="4564708"/>
                  <a:pt x="6250679" y="4564708"/>
                </a:cubicBezTo>
                <a:cubicBezTo>
                  <a:pt x="6250960" y="4563521"/>
                  <a:pt x="6250925" y="4563670"/>
                  <a:pt x="6250662" y="4564660"/>
                </a:cubicBezTo>
                <a:lnTo>
                  <a:pt x="6250059" y="4566832"/>
                </a:lnTo>
                <a:lnTo>
                  <a:pt x="6249055" y="4570274"/>
                </a:lnTo>
                <a:lnTo>
                  <a:pt x="6244499" y="4582974"/>
                </a:lnTo>
                <a:cubicBezTo>
                  <a:pt x="6241129" y="4589375"/>
                  <a:pt x="6238323" y="4585564"/>
                  <a:pt x="6241701" y="4539970"/>
                </a:cubicBezTo>
                <a:cubicBezTo>
                  <a:pt x="6267155" y="4536900"/>
                  <a:pt x="6267155" y="4536900"/>
                  <a:pt x="6267155" y="4536900"/>
                </a:cubicBezTo>
                <a:cubicBezTo>
                  <a:pt x="6283631" y="4509092"/>
                  <a:pt x="6283631" y="4509092"/>
                  <a:pt x="6283631" y="4509092"/>
                </a:cubicBezTo>
                <a:cubicBezTo>
                  <a:pt x="6270157" y="4503340"/>
                  <a:pt x="6270157" y="4503340"/>
                  <a:pt x="6270157" y="4503340"/>
                </a:cubicBezTo>
                <a:lnTo>
                  <a:pt x="6282974" y="4481707"/>
                </a:lnTo>
                <a:lnTo>
                  <a:pt x="6283168" y="4484941"/>
                </a:lnTo>
                <a:cubicBezTo>
                  <a:pt x="6288126" y="4490107"/>
                  <a:pt x="6301978" y="4483826"/>
                  <a:pt x="6324820" y="4439573"/>
                </a:cubicBezTo>
                <a:cubicBezTo>
                  <a:pt x="6315841" y="4414835"/>
                  <a:pt x="6315841" y="4414835"/>
                  <a:pt x="6315841" y="4414835"/>
                </a:cubicBezTo>
                <a:cubicBezTo>
                  <a:pt x="6342803" y="4363631"/>
                  <a:pt x="6342803" y="4363631"/>
                  <a:pt x="6342803" y="4363631"/>
                </a:cubicBezTo>
                <a:cubicBezTo>
                  <a:pt x="6427442" y="4152390"/>
                  <a:pt x="6427442" y="4152390"/>
                  <a:pt x="6427442" y="4152390"/>
                </a:cubicBezTo>
                <a:cubicBezTo>
                  <a:pt x="6455157" y="4077119"/>
                  <a:pt x="6455157" y="4077119"/>
                  <a:pt x="6455157" y="4077119"/>
                </a:cubicBezTo>
                <a:cubicBezTo>
                  <a:pt x="6514329" y="3931657"/>
                  <a:pt x="6514329" y="3931657"/>
                  <a:pt x="6514329" y="3931657"/>
                </a:cubicBezTo>
                <a:cubicBezTo>
                  <a:pt x="6536794" y="3899438"/>
                  <a:pt x="6536794" y="3899438"/>
                  <a:pt x="6536794" y="3899438"/>
                </a:cubicBezTo>
                <a:cubicBezTo>
                  <a:pt x="6544097" y="3884264"/>
                  <a:pt x="6549574" y="3872883"/>
                  <a:pt x="6553681" y="3864348"/>
                </a:cubicBezTo>
                <a:lnTo>
                  <a:pt x="6554521" y="3862602"/>
                </a:lnTo>
                <a:lnTo>
                  <a:pt x="6563100" y="3851656"/>
                </a:lnTo>
                <a:cubicBezTo>
                  <a:pt x="6566003" y="3846580"/>
                  <a:pt x="6567875" y="3841282"/>
                  <a:pt x="6566004" y="3838741"/>
                </a:cubicBezTo>
                <a:cubicBezTo>
                  <a:pt x="6566004" y="3838741"/>
                  <a:pt x="6566004" y="3838741"/>
                  <a:pt x="6562353" y="3846328"/>
                </a:cubicBezTo>
                <a:lnTo>
                  <a:pt x="6554521" y="3862602"/>
                </a:lnTo>
                <a:lnTo>
                  <a:pt x="6554021" y="3863241"/>
                </a:lnTo>
                <a:cubicBezTo>
                  <a:pt x="6549528" y="3866549"/>
                  <a:pt x="6551776" y="3857056"/>
                  <a:pt x="6582480" y="3810933"/>
                </a:cubicBezTo>
                <a:cubicBezTo>
                  <a:pt x="6589223" y="3782455"/>
                  <a:pt x="6589223" y="3782455"/>
                  <a:pt x="6589223" y="3782455"/>
                </a:cubicBezTo>
                <a:lnTo>
                  <a:pt x="6576914" y="3787076"/>
                </a:lnTo>
                <a:lnTo>
                  <a:pt x="6577712" y="3784074"/>
                </a:lnTo>
                <a:cubicBezTo>
                  <a:pt x="6577620" y="3779244"/>
                  <a:pt x="6576873" y="3771957"/>
                  <a:pt x="6583987" y="3762799"/>
                </a:cubicBezTo>
                <a:cubicBezTo>
                  <a:pt x="6593719" y="3763470"/>
                  <a:pt x="6593719" y="3763470"/>
                  <a:pt x="6593719" y="3763470"/>
                </a:cubicBezTo>
                <a:cubicBezTo>
                  <a:pt x="6610948" y="3711594"/>
                  <a:pt x="6610948" y="3711594"/>
                  <a:pt x="6610948" y="3711594"/>
                </a:cubicBezTo>
                <a:cubicBezTo>
                  <a:pt x="6619186" y="3697691"/>
                  <a:pt x="6631907" y="3727510"/>
                  <a:pt x="6625929" y="3669212"/>
                </a:cubicBezTo>
                <a:cubicBezTo>
                  <a:pt x="6612455" y="3663460"/>
                  <a:pt x="6612455" y="3663460"/>
                  <a:pt x="6612455" y="3663460"/>
                </a:cubicBezTo>
                <a:cubicBezTo>
                  <a:pt x="6625189" y="3630571"/>
                  <a:pt x="6625189" y="3630571"/>
                  <a:pt x="6625189" y="3630571"/>
                </a:cubicBezTo>
                <a:cubicBezTo>
                  <a:pt x="6637910" y="3660391"/>
                  <a:pt x="6637910" y="3660391"/>
                  <a:pt x="6637910" y="3660391"/>
                </a:cubicBezTo>
                <a:cubicBezTo>
                  <a:pt x="6646147" y="3646487"/>
                  <a:pt x="6646147" y="3646487"/>
                  <a:pt x="6646147" y="3646487"/>
                </a:cubicBezTo>
                <a:cubicBezTo>
                  <a:pt x="6649149" y="3612926"/>
                  <a:pt x="6649149" y="3612926"/>
                  <a:pt x="6649149" y="3612926"/>
                </a:cubicBezTo>
                <a:cubicBezTo>
                  <a:pt x="6625942" y="3606504"/>
                  <a:pt x="6625942" y="3606504"/>
                  <a:pt x="6625942" y="3606504"/>
                </a:cubicBezTo>
                <a:cubicBezTo>
                  <a:pt x="6642418" y="3578696"/>
                  <a:pt x="6642418" y="3578696"/>
                  <a:pt x="6642418" y="3578696"/>
                </a:cubicBezTo>
                <a:cubicBezTo>
                  <a:pt x="6656646" y="3560381"/>
                  <a:pt x="6656646" y="3560381"/>
                  <a:pt x="6656646" y="3560381"/>
                </a:cubicBezTo>
                <a:cubicBezTo>
                  <a:pt x="6709075" y="3443397"/>
                  <a:pt x="6709075" y="3443397"/>
                  <a:pt x="6709075" y="3443397"/>
                </a:cubicBezTo>
                <a:cubicBezTo>
                  <a:pt x="6713570" y="3424412"/>
                  <a:pt x="6713570" y="3424412"/>
                  <a:pt x="6713570" y="3424412"/>
                </a:cubicBezTo>
                <a:cubicBezTo>
                  <a:pt x="6687362" y="3451549"/>
                  <a:pt x="6687362" y="3451549"/>
                  <a:pt x="6687362" y="3451549"/>
                </a:cubicBezTo>
                <a:cubicBezTo>
                  <a:pt x="6643925" y="3530561"/>
                  <a:pt x="6643925" y="3530561"/>
                  <a:pt x="6643925" y="3530561"/>
                </a:cubicBezTo>
                <a:cubicBezTo>
                  <a:pt x="6645419" y="3545136"/>
                  <a:pt x="6645419" y="3545136"/>
                  <a:pt x="6645419" y="3545136"/>
                </a:cubicBezTo>
                <a:cubicBezTo>
                  <a:pt x="6620706" y="3586847"/>
                  <a:pt x="6620706" y="3586847"/>
                  <a:pt x="6620706" y="3586847"/>
                </a:cubicBezTo>
                <a:cubicBezTo>
                  <a:pt x="6590755" y="3608903"/>
                  <a:pt x="6590755" y="3608903"/>
                  <a:pt x="6590755" y="3608903"/>
                </a:cubicBezTo>
                <a:cubicBezTo>
                  <a:pt x="6567536" y="3665189"/>
                  <a:pt x="6567536" y="3665189"/>
                  <a:pt x="6567536" y="3665189"/>
                </a:cubicBezTo>
                <a:cubicBezTo>
                  <a:pt x="6543576" y="3682834"/>
                  <a:pt x="6543576" y="3682834"/>
                  <a:pt x="6543576" y="3682834"/>
                </a:cubicBezTo>
                <a:cubicBezTo>
                  <a:pt x="6552555" y="3707571"/>
                  <a:pt x="6552555" y="3707571"/>
                  <a:pt x="6552555" y="3707571"/>
                </a:cubicBezTo>
                <a:cubicBezTo>
                  <a:pt x="6515861" y="3758105"/>
                  <a:pt x="6515861" y="3758105"/>
                  <a:pt x="6515861" y="3758105"/>
                </a:cubicBezTo>
                <a:cubicBezTo>
                  <a:pt x="6503128" y="3790994"/>
                  <a:pt x="6503128" y="3790994"/>
                  <a:pt x="6503128" y="3790994"/>
                </a:cubicBezTo>
                <a:cubicBezTo>
                  <a:pt x="6506870" y="3796076"/>
                  <a:pt x="6524099" y="3744201"/>
                  <a:pt x="6504622" y="3805569"/>
                </a:cubicBezTo>
                <a:cubicBezTo>
                  <a:pt x="6479168" y="3808639"/>
                  <a:pt x="6479168" y="3808639"/>
                  <a:pt x="6479168" y="3808639"/>
                </a:cubicBezTo>
                <a:cubicBezTo>
                  <a:pt x="6474672" y="3827625"/>
                  <a:pt x="6474672" y="3827625"/>
                  <a:pt x="6474672" y="3827625"/>
                </a:cubicBezTo>
                <a:cubicBezTo>
                  <a:pt x="6496384" y="3819473"/>
                  <a:pt x="6496384" y="3819473"/>
                  <a:pt x="6496384" y="3819473"/>
                </a:cubicBezTo>
                <a:cubicBezTo>
                  <a:pt x="6491888" y="3838459"/>
                  <a:pt x="6491888" y="3838459"/>
                  <a:pt x="6491888" y="3838459"/>
                </a:cubicBezTo>
                <a:cubicBezTo>
                  <a:pt x="6478414" y="3832706"/>
                  <a:pt x="6478414" y="3832706"/>
                  <a:pt x="6478414" y="3832706"/>
                </a:cubicBezTo>
                <a:cubicBezTo>
                  <a:pt x="6455949" y="3864925"/>
                  <a:pt x="6455949" y="3864925"/>
                  <a:pt x="6455949" y="3864925"/>
                </a:cubicBezTo>
                <a:cubicBezTo>
                  <a:pt x="6452947" y="3898485"/>
                  <a:pt x="6452947" y="3898485"/>
                  <a:pt x="6452947" y="3898485"/>
                </a:cubicBezTo>
                <a:cubicBezTo>
                  <a:pt x="6434977" y="3911718"/>
                  <a:pt x="6434977" y="3911718"/>
                  <a:pt x="6434977" y="3911718"/>
                </a:cubicBezTo>
                <a:cubicBezTo>
                  <a:pt x="6437966" y="3940867"/>
                  <a:pt x="6437966" y="3940867"/>
                  <a:pt x="6437966" y="3940867"/>
                </a:cubicBezTo>
                <a:cubicBezTo>
                  <a:pt x="6411757" y="3968004"/>
                  <a:pt x="6411757" y="3968004"/>
                  <a:pt x="6411757" y="3968004"/>
                </a:cubicBezTo>
                <a:cubicBezTo>
                  <a:pt x="6416994" y="3987660"/>
                  <a:pt x="6416994" y="3987660"/>
                  <a:pt x="6416994" y="3987660"/>
                </a:cubicBezTo>
                <a:cubicBezTo>
                  <a:pt x="6380301" y="4038195"/>
                  <a:pt x="6380301" y="4038195"/>
                  <a:pt x="6380301" y="4038195"/>
                </a:cubicBezTo>
                <a:lnTo>
                  <a:pt x="6371348" y="4065151"/>
                </a:lnTo>
                <a:lnTo>
                  <a:pt x="6370570" y="4062887"/>
                </a:lnTo>
                <a:cubicBezTo>
                  <a:pt x="6368399" y="4063981"/>
                  <a:pt x="6361764" y="4077317"/>
                  <a:pt x="6346595" y="4117877"/>
                </a:cubicBezTo>
                <a:cubicBezTo>
                  <a:pt x="6341359" y="4098221"/>
                  <a:pt x="6341359" y="4098221"/>
                  <a:pt x="6341359" y="4098221"/>
                </a:cubicBezTo>
                <a:cubicBezTo>
                  <a:pt x="6331627" y="4097550"/>
                  <a:pt x="6331627" y="4097550"/>
                  <a:pt x="6331627" y="4097550"/>
                </a:cubicBezTo>
                <a:cubicBezTo>
                  <a:pt x="6333121" y="4112125"/>
                  <a:pt x="6333121" y="4112125"/>
                  <a:pt x="6333121" y="4112125"/>
                </a:cubicBezTo>
                <a:cubicBezTo>
                  <a:pt x="6295687" y="4124017"/>
                  <a:pt x="6295687" y="4124017"/>
                  <a:pt x="6295687" y="4124017"/>
                </a:cubicBezTo>
                <a:cubicBezTo>
                  <a:pt x="6310655" y="4144344"/>
                  <a:pt x="6310655" y="4144344"/>
                  <a:pt x="6310655" y="4144344"/>
                </a:cubicBezTo>
                <a:cubicBezTo>
                  <a:pt x="6330120" y="4145685"/>
                  <a:pt x="6330120" y="4145685"/>
                  <a:pt x="6330120" y="4145685"/>
                </a:cubicBezTo>
                <a:lnTo>
                  <a:pt x="6334573" y="4139726"/>
                </a:lnTo>
                <a:cubicBezTo>
                  <a:pt x="6332307" y="4145911"/>
                  <a:pt x="6329369" y="4154075"/>
                  <a:pt x="6325624" y="4164670"/>
                </a:cubicBezTo>
                <a:cubicBezTo>
                  <a:pt x="6295662" y="4249435"/>
                  <a:pt x="6295662" y="4249435"/>
                  <a:pt x="6295662" y="4249435"/>
                </a:cubicBezTo>
                <a:cubicBezTo>
                  <a:pt x="6275444" y="4272161"/>
                  <a:pt x="6275444" y="4272161"/>
                  <a:pt x="6275444" y="4272161"/>
                </a:cubicBezTo>
                <a:cubicBezTo>
                  <a:pt x="6272443" y="4305721"/>
                  <a:pt x="6272443" y="4305721"/>
                  <a:pt x="6272443" y="4305721"/>
                </a:cubicBezTo>
                <a:cubicBezTo>
                  <a:pt x="6254472" y="4318954"/>
                  <a:pt x="6254472" y="4318954"/>
                  <a:pt x="6254472" y="4318954"/>
                </a:cubicBezTo>
                <a:cubicBezTo>
                  <a:pt x="6261957" y="4329117"/>
                  <a:pt x="6261957" y="4329117"/>
                  <a:pt x="6261957" y="4329117"/>
                </a:cubicBezTo>
                <a:cubicBezTo>
                  <a:pt x="6274677" y="4358937"/>
                  <a:pt x="6205057" y="4339668"/>
                  <a:pt x="6234995" y="4380322"/>
                </a:cubicBezTo>
                <a:cubicBezTo>
                  <a:pt x="6240232" y="4399978"/>
                  <a:pt x="6240232" y="4399978"/>
                  <a:pt x="6240232" y="4399978"/>
                </a:cubicBezTo>
                <a:cubicBezTo>
                  <a:pt x="6222261" y="4413211"/>
                  <a:pt x="6222261" y="4413211"/>
                  <a:pt x="6222261" y="4413211"/>
                </a:cubicBezTo>
                <a:lnTo>
                  <a:pt x="6223691" y="4407175"/>
                </a:lnTo>
                <a:lnTo>
                  <a:pt x="6225809" y="4408156"/>
                </a:lnTo>
                <a:lnTo>
                  <a:pt x="6225904" y="4408479"/>
                </a:lnTo>
                <a:cubicBezTo>
                  <a:pt x="6227684" y="4409647"/>
                  <a:pt x="6229386" y="4410047"/>
                  <a:pt x="6226824" y="4408626"/>
                </a:cubicBezTo>
                <a:lnTo>
                  <a:pt x="6225809" y="4408156"/>
                </a:lnTo>
                <a:lnTo>
                  <a:pt x="6224510" y="4403718"/>
                </a:lnTo>
                <a:cubicBezTo>
                  <a:pt x="6224510" y="4403718"/>
                  <a:pt x="6224510" y="4403718"/>
                  <a:pt x="6224229" y="4404905"/>
                </a:cubicBezTo>
                <a:lnTo>
                  <a:pt x="6223691" y="4407175"/>
                </a:lnTo>
                <a:lnTo>
                  <a:pt x="6214777" y="4403048"/>
                </a:lnTo>
                <a:cubicBezTo>
                  <a:pt x="6210282" y="4422033"/>
                  <a:pt x="6210282" y="4422033"/>
                  <a:pt x="6210282" y="4422033"/>
                </a:cubicBezTo>
                <a:cubicBezTo>
                  <a:pt x="6220014" y="4422704"/>
                  <a:pt x="6220014" y="4422704"/>
                  <a:pt x="6220014" y="4422704"/>
                </a:cubicBezTo>
                <a:cubicBezTo>
                  <a:pt x="6198288" y="4493565"/>
                  <a:pt x="6198288" y="4493565"/>
                  <a:pt x="6198288" y="4493565"/>
                </a:cubicBezTo>
                <a:cubicBezTo>
                  <a:pt x="6184061" y="4511880"/>
                  <a:pt x="6184061" y="4511880"/>
                  <a:pt x="6184061" y="4511880"/>
                </a:cubicBezTo>
                <a:cubicBezTo>
                  <a:pt x="6183308" y="4535947"/>
                  <a:pt x="6183308" y="4535947"/>
                  <a:pt x="6183308" y="4535947"/>
                </a:cubicBezTo>
                <a:cubicBezTo>
                  <a:pt x="6167585" y="4539687"/>
                  <a:pt x="6168326" y="4578329"/>
                  <a:pt x="6141377" y="4566824"/>
                </a:cubicBezTo>
                <a:cubicBezTo>
                  <a:pt x="6163830" y="4597315"/>
                  <a:pt x="6163830" y="4597315"/>
                  <a:pt x="6163830" y="4597315"/>
                </a:cubicBezTo>
                <a:cubicBezTo>
                  <a:pt x="6169067" y="4616971"/>
                  <a:pt x="6133139" y="4580728"/>
                  <a:pt x="6139117" y="4639026"/>
                </a:cubicBezTo>
                <a:cubicBezTo>
                  <a:pt x="6127137" y="4647848"/>
                  <a:pt x="6127137" y="4647848"/>
                  <a:pt x="6127137" y="4647848"/>
                </a:cubicBezTo>
                <a:cubicBezTo>
                  <a:pt x="6123395" y="4642767"/>
                  <a:pt x="6123395" y="4642767"/>
                  <a:pt x="6123395" y="4642767"/>
                </a:cubicBezTo>
                <a:cubicBezTo>
                  <a:pt x="6115157" y="4656671"/>
                  <a:pt x="6115157" y="4656671"/>
                  <a:pt x="6115157" y="4656671"/>
                </a:cubicBezTo>
                <a:cubicBezTo>
                  <a:pt x="6134621" y="4658012"/>
                  <a:pt x="6134621" y="4658012"/>
                  <a:pt x="6134621" y="4658012"/>
                </a:cubicBezTo>
                <a:cubicBezTo>
                  <a:pt x="6142106" y="4668175"/>
                  <a:pt x="6142106" y="4668175"/>
                  <a:pt x="6142106" y="4668175"/>
                </a:cubicBezTo>
                <a:cubicBezTo>
                  <a:pt x="6115897" y="4695312"/>
                  <a:pt x="6115897" y="4695312"/>
                  <a:pt x="6115897" y="4695312"/>
                </a:cubicBezTo>
                <a:cubicBezTo>
                  <a:pt x="6123382" y="4705475"/>
                  <a:pt x="6123382" y="4705475"/>
                  <a:pt x="6123382" y="4705475"/>
                </a:cubicBezTo>
                <a:cubicBezTo>
                  <a:pt x="6085947" y="4717368"/>
                  <a:pt x="6085947" y="4717368"/>
                  <a:pt x="6085947" y="4717368"/>
                </a:cubicBezTo>
                <a:cubicBezTo>
                  <a:pt x="6083700" y="4726861"/>
                  <a:pt x="6092691" y="4688889"/>
                  <a:pt x="6077709" y="4731272"/>
                </a:cubicBezTo>
                <a:cubicBezTo>
                  <a:pt x="6106906" y="4733283"/>
                  <a:pt x="6106906" y="4733283"/>
                  <a:pt x="6106906" y="4733283"/>
                </a:cubicBezTo>
                <a:cubicBezTo>
                  <a:pt x="6071707" y="4798392"/>
                  <a:pt x="6071707" y="4798392"/>
                  <a:pt x="6071707" y="4798392"/>
                </a:cubicBezTo>
                <a:cubicBezTo>
                  <a:pt x="6086676" y="4818718"/>
                  <a:pt x="6086676" y="4818718"/>
                  <a:pt x="6086676" y="4818718"/>
                </a:cubicBezTo>
                <a:cubicBezTo>
                  <a:pt x="6058220" y="4855348"/>
                  <a:pt x="6058220" y="4855348"/>
                  <a:pt x="6058220" y="4855348"/>
                </a:cubicBezTo>
                <a:cubicBezTo>
                  <a:pt x="6063456" y="4875005"/>
                  <a:pt x="6063456" y="4875005"/>
                  <a:pt x="6063456" y="4875005"/>
                </a:cubicBezTo>
                <a:cubicBezTo>
                  <a:pt x="6038743" y="4916716"/>
                  <a:pt x="6038743" y="4916716"/>
                  <a:pt x="6038743" y="4916716"/>
                </a:cubicBezTo>
                <a:cubicBezTo>
                  <a:pt x="5993070" y="4942512"/>
                  <a:pt x="5993070" y="4942512"/>
                  <a:pt x="5993070" y="4942512"/>
                </a:cubicBezTo>
                <a:cubicBezTo>
                  <a:pt x="5987080" y="4946923"/>
                  <a:pt x="5987080" y="4946923"/>
                  <a:pt x="5987080" y="4946923"/>
                </a:cubicBezTo>
                <a:cubicBezTo>
                  <a:pt x="5981844" y="4927267"/>
                  <a:pt x="5981844" y="4927267"/>
                  <a:pt x="5981844" y="4927267"/>
                </a:cubicBezTo>
                <a:cubicBezTo>
                  <a:pt x="6009546" y="4914704"/>
                  <a:pt x="6009546" y="4914704"/>
                  <a:pt x="6009546" y="4914704"/>
                </a:cubicBezTo>
                <a:cubicBezTo>
                  <a:pt x="6020032" y="4891308"/>
                  <a:pt x="6020032" y="4891308"/>
                  <a:pt x="6020032" y="4891308"/>
                </a:cubicBezTo>
                <a:cubicBezTo>
                  <a:pt x="5985599" y="4869640"/>
                  <a:pt x="6033506" y="4897060"/>
                  <a:pt x="5974359" y="4917104"/>
                </a:cubicBezTo>
                <a:cubicBezTo>
                  <a:pt x="5970617" y="4912022"/>
                  <a:pt x="5970617" y="4912022"/>
                  <a:pt x="5970617" y="4912022"/>
                </a:cubicBezTo>
                <a:cubicBezTo>
                  <a:pt x="5960885" y="4911352"/>
                  <a:pt x="5960885" y="4911352"/>
                  <a:pt x="5960885" y="4911352"/>
                </a:cubicBezTo>
                <a:cubicBezTo>
                  <a:pt x="5954895" y="4915763"/>
                  <a:pt x="5900244" y="4916821"/>
                  <a:pt x="5960132" y="4935419"/>
                </a:cubicBezTo>
                <a:cubicBezTo>
                  <a:pt x="5930182" y="4957474"/>
                  <a:pt x="5930182" y="4957474"/>
                  <a:pt x="5930182" y="4957474"/>
                </a:cubicBezTo>
                <a:cubicBezTo>
                  <a:pt x="5938420" y="4943570"/>
                  <a:pt x="5938420" y="4943570"/>
                  <a:pt x="5938420" y="4943570"/>
                </a:cubicBezTo>
                <a:cubicBezTo>
                  <a:pt x="5929440" y="4918832"/>
                  <a:pt x="5929440" y="4918832"/>
                  <a:pt x="5929440" y="4918832"/>
                </a:cubicBezTo>
                <a:cubicBezTo>
                  <a:pt x="5935431" y="4914421"/>
                  <a:pt x="5913719" y="4922573"/>
                  <a:pt x="5941421" y="4910010"/>
                </a:cubicBezTo>
                <a:cubicBezTo>
                  <a:pt x="5943669" y="4900518"/>
                  <a:pt x="5943669" y="4900518"/>
                  <a:pt x="5943669" y="4900518"/>
                </a:cubicBezTo>
                <a:cubicBezTo>
                  <a:pt x="5926452" y="4889684"/>
                  <a:pt x="5926452" y="4889684"/>
                  <a:pt x="5926452" y="4889684"/>
                </a:cubicBezTo>
                <a:cubicBezTo>
                  <a:pt x="5915225" y="4874438"/>
                  <a:pt x="5915225" y="4874438"/>
                  <a:pt x="5915225" y="4874438"/>
                </a:cubicBezTo>
                <a:cubicBezTo>
                  <a:pt x="5921215" y="4870028"/>
                  <a:pt x="5921215" y="4870028"/>
                  <a:pt x="5921215" y="4870028"/>
                </a:cubicBezTo>
                <a:cubicBezTo>
                  <a:pt x="5909989" y="4854783"/>
                  <a:pt x="5909989" y="4854783"/>
                  <a:pt x="5909989" y="4854783"/>
                </a:cubicBezTo>
                <a:lnTo>
                  <a:pt x="5900257" y="4854112"/>
                </a:lnTo>
                <a:lnTo>
                  <a:pt x="5914545" y="4829998"/>
                </a:lnTo>
                <a:cubicBezTo>
                  <a:pt x="5924970" y="4812400"/>
                  <a:pt x="5924970" y="4812400"/>
                  <a:pt x="5924970" y="4812400"/>
                </a:cubicBezTo>
                <a:cubicBezTo>
                  <a:pt x="5942940" y="4799167"/>
                  <a:pt x="5942940" y="4799167"/>
                  <a:pt x="5942940" y="4799167"/>
                </a:cubicBezTo>
                <a:cubicBezTo>
                  <a:pt x="5927972" y="4778840"/>
                  <a:pt x="5927972" y="4778840"/>
                  <a:pt x="5927972" y="4778840"/>
                </a:cubicBezTo>
                <a:cubicBezTo>
                  <a:pt x="5948190" y="4756114"/>
                  <a:pt x="5948190" y="4756114"/>
                  <a:pt x="5948190" y="4756114"/>
                </a:cubicBezTo>
                <a:cubicBezTo>
                  <a:pt x="5952685" y="4737129"/>
                  <a:pt x="5952685" y="4737129"/>
                  <a:pt x="5952685" y="4737129"/>
                </a:cubicBezTo>
                <a:cubicBezTo>
                  <a:pt x="5984883" y="4705580"/>
                  <a:pt x="5984883" y="4705580"/>
                  <a:pt x="5984883" y="4705580"/>
                </a:cubicBezTo>
                <a:cubicBezTo>
                  <a:pt x="5977398" y="4695417"/>
                  <a:pt x="5977398" y="4695417"/>
                  <a:pt x="5977398" y="4695417"/>
                </a:cubicBezTo>
                <a:cubicBezTo>
                  <a:pt x="6012598" y="4630309"/>
                  <a:pt x="6012598" y="4630309"/>
                  <a:pt x="6012598" y="4630309"/>
                </a:cubicBezTo>
                <a:lnTo>
                  <a:pt x="6014219" y="4646111"/>
                </a:lnTo>
                <a:lnTo>
                  <a:pt x="6009881" y="4647005"/>
                </a:lnTo>
                <a:cubicBezTo>
                  <a:pt x="6006558" y="4647982"/>
                  <a:pt x="6005365" y="4649106"/>
                  <a:pt x="6009494" y="4650596"/>
                </a:cubicBezTo>
                <a:lnTo>
                  <a:pt x="6012226" y="4651251"/>
                </a:lnTo>
                <a:lnTo>
                  <a:pt x="6010909" y="4653105"/>
                </a:lnTo>
                <a:cubicBezTo>
                  <a:pt x="6009785" y="4657852"/>
                  <a:pt x="6012592" y="4661663"/>
                  <a:pt x="6015587" y="4659457"/>
                </a:cubicBezTo>
                <a:cubicBezTo>
                  <a:pt x="6015587" y="4659457"/>
                  <a:pt x="6015587" y="4659457"/>
                  <a:pt x="6015213" y="4655814"/>
                </a:cubicBezTo>
                <a:lnTo>
                  <a:pt x="6014809" y="4651871"/>
                </a:lnTo>
                <a:lnTo>
                  <a:pt x="6020078" y="4653134"/>
                </a:lnTo>
                <a:cubicBezTo>
                  <a:pt x="6025203" y="4654090"/>
                  <a:pt x="6032058" y="4655166"/>
                  <a:pt x="6041041" y="4656388"/>
                </a:cubicBezTo>
                <a:cubicBezTo>
                  <a:pt x="6063507" y="4624169"/>
                  <a:pt x="6063507" y="4624169"/>
                  <a:pt x="6063507" y="4624169"/>
                </a:cubicBezTo>
                <a:cubicBezTo>
                  <a:pt x="6065755" y="4614676"/>
                  <a:pt x="6065755" y="4614676"/>
                  <a:pt x="6065755" y="4614676"/>
                </a:cubicBezTo>
                <a:cubicBezTo>
                  <a:pt x="6026072" y="4636061"/>
                  <a:pt x="6026072" y="4636061"/>
                  <a:pt x="6026072" y="4636061"/>
                </a:cubicBezTo>
                <a:cubicBezTo>
                  <a:pt x="6031322" y="4593008"/>
                  <a:pt x="6031322" y="4593008"/>
                  <a:pt x="6031322" y="4593008"/>
                </a:cubicBezTo>
                <a:cubicBezTo>
                  <a:pt x="6023837" y="4582845"/>
                  <a:pt x="6023837" y="4582845"/>
                  <a:pt x="6023837" y="4582845"/>
                </a:cubicBezTo>
                <a:cubicBezTo>
                  <a:pt x="6003619" y="4605571"/>
                  <a:pt x="6003619" y="4605571"/>
                  <a:pt x="6003619" y="4605571"/>
                </a:cubicBezTo>
                <a:cubicBezTo>
                  <a:pt x="6010363" y="4577093"/>
                  <a:pt x="6010363" y="4577093"/>
                  <a:pt x="6010363" y="4577093"/>
                </a:cubicBezTo>
                <a:cubicBezTo>
                  <a:pt x="6030581" y="4554366"/>
                  <a:pt x="6030581" y="4554366"/>
                  <a:pt x="6030581" y="4554366"/>
                </a:cubicBezTo>
                <a:cubicBezTo>
                  <a:pt x="6039940" y="4551393"/>
                  <a:pt x="6046959" y="4549164"/>
                  <a:pt x="6052223" y="4547491"/>
                </a:cubicBezTo>
                <a:lnTo>
                  <a:pt x="6052470" y="4547413"/>
                </a:lnTo>
                <a:lnTo>
                  <a:pt x="6052868" y="4549741"/>
                </a:lnTo>
                <a:lnTo>
                  <a:pt x="6054516" y="4546763"/>
                </a:lnTo>
                <a:lnTo>
                  <a:pt x="6063336" y="4543961"/>
                </a:lnTo>
                <a:cubicBezTo>
                  <a:pt x="6068016" y="4542474"/>
                  <a:pt x="6068016" y="4542474"/>
                  <a:pt x="6068016" y="4542474"/>
                </a:cubicBezTo>
                <a:cubicBezTo>
                  <a:pt x="6063519" y="4561460"/>
                  <a:pt x="6063519" y="4561460"/>
                  <a:pt x="6063519" y="4561460"/>
                </a:cubicBezTo>
                <a:cubicBezTo>
                  <a:pt x="6059024" y="4580445"/>
                  <a:pt x="6059024" y="4580445"/>
                  <a:pt x="6059024" y="4580445"/>
                </a:cubicBezTo>
                <a:cubicBezTo>
                  <a:pt x="6071004" y="4571623"/>
                  <a:pt x="6071004" y="4571623"/>
                  <a:pt x="6071004" y="4571623"/>
                </a:cubicBezTo>
                <a:cubicBezTo>
                  <a:pt x="6104709" y="4491941"/>
                  <a:pt x="6104709" y="4491941"/>
                  <a:pt x="6104709" y="4491941"/>
                </a:cubicBezTo>
                <a:cubicBezTo>
                  <a:pt x="6116689" y="4483118"/>
                  <a:pt x="6046303" y="4550626"/>
                  <a:pt x="6121185" y="4464133"/>
                </a:cubicBezTo>
                <a:cubicBezTo>
                  <a:pt x="6130930" y="4402095"/>
                  <a:pt x="6130930" y="4402095"/>
                  <a:pt x="6130930" y="4402095"/>
                </a:cubicBezTo>
                <a:cubicBezTo>
                  <a:pt x="6178862" y="4304097"/>
                  <a:pt x="6178862" y="4304097"/>
                  <a:pt x="6178862" y="4304097"/>
                </a:cubicBezTo>
                <a:cubicBezTo>
                  <a:pt x="6181110" y="4294604"/>
                  <a:pt x="6181110" y="4294604"/>
                  <a:pt x="6181110" y="4294604"/>
                </a:cubicBezTo>
                <a:cubicBezTo>
                  <a:pt x="6178862" y="4304097"/>
                  <a:pt x="6171378" y="4293933"/>
                  <a:pt x="6169130" y="4303426"/>
                </a:cubicBezTo>
                <a:cubicBezTo>
                  <a:pt x="6223806" y="4176950"/>
                  <a:pt x="6223806" y="4176950"/>
                  <a:pt x="6223806" y="4176950"/>
                </a:cubicBezTo>
                <a:cubicBezTo>
                  <a:pt x="6232044" y="4163046"/>
                  <a:pt x="6232044" y="4163046"/>
                  <a:pt x="6232044" y="4163046"/>
                </a:cubicBezTo>
                <a:lnTo>
                  <a:pt x="6221081" y="4154721"/>
                </a:lnTo>
                <a:lnTo>
                  <a:pt x="6222034" y="4147885"/>
                </a:lnTo>
                <a:cubicBezTo>
                  <a:pt x="6221520" y="4144835"/>
                  <a:pt x="6219532" y="4144095"/>
                  <a:pt x="6214957" y="4149056"/>
                </a:cubicBezTo>
                <a:lnTo>
                  <a:pt x="6214478" y="4149707"/>
                </a:lnTo>
                <a:lnTo>
                  <a:pt x="6213705" y="4149120"/>
                </a:lnTo>
                <a:lnTo>
                  <a:pt x="6213116" y="4148673"/>
                </a:lnTo>
                <a:lnTo>
                  <a:pt x="6218772" y="4138163"/>
                </a:lnTo>
                <a:cubicBezTo>
                  <a:pt x="6221476" y="4130662"/>
                  <a:pt x="6206593" y="4150439"/>
                  <a:pt x="6211085" y="4147131"/>
                </a:cubicBezTo>
                <a:lnTo>
                  <a:pt x="6213116" y="4148673"/>
                </a:lnTo>
                <a:lnTo>
                  <a:pt x="6208838" y="4156624"/>
                </a:lnTo>
                <a:lnTo>
                  <a:pt x="6209111" y="4156994"/>
                </a:lnTo>
                <a:lnTo>
                  <a:pt x="6206016" y="4161196"/>
                </a:lnTo>
                <a:cubicBezTo>
                  <a:pt x="6202297" y="4166951"/>
                  <a:pt x="6197792" y="4174555"/>
                  <a:pt x="6192362" y="4184431"/>
                </a:cubicBezTo>
                <a:cubicBezTo>
                  <a:pt x="6199847" y="4194594"/>
                  <a:pt x="6199847" y="4194594"/>
                  <a:pt x="6199847" y="4194594"/>
                </a:cubicBezTo>
                <a:cubicBezTo>
                  <a:pt x="6160905" y="4254621"/>
                  <a:pt x="6160905" y="4254621"/>
                  <a:pt x="6160905" y="4254621"/>
                </a:cubicBezTo>
                <a:cubicBezTo>
                  <a:pt x="6154903" y="4321741"/>
                  <a:pt x="6154903" y="4321741"/>
                  <a:pt x="6154903" y="4321741"/>
                </a:cubicBezTo>
                <a:cubicBezTo>
                  <a:pt x="6112959" y="4415328"/>
                  <a:pt x="6112959" y="4415328"/>
                  <a:pt x="6112959" y="4415328"/>
                </a:cubicBezTo>
                <a:cubicBezTo>
                  <a:pt x="6118949" y="4410917"/>
                  <a:pt x="6118949" y="4410917"/>
                  <a:pt x="6118949" y="4410917"/>
                </a:cubicBezTo>
                <a:cubicBezTo>
                  <a:pt x="6094236" y="4452628"/>
                  <a:pt x="6094236" y="4452628"/>
                  <a:pt x="6094236" y="4452628"/>
                </a:cubicBezTo>
                <a:cubicBezTo>
                  <a:pt x="6098732" y="4433643"/>
                  <a:pt x="6098732" y="4433643"/>
                  <a:pt x="6098732" y="4433643"/>
                </a:cubicBezTo>
                <a:cubicBezTo>
                  <a:pt x="6073277" y="4436713"/>
                  <a:pt x="6073277" y="4436713"/>
                  <a:pt x="6073277" y="4436713"/>
                </a:cubicBezTo>
                <a:cubicBezTo>
                  <a:pt x="6055307" y="4449946"/>
                  <a:pt x="6055307" y="4449946"/>
                  <a:pt x="6055307" y="4449946"/>
                </a:cubicBezTo>
                <a:cubicBezTo>
                  <a:pt x="6103981" y="4390590"/>
                  <a:pt x="6103981" y="4390590"/>
                  <a:pt x="6103981" y="4390590"/>
                </a:cubicBezTo>
                <a:cubicBezTo>
                  <a:pt x="6096496" y="4380427"/>
                  <a:pt x="6096496" y="4380427"/>
                  <a:pt x="6096496" y="4380427"/>
                </a:cubicBezTo>
                <a:lnTo>
                  <a:pt x="6093420" y="4380127"/>
                </a:lnTo>
                <a:lnTo>
                  <a:pt x="6108476" y="4371604"/>
                </a:lnTo>
                <a:cubicBezTo>
                  <a:pt x="6142922" y="4330563"/>
                  <a:pt x="6142922" y="4330563"/>
                  <a:pt x="6142922" y="4330563"/>
                </a:cubicBezTo>
                <a:cubicBezTo>
                  <a:pt x="6115220" y="4343126"/>
                  <a:pt x="6115220" y="4343126"/>
                  <a:pt x="6115220" y="4343126"/>
                </a:cubicBezTo>
                <a:lnTo>
                  <a:pt x="6114532" y="4341514"/>
                </a:lnTo>
                <a:lnTo>
                  <a:pt x="6118871" y="4335539"/>
                </a:lnTo>
                <a:cubicBezTo>
                  <a:pt x="6120416" y="4332932"/>
                  <a:pt x="6121960" y="4330325"/>
                  <a:pt x="6123458" y="4329222"/>
                </a:cubicBezTo>
                <a:cubicBezTo>
                  <a:pt x="6115597" y="4331093"/>
                  <a:pt x="6112601" y="4333298"/>
                  <a:pt x="6112040" y="4335671"/>
                </a:cubicBezTo>
                <a:lnTo>
                  <a:pt x="6114532" y="4341514"/>
                </a:lnTo>
                <a:lnTo>
                  <a:pt x="6114284" y="4341856"/>
                </a:lnTo>
                <a:cubicBezTo>
                  <a:pt x="6112787" y="4342958"/>
                  <a:pt x="6111336" y="4342557"/>
                  <a:pt x="6109980" y="4339147"/>
                </a:cubicBezTo>
                <a:lnTo>
                  <a:pt x="6109416" y="4336014"/>
                </a:lnTo>
                <a:lnTo>
                  <a:pt x="6112870" y="4334447"/>
                </a:lnTo>
                <a:cubicBezTo>
                  <a:pt x="6117469" y="4329714"/>
                  <a:pt x="6124208" y="4320832"/>
                  <a:pt x="6133944" y="4305826"/>
                </a:cubicBezTo>
                <a:cubicBezTo>
                  <a:pt x="6139934" y="4301414"/>
                  <a:pt x="6139934" y="4301414"/>
                  <a:pt x="6139934" y="4301414"/>
                </a:cubicBezTo>
                <a:cubicBezTo>
                  <a:pt x="6114479" y="4304484"/>
                  <a:pt x="6114479" y="4304484"/>
                  <a:pt x="6114479" y="4304484"/>
                </a:cubicBezTo>
                <a:cubicBezTo>
                  <a:pt x="6144429" y="4282429"/>
                  <a:pt x="6144429" y="4282429"/>
                  <a:pt x="6144429" y="4282429"/>
                </a:cubicBezTo>
                <a:cubicBezTo>
                  <a:pt x="6163906" y="4221061"/>
                  <a:pt x="6163906" y="4221061"/>
                  <a:pt x="6163906" y="4221061"/>
                </a:cubicBezTo>
                <a:cubicBezTo>
                  <a:pt x="6160164" y="4215979"/>
                  <a:pt x="6160164" y="4215979"/>
                  <a:pt x="6160164" y="4215979"/>
                </a:cubicBezTo>
                <a:cubicBezTo>
                  <a:pt x="6166154" y="4211568"/>
                  <a:pt x="6166154" y="4211568"/>
                  <a:pt x="6166154" y="4211568"/>
                </a:cubicBezTo>
                <a:cubicBezTo>
                  <a:pt x="6174392" y="4197664"/>
                  <a:pt x="6208084" y="4180691"/>
                  <a:pt x="6175146" y="4173597"/>
                </a:cubicBezTo>
                <a:cubicBezTo>
                  <a:pt x="6185631" y="4150201"/>
                  <a:pt x="6185631" y="4150201"/>
                  <a:pt x="6185631" y="4150201"/>
                </a:cubicBezTo>
                <a:cubicBezTo>
                  <a:pt x="6178147" y="4140037"/>
                  <a:pt x="6178147" y="4140037"/>
                  <a:pt x="6178147" y="4140037"/>
                </a:cubicBezTo>
                <a:cubicBezTo>
                  <a:pt x="6196117" y="4126804"/>
                  <a:pt x="6196117" y="4126804"/>
                  <a:pt x="6196117" y="4126804"/>
                </a:cubicBezTo>
                <a:cubicBezTo>
                  <a:pt x="6192375" y="4121723"/>
                  <a:pt x="6192375" y="4121723"/>
                  <a:pt x="6192375" y="4121723"/>
                </a:cubicBezTo>
                <a:cubicBezTo>
                  <a:pt x="6215594" y="4065436"/>
                  <a:pt x="6215594" y="4065436"/>
                  <a:pt x="6215594" y="4065436"/>
                </a:cubicBezTo>
                <a:cubicBezTo>
                  <a:pt x="6210358" y="4045780"/>
                  <a:pt x="6210358" y="4045780"/>
                  <a:pt x="6210358" y="4045780"/>
                </a:cubicBezTo>
                <a:cubicBezTo>
                  <a:pt x="6243309" y="3990165"/>
                  <a:pt x="6243309" y="3990165"/>
                  <a:pt x="6243309" y="3990165"/>
                </a:cubicBezTo>
                <a:cubicBezTo>
                  <a:pt x="6245556" y="3980672"/>
                  <a:pt x="6245556" y="3980672"/>
                  <a:pt x="6245556" y="3980672"/>
                </a:cubicBezTo>
                <a:cubicBezTo>
                  <a:pt x="6229834" y="3984412"/>
                  <a:pt x="6229834" y="3984412"/>
                  <a:pt x="6229834" y="3984412"/>
                </a:cubicBezTo>
                <a:cubicBezTo>
                  <a:pt x="6241814" y="3975590"/>
                  <a:pt x="6241814" y="3975590"/>
                  <a:pt x="6241814" y="3975590"/>
                </a:cubicBezTo>
                <a:cubicBezTo>
                  <a:pt x="6298739" y="3839621"/>
                  <a:pt x="6298739" y="3839621"/>
                  <a:pt x="6298739" y="3839621"/>
                </a:cubicBezTo>
                <a:cubicBezTo>
                  <a:pt x="6307730" y="3801650"/>
                  <a:pt x="6307730" y="3801650"/>
                  <a:pt x="6307730" y="3801650"/>
                </a:cubicBezTo>
                <a:cubicBezTo>
                  <a:pt x="6334691" y="3750446"/>
                  <a:pt x="6334691" y="3750446"/>
                  <a:pt x="6334691" y="3750446"/>
                </a:cubicBezTo>
                <a:cubicBezTo>
                  <a:pt x="6339187" y="3731460"/>
                  <a:pt x="6339187" y="3731460"/>
                  <a:pt x="6339187" y="3731460"/>
                </a:cubicBezTo>
                <a:cubicBezTo>
                  <a:pt x="6329455" y="3730790"/>
                  <a:pt x="6329455" y="3730790"/>
                  <a:pt x="6329455" y="3730790"/>
                </a:cubicBezTo>
                <a:cubicBezTo>
                  <a:pt x="6327207" y="3740283"/>
                  <a:pt x="6327207" y="3740283"/>
                  <a:pt x="6327207" y="3740283"/>
                </a:cubicBezTo>
                <a:cubicBezTo>
                  <a:pt x="6317474" y="3739612"/>
                  <a:pt x="6317474" y="3739612"/>
                  <a:pt x="6317474" y="3739612"/>
                </a:cubicBezTo>
                <a:cubicBezTo>
                  <a:pt x="6257562" y="3846432"/>
                  <a:pt x="6257562" y="3846432"/>
                  <a:pt x="6257562" y="3846432"/>
                </a:cubicBezTo>
                <a:cubicBezTo>
                  <a:pt x="6239592" y="3859665"/>
                  <a:pt x="6239592" y="3859665"/>
                  <a:pt x="6239592" y="3859665"/>
                </a:cubicBezTo>
                <a:cubicBezTo>
                  <a:pt x="6176678" y="4000045"/>
                  <a:pt x="6176678" y="4000045"/>
                  <a:pt x="6176678" y="4000045"/>
                </a:cubicBezTo>
                <a:cubicBezTo>
                  <a:pt x="6187905" y="4015290"/>
                  <a:pt x="6147481" y="3998034"/>
                  <a:pt x="6162450" y="4018360"/>
                </a:cubicBezTo>
                <a:cubicBezTo>
                  <a:pt x="6106279" y="4130262"/>
                  <a:pt x="6106279" y="4130262"/>
                  <a:pt x="6106279" y="4130262"/>
                </a:cubicBezTo>
                <a:cubicBezTo>
                  <a:pt x="6126510" y="4044827"/>
                  <a:pt x="6126510" y="4044827"/>
                  <a:pt x="6126510" y="4044827"/>
                </a:cubicBezTo>
                <a:cubicBezTo>
                  <a:pt x="6133253" y="4016349"/>
                  <a:pt x="6133253" y="4016349"/>
                  <a:pt x="6133253" y="4016349"/>
                </a:cubicBezTo>
                <a:cubicBezTo>
                  <a:pt x="6083085" y="4061130"/>
                  <a:pt x="6083085" y="4061130"/>
                  <a:pt x="6083085" y="4061130"/>
                </a:cubicBezTo>
                <a:cubicBezTo>
                  <a:pt x="6080838" y="4070623"/>
                  <a:pt x="6052394" y="4044544"/>
                  <a:pt x="6076341" y="4089608"/>
                </a:cubicBezTo>
                <a:cubicBezTo>
                  <a:pt x="6050887" y="4092678"/>
                  <a:pt x="6050887" y="4092678"/>
                  <a:pt x="6050887" y="4092678"/>
                </a:cubicBezTo>
                <a:cubicBezTo>
                  <a:pt x="6080097" y="4031981"/>
                  <a:pt x="6080097" y="4031981"/>
                  <a:pt x="6080097" y="4031981"/>
                </a:cubicBezTo>
                <a:cubicBezTo>
                  <a:pt x="6076355" y="4026899"/>
                  <a:pt x="6076355" y="4026899"/>
                  <a:pt x="6076355" y="4026899"/>
                </a:cubicBezTo>
                <a:cubicBezTo>
                  <a:pt x="6089088" y="3994010"/>
                  <a:pt x="6089088" y="3994010"/>
                  <a:pt x="6089088" y="3994010"/>
                </a:cubicBezTo>
                <a:cubicBezTo>
                  <a:pt x="6085346" y="3988929"/>
                  <a:pt x="6085346" y="3988929"/>
                  <a:pt x="6085346" y="3988929"/>
                </a:cubicBezTo>
                <a:cubicBezTo>
                  <a:pt x="6095078" y="3989599"/>
                  <a:pt x="6095078" y="3989599"/>
                  <a:pt x="6095078" y="3989599"/>
                </a:cubicBezTo>
                <a:cubicBezTo>
                  <a:pt x="6107058" y="3980777"/>
                  <a:pt x="6107058" y="3980777"/>
                  <a:pt x="6107058" y="3980777"/>
                </a:cubicBezTo>
                <a:cubicBezTo>
                  <a:pt x="6105564" y="3966202"/>
                  <a:pt x="6105564" y="3966202"/>
                  <a:pt x="6105564" y="3966202"/>
                </a:cubicBezTo>
                <a:cubicBezTo>
                  <a:pt x="6099573" y="3970613"/>
                  <a:pt x="6099573" y="3970613"/>
                  <a:pt x="6099573" y="3970613"/>
                </a:cubicBezTo>
                <a:cubicBezTo>
                  <a:pt x="6092089" y="3960450"/>
                  <a:pt x="6092089" y="3960450"/>
                  <a:pt x="6092089" y="3960450"/>
                </a:cubicBezTo>
                <a:cubicBezTo>
                  <a:pt x="6097706" y="3952395"/>
                  <a:pt x="6096583" y="3949303"/>
                  <a:pt x="6093133" y="3948538"/>
                </a:cubicBezTo>
                <a:lnTo>
                  <a:pt x="6080236" y="3950582"/>
                </a:lnTo>
                <a:lnTo>
                  <a:pt x="6092512" y="3945245"/>
                </a:lnTo>
                <a:cubicBezTo>
                  <a:pt x="6098749" y="3942443"/>
                  <a:pt x="6107160" y="3938575"/>
                  <a:pt x="6118297" y="3933313"/>
                </a:cubicBezTo>
                <a:cubicBezTo>
                  <a:pt x="6115309" y="3904164"/>
                  <a:pt x="6115309" y="3904164"/>
                  <a:pt x="6115309" y="3904164"/>
                </a:cubicBezTo>
                <a:cubicBezTo>
                  <a:pt x="6101834" y="3898412"/>
                  <a:pt x="6101834" y="3898412"/>
                  <a:pt x="6101834" y="3898412"/>
                </a:cubicBezTo>
                <a:cubicBezTo>
                  <a:pt x="6097342" y="3901720"/>
                  <a:pt x="6084005" y="3907132"/>
                  <a:pt x="6086460" y="3916346"/>
                </a:cubicBezTo>
                <a:lnTo>
                  <a:pt x="6093398" y="3924822"/>
                </a:lnTo>
                <a:lnTo>
                  <a:pt x="6093324" y="3924884"/>
                </a:lnTo>
                <a:lnTo>
                  <a:pt x="6089699" y="3929676"/>
                </a:lnTo>
                <a:lnTo>
                  <a:pt x="6081707" y="3933807"/>
                </a:lnTo>
                <a:cubicBezTo>
                  <a:pt x="6077682" y="3937750"/>
                  <a:pt x="6074125" y="3942329"/>
                  <a:pt x="6071130" y="3944534"/>
                </a:cubicBezTo>
                <a:lnTo>
                  <a:pt x="6078769" y="3945061"/>
                </a:lnTo>
                <a:lnTo>
                  <a:pt x="6066635" y="3963520"/>
                </a:lnTo>
                <a:cubicBezTo>
                  <a:pt x="6059904" y="3929289"/>
                  <a:pt x="6059904" y="3929289"/>
                  <a:pt x="6059904" y="3929289"/>
                </a:cubicBezTo>
                <a:cubicBezTo>
                  <a:pt x="6014232" y="3955085"/>
                  <a:pt x="6014232" y="3955085"/>
                  <a:pt x="6014232" y="3955085"/>
                </a:cubicBezTo>
                <a:cubicBezTo>
                  <a:pt x="6041934" y="3942523"/>
                  <a:pt x="5979799" y="3933417"/>
                  <a:pt x="6025458" y="3970330"/>
                </a:cubicBezTo>
                <a:cubicBezTo>
                  <a:pt x="6043428" y="3957097"/>
                  <a:pt x="6043428" y="3957097"/>
                  <a:pt x="6043428" y="3957097"/>
                </a:cubicBezTo>
                <a:cubicBezTo>
                  <a:pt x="6044923" y="3971671"/>
                  <a:pt x="6024705" y="3994398"/>
                  <a:pt x="6003746" y="3978482"/>
                </a:cubicBezTo>
                <a:cubicBezTo>
                  <a:pt x="5963310" y="4023935"/>
                  <a:pt x="5963310" y="4023935"/>
                  <a:pt x="5963310" y="4023935"/>
                </a:cubicBezTo>
                <a:cubicBezTo>
                  <a:pt x="5972288" y="4048672"/>
                  <a:pt x="5972288" y="4048672"/>
                  <a:pt x="5972288" y="4048672"/>
                </a:cubicBezTo>
                <a:cubicBezTo>
                  <a:pt x="5964804" y="4038509"/>
                  <a:pt x="5964804" y="4038509"/>
                  <a:pt x="5964804" y="4038509"/>
                </a:cubicBezTo>
                <a:cubicBezTo>
                  <a:pt x="5907152" y="4073127"/>
                  <a:pt x="5907152" y="4073127"/>
                  <a:pt x="5907152" y="4073127"/>
                </a:cubicBezTo>
                <a:cubicBezTo>
                  <a:pt x="5908646" y="4087702"/>
                  <a:pt x="5908646" y="4087702"/>
                  <a:pt x="5908646" y="4087702"/>
                </a:cubicBezTo>
                <a:cubicBezTo>
                  <a:pt x="5884686" y="4105346"/>
                  <a:pt x="5884686" y="4105346"/>
                  <a:pt x="5884686" y="4105346"/>
                </a:cubicBezTo>
                <a:cubicBezTo>
                  <a:pt x="5895912" y="4120591"/>
                  <a:pt x="5895912" y="4120591"/>
                  <a:pt x="5895912" y="4120591"/>
                </a:cubicBezTo>
                <a:cubicBezTo>
                  <a:pt x="5889169" y="4149069"/>
                  <a:pt x="5878696" y="4109757"/>
                  <a:pt x="5866716" y="4118579"/>
                </a:cubicBezTo>
                <a:cubicBezTo>
                  <a:pt x="5858478" y="4132483"/>
                  <a:pt x="5858478" y="4132483"/>
                  <a:pt x="5858478" y="4132483"/>
                </a:cubicBezTo>
                <a:cubicBezTo>
                  <a:pt x="5842756" y="4136223"/>
                  <a:pt x="5842756" y="4136223"/>
                  <a:pt x="5842756" y="4136223"/>
                </a:cubicBezTo>
                <a:cubicBezTo>
                  <a:pt x="5842003" y="4160291"/>
                  <a:pt x="5842003" y="4160291"/>
                  <a:pt x="5842003" y="4160291"/>
                </a:cubicBezTo>
                <a:cubicBezTo>
                  <a:pt x="5779855" y="4213894"/>
                  <a:pt x="5779855" y="4213894"/>
                  <a:pt x="5779855" y="4213894"/>
                </a:cubicBezTo>
                <a:cubicBezTo>
                  <a:pt x="5783597" y="4218976"/>
                  <a:pt x="5783597" y="4218976"/>
                  <a:pt x="5783597" y="4218976"/>
                </a:cubicBezTo>
                <a:cubicBezTo>
                  <a:pt x="5761885" y="4227128"/>
                  <a:pt x="5761885" y="4227128"/>
                  <a:pt x="5761885" y="4227128"/>
                </a:cubicBezTo>
                <a:cubicBezTo>
                  <a:pt x="5745409" y="4254936"/>
                  <a:pt x="5745409" y="4254936"/>
                  <a:pt x="5745409" y="4254936"/>
                </a:cubicBezTo>
                <a:cubicBezTo>
                  <a:pt x="5695240" y="4299717"/>
                  <a:pt x="5695240" y="4299717"/>
                  <a:pt x="5695240" y="4299717"/>
                </a:cubicBezTo>
                <a:lnTo>
                  <a:pt x="5693083" y="4308827"/>
                </a:lnTo>
                <a:lnTo>
                  <a:pt x="5692806" y="4307388"/>
                </a:lnTo>
                <a:cubicBezTo>
                  <a:pt x="5690186" y="4305399"/>
                  <a:pt x="5683261" y="4308539"/>
                  <a:pt x="5669033" y="4326854"/>
                </a:cubicBezTo>
                <a:cubicBezTo>
                  <a:pt x="5666785" y="4336347"/>
                  <a:pt x="5666785" y="4336347"/>
                  <a:pt x="5666785" y="4336347"/>
                </a:cubicBezTo>
                <a:cubicBezTo>
                  <a:pt x="5657052" y="4335677"/>
                  <a:pt x="5657052" y="4335677"/>
                  <a:pt x="5657052" y="4335677"/>
                </a:cubicBezTo>
                <a:cubicBezTo>
                  <a:pt x="5673528" y="4307869"/>
                  <a:pt x="5673528" y="4307869"/>
                  <a:pt x="5673528" y="4307869"/>
                </a:cubicBezTo>
                <a:cubicBezTo>
                  <a:pt x="5666044" y="4297706"/>
                  <a:pt x="5666044" y="4297706"/>
                  <a:pt x="5666044" y="4297706"/>
                </a:cubicBezTo>
                <a:cubicBezTo>
                  <a:pt x="5636094" y="4319761"/>
                  <a:pt x="5636094" y="4319761"/>
                  <a:pt x="5636094" y="4319761"/>
                </a:cubicBezTo>
                <a:cubicBezTo>
                  <a:pt x="5633092" y="4353321"/>
                  <a:pt x="5633092" y="4353321"/>
                  <a:pt x="5633092" y="4353321"/>
                </a:cubicBezTo>
                <a:cubicBezTo>
                  <a:pt x="5648815" y="4349580"/>
                  <a:pt x="5648815" y="4349580"/>
                  <a:pt x="5648815" y="4349580"/>
                </a:cubicBezTo>
                <a:cubicBezTo>
                  <a:pt x="5594151" y="4413348"/>
                  <a:pt x="5594151" y="4413348"/>
                  <a:pt x="5594151" y="4413348"/>
                </a:cubicBezTo>
                <a:cubicBezTo>
                  <a:pt x="5589656" y="4432333"/>
                  <a:pt x="5589656" y="4432333"/>
                  <a:pt x="5589656" y="4432333"/>
                </a:cubicBezTo>
                <a:cubicBezTo>
                  <a:pt x="5573933" y="4436073"/>
                  <a:pt x="5573933" y="4436073"/>
                  <a:pt x="5573933" y="4436073"/>
                </a:cubicBezTo>
                <a:cubicBezTo>
                  <a:pt x="5554469" y="4434732"/>
                  <a:pt x="5553715" y="4458800"/>
                  <a:pt x="5537993" y="4462540"/>
                </a:cubicBezTo>
                <a:cubicBezTo>
                  <a:pt x="5534251" y="4457459"/>
                  <a:pt x="5529755" y="4476444"/>
                  <a:pt x="5534251" y="4457459"/>
                </a:cubicBezTo>
                <a:cubicBezTo>
                  <a:pt x="5534251" y="4457459"/>
                  <a:pt x="5528261" y="4461870"/>
                  <a:pt x="5528261" y="4461870"/>
                </a:cubicBezTo>
                <a:cubicBezTo>
                  <a:pt x="5533497" y="4481526"/>
                  <a:pt x="5533497" y="4481526"/>
                  <a:pt x="5533497" y="4481526"/>
                </a:cubicBezTo>
                <a:cubicBezTo>
                  <a:pt x="5495310" y="4517485"/>
                  <a:pt x="5495310" y="4517485"/>
                  <a:pt x="5495310" y="4517485"/>
                </a:cubicBezTo>
                <a:cubicBezTo>
                  <a:pt x="5510278" y="4537812"/>
                  <a:pt x="5510278" y="4537812"/>
                  <a:pt x="5510278" y="4537812"/>
                </a:cubicBezTo>
                <a:cubicBezTo>
                  <a:pt x="5469102" y="4544623"/>
                  <a:pt x="5469102" y="4544623"/>
                  <a:pt x="5469102" y="4544623"/>
                </a:cubicBezTo>
                <a:cubicBezTo>
                  <a:pt x="5442893" y="4571760"/>
                  <a:pt x="5442893" y="4571760"/>
                  <a:pt x="5442893" y="4571760"/>
                </a:cubicBezTo>
                <a:cubicBezTo>
                  <a:pt x="5456368" y="4577512"/>
                  <a:pt x="5456368" y="4577512"/>
                  <a:pt x="5456368" y="4577512"/>
                </a:cubicBezTo>
                <a:cubicBezTo>
                  <a:pt x="5453367" y="4611072"/>
                  <a:pt x="5453367" y="4611072"/>
                  <a:pt x="5453367" y="4611072"/>
                </a:cubicBezTo>
                <a:cubicBezTo>
                  <a:pt x="5441387" y="4619894"/>
                  <a:pt x="5441387" y="4619894"/>
                  <a:pt x="5441387" y="4619894"/>
                </a:cubicBezTo>
                <a:cubicBezTo>
                  <a:pt x="5423417" y="4633127"/>
                  <a:pt x="5423417" y="4633127"/>
                  <a:pt x="5423417" y="4633127"/>
                </a:cubicBezTo>
                <a:cubicBezTo>
                  <a:pt x="5410683" y="4666017"/>
                  <a:pt x="5410683" y="4666017"/>
                  <a:pt x="5410683" y="4666017"/>
                </a:cubicBezTo>
                <a:cubicBezTo>
                  <a:pt x="5393466" y="4655183"/>
                  <a:pt x="5393466" y="4655183"/>
                  <a:pt x="5393466" y="4655183"/>
                </a:cubicBezTo>
                <a:lnTo>
                  <a:pt x="5380942" y="4664406"/>
                </a:lnTo>
                <a:lnTo>
                  <a:pt x="5377182" y="4661296"/>
                </a:lnTo>
                <a:cubicBezTo>
                  <a:pt x="5371754" y="4663334"/>
                  <a:pt x="5364641" y="4672492"/>
                  <a:pt x="5369507" y="4672827"/>
                </a:cubicBezTo>
                <a:cubicBezTo>
                  <a:pt x="5369507" y="4672827"/>
                  <a:pt x="5369507" y="4672827"/>
                  <a:pt x="5372502" y="4670622"/>
                </a:cubicBezTo>
                <a:lnTo>
                  <a:pt x="5380942" y="4664406"/>
                </a:lnTo>
                <a:lnTo>
                  <a:pt x="5382352" y="4665572"/>
                </a:lnTo>
                <a:cubicBezTo>
                  <a:pt x="5382515" y="4670106"/>
                  <a:pt x="5380548" y="4678412"/>
                  <a:pt x="5374743" y="4692483"/>
                </a:cubicBezTo>
                <a:cubicBezTo>
                  <a:pt x="5396455" y="4684332"/>
                  <a:pt x="5396455" y="4684332"/>
                  <a:pt x="5396455" y="4684332"/>
                </a:cubicBezTo>
                <a:cubicBezTo>
                  <a:pt x="5396455" y="4684332"/>
                  <a:pt x="5410683" y="4666017"/>
                  <a:pt x="5394207" y="4693825"/>
                </a:cubicBezTo>
                <a:cubicBezTo>
                  <a:pt x="5418167" y="4676180"/>
                  <a:pt x="5418167" y="4676180"/>
                  <a:pt x="5418167" y="4676180"/>
                </a:cubicBezTo>
                <a:cubicBezTo>
                  <a:pt x="5433136" y="4696507"/>
                  <a:pt x="5433136" y="4696507"/>
                  <a:pt x="5433136" y="4696507"/>
                </a:cubicBezTo>
                <a:cubicBezTo>
                  <a:pt x="5428640" y="4715492"/>
                  <a:pt x="5428640" y="4715492"/>
                  <a:pt x="5428640" y="4715492"/>
                </a:cubicBezTo>
                <a:cubicBezTo>
                  <a:pt x="5388958" y="4736877"/>
                  <a:pt x="5388958" y="4736877"/>
                  <a:pt x="5388958" y="4736877"/>
                </a:cubicBezTo>
                <a:cubicBezTo>
                  <a:pt x="5367987" y="4783671"/>
                  <a:pt x="5367987" y="4783671"/>
                  <a:pt x="5367987" y="4783671"/>
                </a:cubicBezTo>
                <a:cubicBezTo>
                  <a:pt x="5358254" y="4783000"/>
                  <a:pt x="5353759" y="4801986"/>
                  <a:pt x="5345521" y="4815889"/>
                </a:cubicBezTo>
                <a:cubicBezTo>
                  <a:pt x="5335789" y="4815219"/>
                  <a:pt x="5335789" y="4815219"/>
                  <a:pt x="5335789" y="4815219"/>
                </a:cubicBezTo>
                <a:cubicBezTo>
                  <a:pt x="5326797" y="4853190"/>
                  <a:pt x="5326797" y="4853190"/>
                  <a:pt x="5326797" y="4853190"/>
                </a:cubicBezTo>
                <a:cubicBezTo>
                  <a:pt x="5328292" y="4867764"/>
                  <a:pt x="5328292" y="4867764"/>
                  <a:pt x="5328292" y="4867764"/>
                </a:cubicBezTo>
                <a:cubicBezTo>
                  <a:pt x="5323796" y="4886750"/>
                  <a:pt x="5323796" y="4886750"/>
                  <a:pt x="5323796" y="4886750"/>
                </a:cubicBezTo>
                <a:cubicBezTo>
                  <a:pt x="5283360" y="4932202"/>
                  <a:pt x="5283360" y="4932202"/>
                  <a:pt x="5283360" y="4932202"/>
                </a:cubicBezTo>
                <a:cubicBezTo>
                  <a:pt x="5293093" y="4932873"/>
                  <a:pt x="5286349" y="4961351"/>
                  <a:pt x="5312557" y="4934214"/>
                </a:cubicBezTo>
                <a:cubicBezTo>
                  <a:pt x="5290091" y="4966433"/>
                  <a:pt x="5290091" y="4966433"/>
                  <a:pt x="5290091" y="4966433"/>
                </a:cubicBezTo>
                <a:cubicBezTo>
                  <a:pt x="5299824" y="4967103"/>
                  <a:pt x="5299824" y="4967103"/>
                  <a:pt x="5299824" y="4967103"/>
                </a:cubicBezTo>
                <a:cubicBezTo>
                  <a:pt x="5285596" y="4985418"/>
                  <a:pt x="5285596" y="4985418"/>
                  <a:pt x="5285596" y="4985418"/>
                </a:cubicBezTo>
                <a:cubicBezTo>
                  <a:pt x="5265365" y="5070853"/>
                  <a:pt x="5265365" y="5070853"/>
                  <a:pt x="5265365" y="5070853"/>
                </a:cubicBezTo>
                <a:cubicBezTo>
                  <a:pt x="5269107" y="5075935"/>
                  <a:pt x="5279593" y="5052538"/>
                  <a:pt x="5276592" y="5086098"/>
                </a:cubicBezTo>
                <a:cubicBezTo>
                  <a:pt x="5239157" y="5097990"/>
                  <a:pt x="5239157" y="5097990"/>
                  <a:pt x="5239157" y="5097990"/>
                </a:cubicBezTo>
                <a:cubicBezTo>
                  <a:pt x="5237650" y="5146125"/>
                  <a:pt x="5237650" y="5146125"/>
                  <a:pt x="5237650" y="5146125"/>
                </a:cubicBezTo>
                <a:cubicBezTo>
                  <a:pt x="5265352" y="5133562"/>
                  <a:pt x="5265352" y="5133562"/>
                  <a:pt x="5265352" y="5133562"/>
                </a:cubicBezTo>
                <a:cubicBezTo>
                  <a:pt x="5265352" y="5133562"/>
                  <a:pt x="5241392" y="5151207"/>
                  <a:pt x="5278827" y="5139314"/>
                </a:cubicBezTo>
                <a:cubicBezTo>
                  <a:pt x="5254854" y="5219668"/>
                  <a:pt x="5254854" y="5219668"/>
                  <a:pt x="5254854" y="5219668"/>
                </a:cubicBezTo>
                <a:cubicBezTo>
                  <a:pt x="5243627" y="5204423"/>
                  <a:pt x="5243627" y="5204423"/>
                  <a:pt x="5243627" y="5204423"/>
                </a:cubicBezTo>
                <a:cubicBezTo>
                  <a:pt x="5205439" y="5240382"/>
                  <a:pt x="5205439" y="5240382"/>
                  <a:pt x="5205439" y="5240382"/>
                </a:cubicBezTo>
                <a:cubicBezTo>
                  <a:pt x="5195707" y="5239711"/>
                  <a:pt x="5230153" y="5198670"/>
                  <a:pt x="5183727" y="5248534"/>
                </a:cubicBezTo>
                <a:cubicBezTo>
                  <a:pt x="5214418" y="5265120"/>
                  <a:pt x="5214418" y="5265120"/>
                  <a:pt x="5214418" y="5265120"/>
                </a:cubicBezTo>
                <a:cubicBezTo>
                  <a:pt x="5222656" y="5251216"/>
                  <a:pt x="5222656" y="5251216"/>
                  <a:pt x="5222656" y="5251216"/>
                </a:cubicBezTo>
                <a:cubicBezTo>
                  <a:pt x="5228646" y="5246805"/>
                  <a:pt x="5228646" y="5246805"/>
                  <a:pt x="5228646" y="5246805"/>
                </a:cubicBezTo>
                <a:cubicBezTo>
                  <a:pt x="5225645" y="5280365"/>
                  <a:pt x="5225645" y="5280365"/>
                  <a:pt x="5225645" y="5280365"/>
                </a:cubicBezTo>
                <a:cubicBezTo>
                  <a:pt x="5203932" y="5288517"/>
                  <a:pt x="5203932" y="5288517"/>
                  <a:pt x="5203932" y="5288517"/>
                </a:cubicBezTo>
                <a:cubicBezTo>
                  <a:pt x="5166498" y="5300408"/>
                  <a:pt x="5166498" y="5300408"/>
                  <a:pt x="5166498" y="5300408"/>
                </a:cubicBezTo>
                <a:cubicBezTo>
                  <a:pt x="5164250" y="5309901"/>
                  <a:pt x="5164250" y="5309901"/>
                  <a:pt x="5164250" y="5309901"/>
                </a:cubicBezTo>
                <a:cubicBezTo>
                  <a:pt x="5199437" y="5307502"/>
                  <a:pt x="5199437" y="5307502"/>
                  <a:pt x="5199437" y="5307502"/>
                </a:cubicBezTo>
                <a:cubicBezTo>
                  <a:pt x="5173970" y="5373281"/>
                  <a:pt x="5173970" y="5373281"/>
                  <a:pt x="5173970" y="5373281"/>
                </a:cubicBezTo>
                <a:cubicBezTo>
                  <a:pt x="5187444" y="5379033"/>
                  <a:pt x="5187444" y="5379033"/>
                  <a:pt x="5187444" y="5379033"/>
                </a:cubicBezTo>
                <a:cubicBezTo>
                  <a:pt x="5205414" y="5365800"/>
                  <a:pt x="5205414" y="5365800"/>
                  <a:pt x="5205414" y="5365800"/>
                </a:cubicBezTo>
                <a:cubicBezTo>
                  <a:pt x="5211404" y="5361389"/>
                  <a:pt x="5211404" y="5361389"/>
                  <a:pt x="5211404" y="5361389"/>
                </a:cubicBezTo>
                <a:cubicBezTo>
                  <a:pt x="5196423" y="5403771"/>
                  <a:pt x="5196423" y="5403771"/>
                  <a:pt x="5196423" y="5403771"/>
                </a:cubicBezTo>
                <a:cubicBezTo>
                  <a:pt x="5176958" y="5402430"/>
                  <a:pt x="5222631" y="5376634"/>
                  <a:pt x="5173216" y="5397348"/>
                </a:cubicBezTo>
                <a:cubicBezTo>
                  <a:pt x="5148502" y="5439060"/>
                  <a:pt x="5148502" y="5439060"/>
                  <a:pt x="5148502" y="5439060"/>
                </a:cubicBezTo>
                <a:cubicBezTo>
                  <a:pt x="5175451" y="5450564"/>
                  <a:pt x="5175451" y="5450564"/>
                  <a:pt x="5175451" y="5450564"/>
                </a:cubicBezTo>
                <a:cubicBezTo>
                  <a:pt x="5168708" y="5479042"/>
                  <a:pt x="5168708" y="5479042"/>
                  <a:pt x="5168708" y="5479042"/>
                </a:cubicBezTo>
                <a:cubicBezTo>
                  <a:pt x="5191914" y="5485465"/>
                  <a:pt x="5191914" y="5485465"/>
                  <a:pt x="5191914" y="5485465"/>
                </a:cubicBezTo>
                <a:cubicBezTo>
                  <a:pt x="5199399" y="5495629"/>
                  <a:pt x="5199399" y="5495629"/>
                  <a:pt x="5199399" y="5495629"/>
                </a:cubicBezTo>
                <a:cubicBezTo>
                  <a:pt x="5185924" y="5489876"/>
                  <a:pt x="5185924" y="5489876"/>
                  <a:pt x="5185924" y="5489876"/>
                </a:cubicBezTo>
                <a:cubicBezTo>
                  <a:pt x="5190408" y="5533600"/>
                  <a:pt x="5146996" y="5487194"/>
                  <a:pt x="5125271" y="5558055"/>
                </a:cubicBezTo>
                <a:cubicBezTo>
                  <a:pt x="5123023" y="5567547"/>
                  <a:pt x="5123023" y="5567547"/>
                  <a:pt x="5123023" y="5567547"/>
                </a:cubicBezTo>
                <a:cubicBezTo>
                  <a:pt x="5152219" y="5569559"/>
                  <a:pt x="5152219" y="5569559"/>
                  <a:pt x="5152219" y="5569559"/>
                </a:cubicBezTo>
                <a:cubicBezTo>
                  <a:pt x="5152973" y="5545492"/>
                  <a:pt x="5152973" y="5545492"/>
                  <a:pt x="5152973" y="5545492"/>
                </a:cubicBezTo>
                <a:cubicBezTo>
                  <a:pt x="5164200" y="5560737"/>
                  <a:pt x="5164200" y="5560737"/>
                  <a:pt x="5164200" y="5560737"/>
                </a:cubicBezTo>
                <a:cubicBezTo>
                  <a:pt x="5139486" y="5602449"/>
                  <a:pt x="5139486" y="5602449"/>
                  <a:pt x="5139486" y="5602449"/>
                </a:cubicBezTo>
                <a:cubicBezTo>
                  <a:pt x="5129754" y="5601778"/>
                  <a:pt x="5129754" y="5601778"/>
                  <a:pt x="5129754" y="5601778"/>
                </a:cubicBezTo>
                <a:cubicBezTo>
                  <a:pt x="5140980" y="5617023"/>
                  <a:pt x="5140980" y="5617023"/>
                  <a:pt x="5140980" y="5617023"/>
                </a:cubicBezTo>
                <a:cubicBezTo>
                  <a:pt x="5101298" y="5638408"/>
                  <a:pt x="5101298" y="5638408"/>
                  <a:pt x="5101298" y="5638408"/>
                </a:cubicBezTo>
                <a:cubicBezTo>
                  <a:pt x="5103533" y="5691624"/>
                  <a:pt x="5076597" y="5617411"/>
                  <a:pt x="5099037" y="5710610"/>
                </a:cubicBezTo>
                <a:cubicBezTo>
                  <a:pt x="5102780" y="5715691"/>
                  <a:pt x="5102780" y="5715691"/>
                  <a:pt x="5102780" y="5715691"/>
                </a:cubicBezTo>
                <a:cubicBezTo>
                  <a:pt x="5075078" y="5728254"/>
                  <a:pt x="5075078" y="5728254"/>
                  <a:pt x="5075078" y="5728254"/>
                </a:cubicBezTo>
                <a:cubicBezTo>
                  <a:pt x="5071335" y="5723172"/>
                  <a:pt x="5071335" y="5723172"/>
                  <a:pt x="5071335" y="5723172"/>
                </a:cubicBezTo>
                <a:cubicBezTo>
                  <a:pt x="5061603" y="5722502"/>
                  <a:pt x="5061603" y="5722502"/>
                  <a:pt x="5061603" y="5722502"/>
                </a:cubicBezTo>
                <a:cubicBezTo>
                  <a:pt x="5055613" y="5726913"/>
                  <a:pt x="5055613" y="5726913"/>
                  <a:pt x="5055613" y="5726913"/>
                </a:cubicBezTo>
                <a:cubicBezTo>
                  <a:pt x="5081808" y="5762484"/>
                  <a:pt x="5081808" y="5762484"/>
                  <a:pt x="5081808" y="5762484"/>
                </a:cubicBezTo>
                <a:cubicBezTo>
                  <a:pt x="5105768" y="5744840"/>
                  <a:pt x="5105768" y="5744840"/>
                  <a:pt x="5105768" y="5744840"/>
                </a:cubicBezTo>
                <a:cubicBezTo>
                  <a:pt x="5122985" y="5755674"/>
                  <a:pt x="5122985" y="5755674"/>
                  <a:pt x="5122985" y="5755674"/>
                </a:cubicBezTo>
                <a:cubicBezTo>
                  <a:pt x="5106509" y="5783482"/>
                  <a:pt x="5106509" y="5783482"/>
                  <a:pt x="5106509" y="5783482"/>
                </a:cubicBezTo>
                <a:cubicBezTo>
                  <a:pt x="5094529" y="5792304"/>
                  <a:pt x="5101273" y="5763826"/>
                  <a:pt x="5081055" y="5786552"/>
                </a:cubicBezTo>
                <a:cubicBezTo>
                  <a:pt x="5072817" y="5800456"/>
                  <a:pt x="5149934" y="5767179"/>
                  <a:pt x="5054847" y="5813689"/>
                </a:cubicBezTo>
                <a:cubicBezTo>
                  <a:pt x="5054093" y="5837756"/>
                  <a:pt x="5054093" y="5837756"/>
                  <a:pt x="5054093" y="5837756"/>
                </a:cubicBezTo>
                <a:lnTo>
                  <a:pt x="5074969" y="5822383"/>
                </a:lnTo>
                <a:lnTo>
                  <a:pt x="5075619" y="5834472"/>
                </a:lnTo>
                <a:cubicBezTo>
                  <a:pt x="5075943" y="5842729"/>
                  <a:pt x="5076269" y="5853756"/>
                  <a:pt x="5076546" y="5868246"/>
                </a:cubicBezTo>
                <a:lnTo>
                  <a:pt x="5072087" y="5873987"/>
                </a:lnTo>
                <a:lnTo>
                  <a:pt x="5069808" y="5873209"/>
                </a:lnTo>
                <a:cubicBezTo>
                  <a:pt x="5060262" y="5874360"/>
                  <a:pt x="5044725" y="5887761"/>
                  <a:pt x="5062319" y="5886561"/>
                </a:cubicBezTo>
                <a:cubicBezTo>
                  <a:pt x="5062319" y="5886561"/>
                  <a:pt x="5062319" y="5886561"/>
                  <a:pt x="5064097" y="5884272"/>
                </a:cubicBezTo>
                <a:lnTo>
                  <a:pt x="5072087" y="5873987"/>
                </a:lnTo>
                <a:lnTo>
                  <a:pt x="5075232" y="5875062"/>
                </a:lnTo>
                <a:cubicBezTo>
                  <a:pt x="5077284" y="5878388"/>
                  <a:pt x="5075394" y="5886454"/>
                  <a:pt x="5064670" y="5902617"/>
                </a:cubicBezTo>
                <a:lnTo>
                  <a:pt x="5051133" y="5920458"/>
                </a:lnTo>
                <a:lnTo>
                  <a:pt x="5044086" y="5924725"/>
                </a:lnTo>
                <a:cubicBezTo>
                  <a:pt x="5037792" y="5930095"/>
                  <a:pt x="5028432" y="5940906"/>
                  <a:pt x="5015139" y="5960492"/>
                </a:cubicBezTo>
                <a:cubicBezTo>
                  <a:pt x="5038346" y="5966915"/>
                  <a:pt x="5038346" y="5966915"/>
                  <a:pt x="5038346" y="5966915"/>
                </a:cubicBezTo>
                <a:cubicBezTo>
                  <a:pt x="5054068" y="5963174"/>
                  <a:pt x="5054068" y="5963174"/>
                  <a:pt x="5054068" y="5963174"/>
                </a:cubicBezTo>
                <a:cubicBezTo>
                  <a:pt x="5063047" y="5987912"/>
                  <a:pt x="5063047" y="5987912"/>
                  <a:pt x="5063047" y="5987912"/>
                </a:cubicBezTo>
                <a:cubicBezTo>
                  <a:pt x="5022611" y="6033364"/>
                  <a:pt x="5022611" y="6033364"/>
                  <a:pt x="5022611" y="6033364"/>
                </a:cubicBezTo>
                <a:cubicBezTo>
                  <a:pt x="5018115" y="6052349"/>
                  <a:pt x="5018115" y="6052349"/>
                  <a:pt x="5018115" y="6052349"/>
                </a:cubicBezTo>
                <a:cubicBezTo>
                  <a:pt x="5033838" y="6048609"/>
                  <a:pt x="5033838" y="6048609"/>
                  <a:pt x="5033838" y="6048609"/>
                </a:cubicBezTo>
                <a:cubicBezTo>
                  <a:pt x="5019610" y="6066924"/>
                  <a:pt x="5008383" y="6051679"/>
                  <a:pt x="5024846" y="6086580"/>
                </a:cubicBezTo>
                <a:cubicBezTo>
                  <a:pt x="5006876" y="6099813"/>
                  <a:pt x="5006876" y="6099813"/>
                  <a:pt x="5006876" y="6099813"/>
                </a:cubicBezTo>
                <a:lnTo>
                  <a:pt x="4998686" y="6101213"/>
                </a:lnTo>
                <a:lnTo>
                  <a:pt x="4999332" y="6100547"/>
                </a:lnTo>
                <a:cubicBezTo>
                  <a:pt x="5018294" y="6080231"/>
                  <a:pt x="4998975" y="6096141"/>
                  <a:pt x="4997131" y="6101478"/>
                </a:cubicBezTo>
                <a:lnTo>
                  <a:pt x="4998686" y="6101213"/>
                </a:lnTo>
                <a:lnTo>
                  <a:pt x="4982916" y="6117458"/>
                </a:lnTo>
                <a:lnTo>
                  <a:pt x="4996324" y="6121169"/>
                </a:lnTo>
                <a:lnTo>
                  <a:pt x="4982163" y="6141525"/>
                </a:lnTo>
                <a:cubicBezTo>
                  <a:pt x="4989647" y="6151688"/>
                  <a:pt x="4989647" y="6151688"/>
                  <a:pt x="4989647" y="6151688"/>
                </a:cubicBezTo>
                <a:cubicBezTo>
                  <a:pt x="4963439" y="6178826"/>
                  <a:pt x="4963439" y="6178826"/>
                  <a:pt x="4963439" y="6178826"/>
                </a:cubicBezTo>
                <a:cubicBezTo>
                  <a:pt x="4988893" y="6175756"/>
                  <a:pt x="4988893" y="6175756"/>
                  <a:pt x="4988893" y="6175756"/>
                </a:cubicBezTo>
                <a:cubicBezTo>
                  <a:pt x="4997872" y="6200493"/>
                  <a:pt x="4997872" y="6200493"/>
                  <a:pt x="4997872" y="6200493"/>
                </a:cubicBezTo>
                <a:cubicBezTo>
                  <a:pt x="4983644" y="6218808"/>
                  <a:pt x="4944715" y="6216126"/>
                  <a:pt x="4946210" y="6230701"/>
                </a:cubicBezTo>
                <a:cubicBezTo>
                  <a:pt x="4949199" y="6259849"/>
                  <a:pt x="4949199" y="6259849"/>
                  <a:pt x="4949199" y="6259849"/>
                </a:cubicBezTo>
                <a:cubicBezTo>
                  <a:pt x="4958930" y="6260520"/>
                  <a:pt x="4958930" y="6260520"/>
                  <a:pt x="4958930" y="6260520"/>
                </a:cubicBezTo>
                <a:cubicBezTo>
                  <a:pt x="4937959" y="6307313"/>
                  <a:pt x="4937959" y="6307313"/>
                  <a:pt x="4937959" y="6307313"/>
                </a:cubicBezTo>
                <a:cubicBezTo>
                  <a:pt x="4951434" y="6313065"/>
                  <a:pt x="4951434" y="6313065"/>
                  <a:pt x="4951434" y="6313065"/>
                </a:cubicBezTo>
                <a:cubicBezTo>
                  <a:pt x="4962660" y="6328310"/>
                  <a:pt x="4962660" y="6328310"/>
                  <a:pt x="4962660" y="6328310"/>
                </a:cubicBezTo>
                <a:cubicBezTo>
                  <a:pt x="4949556" y="6341879"/>
                  <a:pt x="4943004" y="6348663"/>
                  <a:pt x="4939728" y="6352056"/>
                </a:cubicBezTo>
                <a:lnTo>
                  <a:pt x="4938071" y="6353771"/>
                </a:lnTo>
                <a:lnTo>
                  <a:pt x="4932710" y="6350366"/>
                </a:lnTo>
                <a:cubicBezTo>
                  <a:pt x="4922978" y="6349696"/>
                  <a:pt x="4922978" y="6349696"/>
                  <a:pt x="4922978" y="6349696"/>
                </a:cubicBezTo>
                <a:cubicBezTo>
                  <a:pt x="4918482" y="6368681"/>
                  <a:pt x="4918482" y="6368681"/>
                  <a:pt x="4918482" y="6368681"/>
                </a:cubicBezTo>
                <a:cubicBezTo>
                  <a:pt x="4919223" y="6407322"/>
                  <a:pt x="4919223" y="6407322"/>
                  <a:pt x="4919223" y="6407322"/>
                </a:cubicBezTo>
                <a:cubicBezTo>
                  <a:pt x="4913233" y="6411734"/>
                  <a:pt x="4899759" y="6405981"/>
                  <a:pt x="4901253" y="6420556"/>
                </a:cubicBezTo>
                <a:cubicBezTo>
                  <a:pt x="4920717" y="6421897"/>
                  <a:pt x="4920717" y="6421897"/>
                  <a:pt x="4920717" y="6421897"/>
                </a:cubicBezTo>
                <a:cubicBezTo>
                  <a:pt x="4934945" y="6403582"/>
                  <a:pt x="4934945" y="6403582"/>
                  <a:pt x="4934945" y="6403582"/>
                </a:cubicBezTo>
                <a:cubicBezTo>
                  <a:pt x="4952162" y="6414416"/>
                  <a:pt x="4952162" y="6414416"/>
                  <a:pt x="4952162" y="6414416"/>
                </a:cubicBezTo>
                <a:cubicBezTo>
                  <a:pt x="4964142" y="6405594"/>
                  <a:pt x="4964142" y="6405594"/>
                  <a:pt x="4964142" y="6405594"/>
                </a:cubicBezTo>
                <a:cubicBezTo>
                  <a:pt x="4921458" y="6460539"/>
                  <a:pt x="4921458" y="6460539"/>
                  <a:pt x="4921458" y="6460539"/>
                </a:cubicBezTo>
                <a:cubicBezTo>
                  <a:pt x="4899746" y="6468690"/>
                  <a:pt x="4899746" y="6468690"/>
                  <a:pt x="4899746" y="6468690"/>
                </a:cubicBezTo>
                <a:cubicBezTo>
                  <a:pt x="4895250" y="6487676"/>
                  <a:pt x="4895250" y="6487676"/>
                  <a:pt x="4895250" y="6487676"/>
                </a:cubicBezTo>
                <a:cubicBezTo>
                  <a:pt x="4910972" y="6483935"/>
                  <a:pt x="4910972" y="6483935"/>
                  <a:pt x="4910972" y="6483935"/>
                </a:cubicBezTo>
                <a:lnTo>
                  <a:pt x="4916752" y="6480465"/>
                </a:lnTo>
                <a:lnTo>
                  <a:pt x="4922199" y="6499180"/>
                </a:lnTo>
                <a:cubicBezTo>
                  <a:pt x="4898239" y="6516825"/>
                  <a:pt x="4898239" y="6516825"/>
                  <a:pt x="4898239" y="6516825"/>
                </a:cubicBezTo>
                <a:cubicBezTo>
                  <a:pt x="4887376" y="6552255"/>
                  <a:pt x="4881945" y="6569970"/>
                  <a:pt x="4879229" y="6578828"/>
                </a:cubicBezTo>
                <a:lnTo>
                  <a:pt x="4878540" y="6581076"/>
                </a:lnTo>
                <a:lnTo>
                  <a:pt x="4875223" y="6587060"/>
                </a:lnTo>
                <a:cubicBezTo>
                  <a:pt x="4874724" y="6588391"/>
                  <a:pt x="4875016" y="6588788"/>
                  <a:pt x="4876514" y="6587686"/>
                </a:cubicBezTo>
                <a:cubicBezTo>
                  <a:pt x="4876514" y="6587686"/>
                  <a:pt x="4876514" y="6587686"/>
                  <a:pt x="4876853" y="6586578"/>
                </a:cubicBezTo>
                <a:lnTo>
                  <a:pt x="4878540" y="6581076"/>
                </a:lnTo>
                <a:lnTo>
                  <a:pt x="4878679" y="6580825"/>
                </a:lnTo>
                <a:cubicBezTo>
                  <a:pt x="4887017" y="6567644"/>
                  <a:pt x="4904787" y="6545220"/>
                  <a:pt x="4880251" y="6584183"/>
                </a:cubicBezTo>
                <a:lnTo>
                  <a:pt x="4863296" y="6610446"/>
                </a:lnTo>
                <a:lnTo>
                  <a:pt x="4861163" y="6610746"/>
                </a:lnTo>
                <a:lnTo>
                  <a:pt x="4861111" y="6613832"/>
                </a:lnTo>
                <a:lnTo>
                  <a:pt x="4860039" y="6615493"/>
                </a:lnTo>
                <a:cubicBezTo>
                  <a:pt x="4860974" y="6616763"/>
                  <a:pt x="4861115" y="6616170"/>
                  <a:pt x="4861092" y="6614962"/>
                </a:cubicBezTo>
                <a:lnTo>
                  <a:pt x="4861111" y="6613832"/>
                </a:lnTo>
                <a:lnTo>
                  <a:pt x="4863296" y="6610446"/>
                </a:lnTo>
                <a:lnTo>
                  <a:pt x="4864040" y="6610342"/>
                </a:lnTo>
                <a:cubicBezTo>
                  <a:pt x="4865888" y="6611675"/>
                  <a:pt x="4868836" y="6614893"/>
                  <a:pt x="4873513" y="6621245"/>
                </a:cubicBezTo>
                <a:cubicBezTo>
                  <a:pt x="4859285" y="6639560"/>
                  <a:pt x="4859285" y="6639560"/>
                  <a:pt x="4859285" y="6639560"/>
                </a:cubicBezTo>
                <a:cubicBezTo>
                  <a:pt x="4821850" y="6651452"/>
                  <a:pt x="4821850" y="6651452"/>
                  <a:pt x="4821850" y="6651452"/>
                </a:cubicBezTo>
                <a:cubicBezTo>
                  <a:pt x="4819603" y="6660945"/>
                  <a:pt x="4819603" y="6660945"/>
                  <a:pt x="4819603" y="6660945"/>
                </a:cubicBezTo>
                <a:cubicBezTo>
                  <a:pt x="4854036" y="6682613"/>
                  <a:pt x="4854036" y="6682613"/>
                  <a:pt x="4854036" y="6682613"/>
                </a:cubicBezTo>
                <a:cubicBezTo>
                  <a:pt x="4814341" y="6766707"/>
                  <a:pt x="4814341" y="6766707"/>
                  <a:pt x="4814341" y="6766707"/>
                </a:cubicBezTo>
                <a:cubicBezTo>
                  <a:pt x="4819577" y="6786363"/>
                  <a:pt x="4819577" y="6786363"/>
                  <a:pt x="4819577" y="6786363"/>
                </a:cubicBezTo>
                <a:cubicBezTo>
                  <a:pt x="4795617" y="6804008"/>
                  <a:pt x="4795617" y="6804008"/>
                  <a:pt x="4795617" y="6804008"/>
                </a:cubicBezTo>
                <a:cubicBezTo>
                  <a:pt x="4812833" y="6814842"/>
                  <a:pt x="4812833" y="6814842"/>
                  <a:pt x="4812833" y="6814842"/>
                </a:cubicBezTo>
                <a:cubicBezTo>
                  <a:pt x="4793369" y="6813500"/>
                  <a:pt x="4793369" y="6813500"/>
                  <a:pt x="4793369" y="6813500"/>
                </a:cubicBezTo>
                <a:cubicBezTo>
                  <a:pt x="4758924" y="6854541"/>
                  <a:pt x="4758924" y="6854541"/>
                  <a:pt x="4758924" y="6854541"/>
                </a:cubicBezTo>
                <a:lnTo>
                  <a:pt x="4771421" y="6858000"/>
                </a:lnTo>
                <a:lnTo>
                  <a:pt x="4610332" y="6858000"/>
                </a:lnTo>
                <a:lnTo>
                  <a:pt x="4610692" y="6853976"/>
                </a:lnTo>
                <a:cubicBezTo>
                  <a:pt x="4614064" y="6839736"/>
                  <a:pt x="4627537" y="6853327"/>
                  <a:pt x="4629644" y="6844428"/>
                </a:cubicBezTo>
                <a:lnTo>
                  <a:pt x="4628714" y="6837566"/>
                </a:lnTo>
                <a:lnTo>
                  <a:pt x="4632853" y="6829574"/>
                </a:lnTo>
                <a:lnTo>
                  <a:pt x="4631840" y="6828967"/>
                </a:lnTo>
                <a:lnTo>
                  <a:pt x="4633862" y="6825310"/>
                </a:lnTo>
                <a:cubicBezTo>
                  <a:pt x="4637089" y="6819842"/>
                  <a:pt x="4641489" y="6812683"/>
                  <a:pt x="4647386" y="6803442"/>
                </a:cubicBezTo>
                <a:cubicBezTo>
                  <a:pt x="4637654" y="6802771"/>
                  <a:pt x="4637654" y="6802771"/>
                  <a:pt x="4637654" y="6802771"/>
                </a:cubicBezTo>
                <a:cubicBezTo>
                  <a:pt x="4638408" y="6778704"/>
                  <a:pt x="4638408" y="6778704"/>
                  <a:pt x="4638408" y="6778704"/>
                </a:cubicBezTo>
                <a:cubicBezTo>
                  <a:pt x="4658626" y="6755978"/>
                  <a:pt x="4658626" y="6755978"/>
                  <a:pt x="4658626" y="6755978"/>
                </a:cubicBezTo>
                <a:cubicBezTo>
                  <a:pt x="4649647" y="6731240"/>
                  <a:pt x="4649647" y="6731240"/>
                  <a:pt x="4649647" y="6731240"/>
                </a:cubicBezTo>
                <a:cubicBezTo>
                  <a:pt x="4663887" y="6650216"/>
                  <a:pt x="4663887" y="6650216"/>
                  <a:pt x="4663887" y="6650216"/>
                </a:cubicBezTo>
                <a:cubicBezTo>
                  <a:pt x="4668383" y="6631231"/>
                  <a:pt x="4668383" y="6631231"/>
                  <a:pt x="4668383" y="6631231"/>
                </a:cubicBezTo>
                <a:cubicBezTo>
                  <a:pt x="4664640" y="6626149"/>
                  <a:pt x="4664640" y="6626149"/>
                  <a:pt x="4664640" y="6626149"/>
                </a:cubicBezTo>
                <a:cubicBezTo>
                  <a:pt x="4669136" y="6607163"/>
                  <a:pt x="4669136" y="6607163"/>
                  <a:pt x="4669136" y="6607163"/>
                </a:cubicBezTo>
                <a:cubicBezTo>
                  <a:pt x="4677374" y="6593260"/>
                  <a:pt x="4693097" y="6589519"/>
                  <a:pt x="4687860" y="6569863"/>
                </a:cubicBezTo>
                <a:cubicBezTo>
                  <a:pt x="4715562" y="6557300"/>
                  <a:pt x="4715562" y="6557300"/>
                  <a:pt x="4715562" y="6557300"/>
                </a:cubicBezTo>
                <a:cubicBezTo>
                  <a:pt x="4708831" y="6523069"/>
                  <a:pt x="4708831" y="6523069"/>
                  <a:pt x="4708831" y="6523069"/>
                </a:cubicBezTo>
                <a:cubicBezTo>
                  <a:pt x="4690861" y="6536303"/>
                  <a:pt x="4690861" y="6536303"/>
                  <a:pt x="4690861" y="6536303"/>
                </a:cubicBezTo>
                <a:cubicBezTo>
                  <a:pt x="4695357" y="6517317"/>
                  <a:pt x="4695357" y="6517317"/>
                  <a:pt x="4695357" y="6517317"/>
                </a:cubicBezTo>
                <a:cubicBezTo>
                  <a:pt x="4709586" y="6499002"/>
                  <a:pt x="4709586" y="6499002"/>
                  <a:pt x="4709586" y="6499002"/>
                </a:cubicBezTo>
                <a:cubicBezTo>
                  <a:pt x="4708844" y="6460361"/>
                  <a:pt x="4708844" y="6460361"/>
                  <a:pt x="4708844" y="6460361"/>
                </a:cubicBezTo>
                <a:cubicBezTo>
                  <a:pt x="4714834" y="6455949"/>
                  <a:pt x="4714834" y="6455949"/>
                  <a:pt x="4714834" y="6455949"/>
                </a:cubicBezTo>
                <a:cubicBezTo>
                  <a:pt x="4709598" y="6436293"/>
                  <a:pt x="4709598" y="6436293"/>
                  <a:pt x="4709598" y="6436293"/>
                </a:cubicBezTo>
                <a:cubicBezTo>
                  <a:pt x="4704361" y="6416637"/>
                  <a:pt x="4738794" y="6438305"/>
                  <a:pt x="4729816" y="6413567"/>
                </a:cubicBezTo>
                <a:cubicBezTo>
                  <a:pt x="4725332" y="6369844"/>
                  <a:pt x="4725332" y="6369844"/>
                  <a:pt x="4725332" y="6369844"/>
                </a:cubicBezTo>
                <a:cubicBezTo>
                  <a:pt x="4741617" y="6363730"/>
                  <a:pt x="4752850" y="6343702"/>
                  <a:pt x="4749238" y="6333504"/>
                </a:cubicBezTo>
                <a:lnTo>
                  <a:pt x="4745380" y="6330892"/>
                </a:lnTo>
                <a:lnTo>
                  <a:pt x="4756036" y="6323721"/>
                </a:lnTo>
                <a:cubicBezTo>
                  <a:pt x="4760532" y="6304736"/>
                  <a:pt x="4760532" y="6304736"/>
                  <a:pt x="4760532" y="6304736"/>
                </a:cubicBezTo>
                <a:cubicBezTo>
                  <a:pt x="4744809" y="6308476"/>
                  <a:pt x="4744809" y="6308476"/>
                  <a:pt x="4744809" y="6308476"/>
                </a:cubicBezTo>
                <a:cubicBezTo>
                  <a:pt x="4771017" y="6281339"/>
                  <a:pt x="4771017" y="6281339"/>
                  <a:pt x="4771017" y="6281339"/>
                </a:cubicBezTo>
                <a:cubicBezTo>
                  <a:pt x="4780750" y="6282010"/>
                  <a:pt x="4780750" y="6282010"/>
                  <a:pt x="4780750" y="6282010"/>
                </a:cubicBezTo>
                <a:cubicBezTo>
                  <a:pt x="4785245" y="6263024"/>
                  <a:pt x="4785245" y="6263024"/>
                  <a:pt x="4785245" y="6263024"/>
                </a:cubicBezTo>
                <a:cubicBezTo>
                  <a:pt x="4757544" y="6275587"/>
                  <a:pt x="4757544" y="6275587"/>
                  <a:pt x="4757544" y="6275587"/>
                </a:cubicBezTo>
                <a:cubicBezTo>
                  <a:pt x="4758296" y="6251520"/>
                  <a:pt x="4758296" y="6251520"/>
                  <a:pt x="4758296" y="6251520"/>
                </a:cubicBezTo>
                <a:cubicBezTo>
                  <a:pt x="4763546" y="6208467"/>
                  <a:pt x="4763546" y="6208467"/>
                  <a:pt x="4763546" y="6208467"/>
                </a:cubicBezTo>
                <a:cubicBezTo>
                  <a:pt x="4775525" y="6199645"/>
                  <a:pt x="4782269" y="6171166"/>
                  <a:pt x="4794249" y="6162344"/>
                </a:cubicBezTo>
                <a:cubicBezTo>
                  <a:pt x="4789766" y="6118621"/>
                  <a:pt x="4789766" y="6118621"/>
                  <a:pt x="4789766" y="6118621"/>
                </a:cubicBezTo>
                <a:cubicBezTo>
                  <a:pt x="4811491" y="6047760"/>
                  <a:pt x="4811491" y="6047760"/>
                  <a:pt x="4811491" y="6047760"/>
                </a:cubicBezTo>
                <a:cubicBezTo>
                  <a:pt x="4851173" y="6026375"/>
                  <a:pt x="4851173" y="6026375"/>
                  <a:pt x="4851173" y="6026375"/>
                </a:cubicBezTo>
                <a:cubicBezTo>
                  <a:pt x="4855669" y="6007390"/>
                  <a:pt x="4855669" y="6007390"/>
                  <a:pt x="4855669" y="6007390"/>
                </a:cubicBezTo>
                <a:cubicBezTo>
                  <a:pt x="4844443" y="5992145"/>
                  <a:pt x="4844443" y="5992145"/>
                  <a:pt x="4844443" y="5992145"/>
                </a:cubicBezTo>
                <a:cubicBezTo>
                  <a:pt x="4877394" y="5936529"/>
                  <a:pt x="4877394" y="5936529"/>
                  <a:pt x="4877394" y="5936529"/>
                </a:cubicBezTo>
                <a:cubicBezTo>
                  <a:pt x="4866167" y="5921284"/>
                  <a:pt x="4866167" y="5921284"/>
                  <a:pt x="4866167" y="5921284"/>
                </a:cubicBezTo>
                <a:cubicBezTo>
                  <a:pt x="4882643" y="5893476"/>
                  <a:pt x="4882643" y="5893476"/>
                  <a:pt x="4882643" y="5893476"/>
                </a:cubicBezTo>
                <a:cubicBezTo>
                  <a:pt x="4891635" y="5855505"/>
                  <a:pt x="4891635" y="5855505"/>
                  <a:pt x="4891635" y="5855505"/>
                </a:cubicBezTo>
                <a:cubicBezTo>
                  <a:pt x="4899873" y="5841601"/>
                  <a:pt x="4899873" y="5841601"/>
                  <a:pt x="4899873" y="5841601"/>
                </a:cubicBezTo>
                <a:cubicBezTo>
                  <a:pt x="4900626" y="5817534"/>
                  <a:pt x="4900626" y="5817534"/>
                  <a:pt x="4900626" y="5817534"/>
                </a:cubicBezTo>
                <a:cubicBezTo>
                  <a:pt x="4917842" y="5828368"/>
                  <a:pt x="4900638" y="5754825"/>
                  <a:pt x="4921584" y="5833450"/>
                </a:cubicBezTo>
                <a:cubicBezTo>
                  <a:pt x="4931317" y="5834120"/>
                  <a:pt x="4929822" y="5819546"/>
                  <a:pt x="4933565" y="5824628"/>
                </a:cubicBezTo>
                <a:cubicBezTo>
                  <a:pt x="4941802" y="5810724"/>
                  <a:pt x="4941802" y="5810724"/>
                  <a:pt x="4941802" y="5810724"/>
                </a:cubicBezTo>
                <a:cubicBezTo>
                  <a:pt x="4932070" y="5810053"/>
                  <a:pt x="4932070" y="5810053"/>
                  <a:pt x="4932070" y="5810053"/>
                </a:cubicBezTo>
                <a:cubicBezTo>
                  <a:pt x="4947793" y="5806313"/>
                  <a:pt x="4947793" y="5806313"/>
                  <a:pt x="4947793" y="5806313"/>
                </a:cubicBezTo>
                <a:cubicBezTo>
                  <a:pt x="4940308" y="5796149"/>
                  <a:pt x="4940308" y="5796149"/>
                  <a:pt x="4940308" y="5796149"/>
                </a:cubicBezTo>
                <a:cubicBezTo>
                  <a:pt x="4914854" y="5799219"/>
                  <a:pt x="4914854" y="5799219"/>
                  <a:pt x="4914854" y="5799219"/>
                </a:cubicBezTo>
                <a:cubicBezTo>
                  <a:pt x="4913359" y="5784645"/>
                  <a:pt x="4913359" y="5784645"/>
                  <a:pt x="4913359" y="5784645"/>
                </a:cubicBezTo>
                <a:cubicBezTo>
                  <a:pt x="4903627" y="5783974"/>
                  <a:pt x="4903627" y="5783974"/>
                  <a:pt x="4903627" y="5783974"/>
                </a:cubicBezTo>
                <a:cubicBezTo>
                  <a:pt x="4919349" y="5780234"/>
                  <a:pt x="4929835" y="5756837"/>
                  <a:pt x="4916361" y="5751085"/>
                </a:cubicBezTo>
                <a:cubicBezTo>
                  <a:pt x="4926093" y="5751755"/>
                  <a:pt x="4926093" y="5751755"/>
                  <a:pt x="4926093" y="5751755"/>
                </a:cubicBezTo>
                <a:cubicBezTo>
                  <a:pt x="4923104" y="5722606"/>
                  <a:pt x="4923104" y="5722606"/>
                  <a:pt x="4923104" y="5722606"/>
                </a:cubicBezTo>
                <a:cubicBezTo>
                  <a:pt x="4933213" y="5711244"/>
                  <a:pt x="4938267" y="5705562"/>
                  <a:pt x="4940794" y="5702721"/>
                </a:cubicBezTo>
                <a:lnTo>
                  <a:pt x="4943321" y="5699881"/>
                </a:lnTo>
                <a:lnTo>
                  <a:pt x="4943322" y="5699881"/>
                </a:lnTo>
                <a:cubicBezTo>
                  <a:pt x="4938830" y="5703189"/>
                  <a:pt x="4954553" y="5691610"/>
                  <a:pt x="4947534" y="5696779"/>
                </a:cubicBezTo>
                <a:lnTo>
                  <a:pt x="4943321" y="5699881"/>
                </a:lnTo>
                <a:lnTo>
                  <a:pt x="4931342" y="5708703"/>
                </a:lnTo>
                <a:cubicBezTo>
                  <a:pt x="4926859" y="5664979"/>
                  <a:pt x="4952301" y="5724618"/>
                  <a:pt x="4953067" y="5637842"/>
                </a:cubicBezTo>
                <a:cubicBezTo>
                  <a:pt x="4967295" y="5619527"/>
                  <a:pt x="4999493" y="5587979"/>
                  <a:pt x="4978534" y="5572063"/>
                </a:cubicBezTo>
                <a:cubicBezTo>
                  <a:pt x="4986772" y="5558160"/>
                  <a:pt x="4986772" y="5558160"/>
                  <a:pt x="4986772" y="5558160"/>
                </a:cubicBezTo>
                <a:cubicBezTo>
                  <a:pt x="4969555" y="5547326"/>
                  <a:pt x="4969555" y="5547326"/>
                  <a:pt x="4969555" y="5547326"/>
                </a:cubicBezTo>
                <a:cubicBezTo>
                  <a:pt x="4987525" y="5534092"/>
                  <a:pt x="4987525" y="5534092"/>
                  <a:pt x="4987525" y="5534092"/>
                </a:cubicBezTo>
                <a:cubicBezTo>
                  <a:pt x="4978547" y="5509354"/>
                  <a:pt x="4978547" y="5509354"/>
                  <a:pt x="4978547" y="5509354"/>
                </a:cubicBezTo>
                <a:cubicBezTo>
                  <a:pt x="4967320" y="5494109"/>
                  <a:pt x="5018229" y="5487969"/>
                  <a:pt x="4987538" y="5471383"/>
                </a:cubicBezTo>
                <a:cubicBezTo>
                  <a:pt x="5001766" y="5453068"/>
                  <a:pt x="5001766" y="5453068"/>
                  <a:pt x="5001766" y="5453068"/>
                </a:cubicBezTo>
                <a:cubicBezTo>
                  <a:pt x="5012252" y="5429672"/>
                  <a:pt x="5012252" y="5429672"/>
                  <a:pt x="5012252" y="5429672"/>
                </a:cubicBezTo>
                <a:cubicBezTo>
                  <a:pt x="5028727" y="5401864"/>
                  <a:pt x="5045203" y="5374056"/>
                  <a:pt x="5039967" y="5354400"/>
                </a:cubicBezTo>
                <a:cubicBezTo>
                  <a:pt x="5051206" y="5306936"/>
                  <a:pt x="5051206" y="5306936"/>
                  <a:pt x="5051206" y="5306936"/>
                </a:cubicBezTo>
                <a:cubicBezTo>
                  <a:pt x="5033989" y="5296102"/>
                  <a:pt x="5033989" y="5296102"/>
                  <a:pt x="5033989" y="5296102"/>
                </a:cubicBezTo>
                <a:cubicBezTo>
                  <a:pt x="5034743" y="5272035"/>
                  <a:pt x="5034743" y="5272035"/>
                  <a:pt x="5034743" y="5272035"/>
                </a:cubicBezTo>
                <a:cubicBezTo>
                  <a:pt x="5060197" y="5268965"/>
                  <a:pt x="5060197" y="5268965"/>
                  <a:pt x="5060197" y="5268965"/>
                </a:cubicBezTo>
                <a:cubicBezTo>
                  <a:pt x="5076673" y="5241157"/>
                  <a:pt x="5076673" y="5241157"/>
                  <a:pt x="5076673" y="5241157"/>
                </a:cubicBezTo>
                <a:cubicBezTo>
                  <a:pt x="5075932" y="5202516"/>
                  <a:pt x="5075932" y="5202516"/>
                  <a:pt x="5075932" y="5202516"/>
                </a:cubicBezTo>
                <a:cubicBezTo>
                  <a:pt x="5088665" y="5169626"/>
                  <a:pt x="5124606" y="5143160"/>
                  <a:pt x="5099905" y="5122162"/>
                </a:cubicBezTo>
                <a:cubicBezTo>
                  <a:pt x="5114133" y="5103847"/>
                  <a:pt x="5114133" y="5103847"/>
                  <a:pt x="5114133" y="5103847"/>
                </a:cubicBezTo>
                <a:cubicBezTo>
                  <a:pt x="5099164" y="5083521"/>
                  <a:pt x="5099164" y="5083521"/>
                  <a:pt x="5099164" y="5083521"/>
                </a:cubicBezTo>
                <a:cubicBezTo>
                  <a:pt x="5075204" y="5101165"/>
                  <a:pt x="5075204" y="5101165"/>
                  <a:pt x="5075204" y="5101165"/>
                </a:cubicBezTo>
                <a:cubicBezTo>
                  <a:pt x="5060222" y="5143548"/>
                  <a:pt x="5060222" y="5143548"/>
                  <a:pt x="5060222" y="5143548"/>
                </a:cubicBezTo>
                <a:cubicBezTo>
                  <a:pt x="5071449" y="5158793"/>
                  <a:pt x="5071449" y="5158793"/>
                  <a:pt x="5071449" y="5158793"/>
                </a:cubicBezTo>
                <a:cubicBezTo>
                  <a:pt x="5049737" y="5166944"/>
                  <a:pt x="5049737" y="5166944"/>
                  <a:pt x="5049737" y="5166944"/>
                </a:cubicBezTo>
                <a:cubicBezTo>
                  <a:pt x="5034755" y="5209326"/>
                  <a:pt x="5034755" y="5209326"/>
                  <a:pt x="5034755" y="5209326"/>
                </a:cubicBezTo>
                <a:cubicBezTo>
                  <a:pt x="5045982" y="5224571"/>
                  <a:pt x="5045982" y="5224571"/>
                  <a:pt x="5045982" y="5224571"/>
                </a:cubicBezTo>
                <a:cubicBezTo>
                  <a:pt x="5036250" y="5223901"/>
                  <a:pt x="5036250" y="5223901"/>
                  <a:pt x="5036250" y="5223901"/>
                </a:cubicBezTo>
                <a:cubicBezTo>
                  <a:pt x="5022775" y="5218148"/>
                  <a:pt x="5022775" y="5218148"/>
                  <a:pt x="5022775" y="5218148"/>
                </a:cubicBezTo>
                <a:cubicBezTo>
                  <a:pt x="5019787" y="5189000"/>
                  <a:pt x="5019787" y="5189000"/>
                  <a:pt x="5019787" y="5189000"/>
                </a:cubicBezTo>
                <a:cubicBezTo>
                  <a:pt x="5025777" y="5184588"/>
                  <a:pt x="5063952" y="5211338"/>
                  <a:pt x="5028778" y="5151028"/>
                </a:cubicBezTo>
                <a:cubicBezTo>
                  <a:pt x="5044500" y="5147288"/>
                  <a:pt x="5057975" y="5153040"/>
                  <a:pt x="5041511" y="5118139"/>
                </a:cubicBezTo>
                <a:cubicBezTo>
                  <a:pt x="5047501" y="5113728"/>
                  <a:pt x="5040017" y="5103565"/>
                  <a:pt x="5053491" y="5109317"/>
                </a:cubicBezTo>
                <a:cubicBezTo>
                  <a:pt x="5044513" y="5084579"/>
                  <a:pt x="5044513" y="5084579"/>
                  <a:pt x="5044513" y="5084579"/>
                </a:cubicBezTo>
                <a:cubicBezTo>
                  <a:pt x="5052751" y="5070675"/>
                  <a:pt x="5052751" y="5070675"/>
                  <a:pt x="5052751" y="5070675"/>
                </a:cubicBezTo>
                <a:lnTo>
                  <a:pt x="5033985" y="5072938"/>
                </a:lnTo>
                <a:lnTo>
                  <a:pt x="5034277" y="5058170"/>
                </a:lnTo>
                <a:lnTo>
                  <a:pt x="5036471" y="5053273"/>
                </a:lnTo>
                <a:cubicBezTo>
                  <a:pt x="5037782" y="5050348"/>
                  <a:pt x="5037782" y="5050348"/>
                  <a:pt x="5037782" y="5050348"/>
                </a:cubicBezTo>
                <a:cubicBezTo>
                  <a:pt x="5045266" y="5060512"/>
                  <a:pt x="5045266" y="5060512"/>
                  <a:pt x="5045266" y="5060512"/>
                </a:cubicBezTo>
                <a:cubicBezTo>
                  <a:pt x="5044526" y="5021870"/>
                  <a:pt x="5063977" y="5085920"/>
                  <a:pt x="5063990" y="5023211"/>
                </a:cubicBezTo>
                <a:cubicBezTo>
                  <a:pt x="5046773" y="5012377"/>
                  <a:pt x="5046773" y="5012377"/>
                  <a:pt x="5046773" y="5012377"/>
                </a:cubicBezTo>
                <a:cubicBezTo>
                  <a:pt x="5045279" y="4997803"/>
                  <a:pt x="5045279" y="4997803"/>
                  <a:pt x="5045279" y="4997803"/>
                </a:cubicBezTo>
                <a:cubicBezTo>
                  <a:pt x="5073735" y="4961173"/>
                  <a:pt x="5073735" y="4961173"/>
                  <a:pt x="5073735" y="4961173"/>
                </a:cubicBezTo>
                <a:cubicBezTo>
                  <a:pt x="5094706" y="4914380"/>
                  <a:pt x="5094706" y="4914380"/>
                  <a:pt x="5094706" y="4914380"/>
                </a:cubicBezTo>
                <a:cubicBezTo>
                  <a:pt x="5081232" y="4908627"/>
                  <a:pt x="5081232" y="4908627"/>
                  <a:pt x="5081232" y="4908627"/>
                </a:cubicBezTo>
                <a:cubicBezTo>
                  <a:pt x="5043044" y="4944587"/>
                  <a:pt x="5043044" y="4944587"/>
                  <a:pt x="5043044" y="4944587"/>
                </a:cubicBezTo>
                <a:cubicBezTo>
                  <a:pt x="5038548" y="4963572"/>
                  <a:pt x="5038548" y="4963572"/>
                  <a:pt x="5038548" y="4963572"/>
                </a:cubicBezTo>
                <a:lnTo>
                  <a:pt x="5030123" y="4969777"/>
                </a:lnTo>
                <a:lnTo>
                  <a:pt x="5022826" y="4967313"/>
                </a:lnTo>
                <a:cubicBezTo>
                  <a:pt x="5010846" y="4976135"/>
                  <a:pt x="5010846" y="4976135"/>
                  <a:pt x="5010846" y="4976135"/>
                </a:cubicBezTo>
                <a:cubicBezTo>
                  <a:pt x="5021319" y="5015447"/>
                  <a:pt x="5021319" y="5015447"/>
                  <a:pt x="5021319" y="5015447"/>
                </a:cubicBezTo>
                <a:cubicBezTo>
                  <a:pt x="4998853" y="5047666"/>
                  <a:pt x="4998853" y="5047666"/>
                  <a:pt x="4998853" y="5047666"/>
                </a:cubicBezTo>
                <a:cubicBezTo>
                  <a:pt x="4997352" y="5064446"/>
                  <a:pt x="4996602" y="5072836"/>
                  <a:pt x="4996227" y="5077031"/>
                </a:cubicBezTo>
                <a:lnTo>
                  <a:pt x="4996048" y="5079035"/>
                </a:lnTo>
                <a:lnTo>
                  <a:pt x="4983872" y="5090048"/>
                </a:lnTo>
                <a:cubicBezTo>
                  <a:pt x="4997346" y="5095800"/>
                  <a:pt x="4997346" y="5095800"/>
                  <a:pt x="4997346" y="5095800"/>
                </a:cubicBezTo>
                <a:cubicBezTo>
                  <a:pt x="4991356" y="5100212"/>
                  <a:pt x="4991356" y="5100212"/>
                  <a:pt x="4991356" y="5100212"/>
                </a:cubicBezTo>
                <a:cubicBezTo>
                  <a:pt x="4998841" y="5110375"/>
                  <a:pt x="4998841" y="5110375"/>
                  <a:pt x="4998841" y="5110375"/>
                </a:cubicBezTo>
                <a:cubicBezTo>
                  <a:pt x="5014563" y="5106634"/>
                  <a:pt x="5014563" y="5106634"/>
                  <a:pt x="5014563" y="5106634"/>
                </a:cubicBezTo>
                <a:lnTo>
                  <a:pt x="5008528" y="5105950"/>
                </a:lnTo>
                <a:lnTo>
                  <a:pt x="5011089" y="5103682"/>
                </a:lnTo>
                <a:cubicBezTo>
                  <a:pt x="5013160" y="5100810"/>
                  <a:pt x="5015875" y="5095871"/>
                  <a:pt x="5019058" y="5087649"/>
                </a:cubicBezTo>
                <a:cubicBezTo>
                  <a:pt x="5024672" y="5095272"/>
                  <a:pt x="5033669" y="5029865"/>
                  <a:pt x="5034330" y="5055462"/>
                </a:cubicBezTo>
                <a:lnTo>
                  <a:pt x="5034277" y="5058170"/>
                </a:lnTo>
                <a:lnTo>
                  <a:pt x="5033358" y="5060219"/>
                </a:lnTo>
                <a:cubicBezTo>
                  <a:pt x="5031884" y="5063509"/>
                  <a:pt x="5029918" y="5067896"/>
                  <a:pt x="5027296" y="5073745"/>
                </a:cubicBezTo>
                <a:cubicBezTo>
                  <a:pt x="5027296" y="5073745"/>
                  <a:pt x="5027296" y="5073745"/>
                  <a:pt x="5030478" y="5073361"/>
                </a:cubicBezTo>
                <a:lnTo>
                  <a:pt x="5033985" y="5072938"/>
                </a:lnTo>
                <a:lnTo>
                  <a:pt x="5033912" y="5076603"/>
                </a:lnTo>
                <a:cubicBezTo>
                  <a:pt x="5033505" y="5086685"/>
                  <a:pt x="5032812" y="5100053"/>
                  <a:pt x="5031779" y="5117468"/>
                </a:cubicBezTo>
                <a:cubicBezTo>
                  <a:pt x="5011561" y="5140194"/>
                  <a:pt x="5011561" y="5140194"/>
                  <a:pt x="5011561" y="5140194"/>
                </a:cubicBezTo>
                <a:cubicBezTo>
                  <a:pt x="4972633" y="5137512"/>
                  <a:pt x="4972633" y="5137512"/>
                  <a:pt x="4972633" y="5137512"/>
                </a:cubicBezTo>
                <a:cubicBezTo>
                  <a:pt x="4965889" y="5165991"/>
                  <a:pt x="4965889" y="5165991"/>
                  <a:pt x="4965889" y="5165991"/>
                </a:cubicBezTo>
                <a:cubicBezTo>
                  <a:pt x="4950167" y="5169731"/>
                  <a:pt x="4963641" y="5175483"/>
                  <a:pt x="4955404" y="5189387"/>
                </a:cubicBezTo>
                <a:cubicBezTo>
                  <a:pt x="4968878" y="5195140"/>
                  <a:pt x="4968878" y="5195140"/>
                  <a:pt x="4968878" y="5195140"/>
                </a:cubicBezTo>
                <a:cubicBezTo>
                  <a:pt x="4956898" y="5203961"/>
                  <a:pt x="4950154" y="5232440"/>
                  <a:pt x="4941916" y="5246344"/>
                </a:cubicBezTo>
                <a:cubicBezTo>
                  <a:pt x="4927688" y="5264659"/>
                  <a:pt x="4957639" y="5242603"/>
                  <a:pt x="4947153" y="5266000"/>
                </a:cubicBezTo>
                <a:cubicBezTo>
                  <a:pt x="4955014" y="5264130"/>
                  <a:pt x="4960910" y="5262727"/>
                  <a:pt x="4965332" y="5261675"/>
                </a:cubicBezTo>
                <a:lnTo>
                  <a:pt x="4970469" y="5260453"/>
                </a:lnTo>
                <a:lnTo>
                  <a:pt x="4966501" y="5263263"/>
                </a:lnTo>
                <a:cubicBezTo>
                  <a:pt x="4965132" y="5266108"/>
                  <a:pt x="4963850" y="5270052"/>
                  <a:pt x="4962723" y="5275382"/>
                </a:cubicBezTo>
                <a:lnTo>
                  <a:pt x="4960636" y="5290356"/>
                </a:lnTo>
                <a:lnTo>
                  <a:pt x="4930677" y="5293808"/>
                </a:lnTo>
                <a:cubicBezTo>
                  <a:pt x="4947140" y="5328709"/>
                  <a:pt x="4947140" y="5328709"/>
                  <a:pt x="4947140" y="5328709"/>
                </a:cubicBezTo>
                <a:cubicBezTo>
                  <a:pt x="4947140" y="5328709"/>
                  <a:pt x="4938902" y="5342613"/>
                  <a:pt x="4954624" y="5338872"/>
                </a:cubicBezTo>
                <a:cubicBezTo>
                  <a:pt x="4938902" y="5342613"/>
                  <a:pt x="4938902" y="5342613"/>
                  <a:pt x="4938902" y="5342613"/>
                </a:cubicBezTo>
                <a:cubicBezTo>
                  <a:pt x="4927676" y="5327368"/>
                  <a:pt x="4927676" y="5327368"/>
                  <a:pt x="4927676" y="5327368"/>
                </a:cubicBezTo>
                <a:cubicBezTo>
                  <a:pt x="4920932" y="5355846"/>
                  <a:pt x="4920932" y="5355846"/>
                  <a:pt x="4920932" y="5355846"/>
                </a:cubicBezTo>
                <a:cubicBezTo>
                  <a:pt x="4914942" y="5360257"/>
                  <a:pt x="4914942" y="5360257"/>
                  <a:pt x="4914942" y="5360257"/>
                </a:cubicBezTo>
                <a:cubicBezTo>
                  <a:pt x="4959861" y="5358528"/>
                  <a:pt x="4959861" y="5358528"/>
                  <a:pt x="4959861" y="5358528"/>
                </a:cubicBezTo>
                <a:cubicBezTo>
                  <a:pt x="4989811" y="5336473"/>
                  <a:pt x="4989811" y="5336473"/>
                  <a:pt x="4989811" y="5336473"/>
                </a:cubicBezTo>
                <a:cubicBezTo>
                  <a:pt x="4988317" y="5321898"/>
                  <a:pt x="4988317" y="5321898"/>
                  <a:pt x="4988317" y="5321898"/>
                </a:cubicBezTo>
                <a:cubicBezTo>
                  <a:pt x="5002545" y="5303583"/>
                  <a:pt x="5002545" y="5303583"/>
                  <a:pt x="5002545" y="5303583"/>
                </a:cubicBezTo>
                <a:cubicBezTo>
                  <a:pt x="4989824" y="5273764"/>
                  <a:pt x="4989824" y="5273764"/>
                  <a:pt x="4989824" y="5273764"/>
                </a:cubicBezTo>
                <a:cubicBezTo>
                  <a:pt x="5013031" y="5280187"/>
                  <a:pt x="5013031" y="5280187"/>
                  <a:pt x="5013031" y="5280187"/>
                </a:cubicBezTo>
                <a:cubicBezTo>
                  <a:pt x="5016019" y="5309336"/>
                  <a:pt x="5016019" y="5309336"/>
                  <a:pt x="5016019" y="5309336"/>
                </a:cubicBezTo>
                <a:cubicBezTo>
                  <a:pt x="4998790" y="5361211"/>
                  <a:pt x="4998790" y="5361211"/>
                  <a:pt x="4998790" y="5361211"/>
                </a:cubicBezTo>
                <a:cubicBezTo>
                  <a:pt x="5027987" y="5363222"/>
                  <a:pt x="4959108" y="5382595"/>
                  <a:pt x="5009263" y="5400523"/>
                </a:cubicBezTo>
                <a:cubicBezTo>
                  <a:pt x="4999901" y="5419173"/>
                  <a:pt x="4999343" y="5405869"/>
                  <a:pt x="4996911" y="5397863"/>
                </a:cubicBezTo>
                <a:lnTo>
                  <a:pt x="4995404" y="5395013"/>
                </a:lnTo>
                <a:lnTo>
                  <a:pt x="4995788" y="5394771"/>
                </a:lnTo>
                <a:lnTo>
                  <a:pt x="4995127" y="5394488"/>
                </a:lnTo>
                <a:lnTo>
                  <a:pt x="4994569" y="5393433"/>
                </a:lnTo>
                <a:lnTo>
                  <a:pt x="4993380" y="5393742"/>
                </a:lnTo>
                <a:lnTo>
                  <a:pt x="4983998" y="5389737"/>
                </a:lnTo>
                <a:cubicBezTo>
                  <a:pt x="4982314" y="5389018"/>
                  <a:pt x="4982314" y="5389018"/>
                  <a:pt x="4982314" y="5389018"/>
                </a:cubicBezTo>
                <a:cubicBezTo>
                  <a:pt x="4970334" y="5397840"/>
                  <a:pt x="4970334" y="5397840"/>
                  <a:pt x="4970334" y="5397840"/>
                </a:cubicBezTo>
                <a:cubicBezTo>
                  <a:pt x="4958354" y="5406663"/>
                  <a:pt x="4958354" y="5406663"/>
                  <a:pt x="4958354" y="5406663"/>
                </a:cubicBezTo>
                <a:cubicBezTo>
                  <a:pt x="4956860" y="5392088"/>
                  <a:pt x="4956860" y="5392088"/>
                  <a:pt x="4956860" y="5392088"/>
                </a:cubicBezTo>
                <a:cubicBezTo>
                  <a:pt x="4960602" y="5397170"/>
                  <a:pt x="4944880" y="5400910"/>
                  <a:pt x="4941138" y="5395829"/>
                </a:cubicBezTo>
                <a:cubicBezTo>
                  <a:pt x="4937395" y="5390747"/>
                  <a:pt x="4937395" y="5390747"/>
                  <a:pt x="4937395" y="5390747"/>
                </a:cubicBezTo>
                <a:lnTo>
                  <a:pt x="4957801" y="5375720"/>
                </a:lnTo>
                <a:lnTo>
                  <a:pt x="4955353" y="5380829"/>
                </a:lnTo>
                <a:cubicBezTo>
                  <a:pt x="4952088" y="5388745"/>
                  <a:pt x="4961355" y="5373103"/>
                  <a:pt x="4961355" y="5373103"/>
                </a:cubicBezTo>
                <a:cubicBezTo>
                  <a:pt x="4961355" y="5373103"/>
                  <a:pt x="4961355" y="5373103"/>
                  <a:pt x="4958360" y="5375308"/>
                </a:cubicBezTo>
                <a:lnTo>
                  <a:pt x="4957801" y="5375720"/>
                </a:lnTo>
                <a:lnTo>
                  <a:pt x="4963603" y="5363610"/>
                </a:lnTo>
                <a:cubicBezTo>
                  <a:pt x="4945633" y="5376843"/>
                  <a:pt x="4945633" y="5376843"/>
                  <a:pt x="4945633" y="5376843"/>
                </a:cubicBezTo>
                <a:cubicBezTo>
                  <a:pt x="4944139" y="5362269"/>
                  <a:pt x="4944139" y="5362269"/>
                  <a:pt x="4944139" y="5362269"/>
                </a:cubicBezTo>
                <a:cubicBezTo>
                  <a:pt x="4900714" y="5378572"/>
                  <a:pt x="4900714" y="5378572"/>
                  <a:pt x="4900714" y="5378572"/>
                </a:cubicBezTo>
                <a:cubicBezTo>
                  <a:pt x="4899590" y="5383319"/>
                  <a:pt x="4899029" y="5385692"/>
                  <a:pt x="4898748" y="5386878"/>
                </a:cubicBezTo>
                <a:lnTo>
                  <a:pt x="4898620" y="5387418"/>
                </a:lnTo>
                <a:lnTo>
                  <a:pt x="4898204" y="5387218"/>
                </a:lnTo>
                <a:lnTo>
                  <a:pt x="4897415" y="5384676"/>
                </a:lnTo>
                <a:cubicBezTo>
                  <a:pt x="4894186" y="5382645"/>
                  <a:pt x="4888244" y="5381632"/>
                  <a:pt x="4893624" y="5385018"/>
                </a:cubicBezTo>
                <a:lnTo>
                  <a:pt x="4898204" y="5387218"/>
                </a:lnTo>
                <a:lnTo>
                  <a:pt x="4898467" y="5388065"/>
                </a:lnTo>
                <a:lnTo>
                  <a:pt x="4898620" y="5387418"/>
                </a:lnTo>
                <a:lnTo>
                  <a:pt x="4911941" y="5393817"/>
                </a:lnTo>
                <a:cubicBezTo>
                  <a:pt x="4891723" y="5416543"/>
                  <a:pt x="4891723" y="5416543"/>
                  <a:pt x="4891723" y="5416543"/>
                </a:cubicBezTo>
                <a:cubicBezTo>
                  <a:pt x="4901455" y="5417214"/>
                  <a:pt x="4901455" y="5417214"/>
                  <a:pt x="4901455" y="5417214"/>
                </a:cubicBezTo>
                <a:cubicBezTo>
                  <a:pt x="4887227" y="5435529"/>
                  <a:pt x="4887227" y="5435529"/>
                  <a:pt x="4887227" y="5435529"/>
                </a:cubicBezTo>
                <a:cubicBezTo>
                  <a:pt x="4898454" y="5450774"/>
                  <a:pt x="4898454" y="5450774"/>
                  <a:pt x="4898454" y="5450774"/>
                </a:cubicBezTo>
                <a:cubicBezTo>
                  <a:pt x="4896206" y="5460267"/>
                  <a:pt x="4896206" y="5460267"/>
                  <a:pt x="4896206" y="5460267"/>
                </a:cubicBezTo>
                <a:cubicBezTo>
                  <a:pt x="4896206" y="5460267"/>
                  <a:pt x="4869998" y="5487404"/>
                  <a:pt x="4905938" y="5460937"/>
                </a:cubicBezTo>
                <a:cubicBezTo>
                  <a:pt x="4903690" y="5470430"/>
                  <a:pt x="4903690" y="5470430"/>
                  <a:pt x="4903690" y="5470430"/>
                </a:cubicBezTo>
                <a:cubicBezTo>
                  <a:pt x="4866256" y="5482322"/>
                  <a:pt x="4866256" y="5482322"/>
                  <a:pt x="4866256" y="5482322"/>
                </a:cubicBezTo>
                <a:cubicBezTo>
                  <a:pt x="4876729" y="5521634"/>
                  <a:pt x="4876729" y="5521634"/>
                  <a:pt x="4876729" y="5521634"/>
                </a:cubicBezTo>
                <a:cubicBezTo>
                  <a:pt x="4886461" y="5522305"/>
                  <a:pt x="4886461" y="5522305"/>
                  <a:pt x="4886461" y="5522305"/>
                </a:cubicBezTo>
                <a:cubicBezTo>
                  <a:pt x="4900689" y="5503990"/>
                  <a:pt x="4900689" y="5503990"/>
                  <a:pt x="4900689" y="5503990"/>
                </a:cubicBezTo>
                <a:cubicBezTo>
                  <a:pt x="4909205" y="5504576"/>
                  <a:pt x="4903385" y="5533722"/>
                  <a:pt x="4926379" y="5507145"/>
                </a:cubicBezTo>
                <a:lnTo>
                  <a:pt x="4933044" y="5498605"/>
                </a:lnTo>
                <a:lnTo>
                  <a:pt x="4936258" y="5496793"/>
                </a:lnTo>
                <a:cubicBezTo>
                  <a:pt x="4942194" y="5493509"/>
                  <a:pt x="4949915" y="5489292"/>
                  <a:pt x="4959836" y="5483946"/>
                </a:cubicBezTo>
                <a:cubicBezTo>
                  <a:pt x="4963578" y="5489028"/>
                  <a:pt x="4963578" y="5489028"/>
                  <a:pt x="4963578" y="5489028"/>
                </a:cubicBezTo>
                <a:cubicBezTo>
                  <a:pt x="4860253" y="5549442"/>
                  <a:pt x="4860253" y="5549442"/>
                  <a:pt x="4860253" y="5549442"/>
                </a:cubicBezTo>
                <a:cubicBezTo>
                  <a:pt x="4890944" y="5566028"/>
                  <a:pt x="4822819" y="5561334"/>
                  <a:pt x="4858746" y="5597576"/>
                </a:cubicBezTo>
                <a:cubicBezTo>
                  <a:pt x="4848261" y="5620973"/>
                  <a:pt x="4848261" y="5620973"/>
                  <a:pt x="4848261" y="5620973"/>
                </a:cubicBezTo>
                <a:cubicBezTo>
                  <a:pt x="4869973" y="5612821"/>
                  <a:pt x="4869973" y="5612821"/>
                  <a:pt x="4869973" y="5612821"/>
                </a:cubicBezTo>
                <a:cubicBezTo>
                  <a:pt x="4872595" y="5606972"/>
                  <a:pt x="4874560" y="5602585"/>
                  <a:pt x="4876035" y="5599295"/>
                </a:cubicBezTo>
                <a:lnTo>
                  <a:pt x="4877232" y="5596624"/>
                </a:lnTo>
                <a:lnTo>
                  <a:pt x="4878959" y="5598366"/>
                </a:lnTo>
                <a:lnTo>
                  <a:pt x="4883509" y="5598985"/>
                </a:lnTo>
                <a:lnTo>
                  <a:pt x="4880994" y="5602501"/>
                </a:lnTo>
                <a:cubicBezTo>
                  <a:pt x="4868989" y="5620894"/>
                  <a:pt x="4886257" y="5606708"/>
                  <a:pt x="4887943" y="5599588"/>
                </a:cubicBezTo>
                <a:lnTo>
                  <a:pt x="4883509" y="5598985"/>
                </a:lnTo>
                <a:lnTo>
                  <a:pt x="4889644" y="5590406"/>
                </a:lnTo>
                <a:cubicBezTo>
                  <a:pt x="4893479" y="5585347"/>
                  <a:pt x="4898335" y="5579200"/>
                  <a:pt x="4904419" y="5571780"/>
                </a:cubicBezTo>
                <a:lnTo>
                  <a:pt x="4905047" y="5569128"/>
                </a:lnTo>
                <a:lnTo>
                  <a:pt x="4907016" y="5569623"/>
                </a:lnTo>
                <a:cubicBezTo>
                  <a:pt x="4911859" y="5567771"/>
                  <a:pt x="4921265" y="5563294"/>
                  <a:pt x="4938111" y="5554807"/>
                </a:cubicBezTo>
                <a:cubicBezTo>
                  <a:pt x="4923883" y="5573122"/>
                  <a:pt x="4923883" y="5573122"/>
                  <a:pt x="4923883" y="5573122"/>
                </a:cubicBezTo>
                <a:cubicBezTo>
                  <a:pt x="4935110" y="5588367"/>
                  <a:pt x="4880458" y="5589425"/>
                  <a:pt x="4930614" y="5607352"/>
                </a:cubicBezTo>
                <a:cubicBezTo>
                  <a:pt x="4920882" y="5606682"/>
                  <a:pt x="4920882" y="5606682"/>
                  <a:pt x="4911149" y="5606011"/>
                </a:cubicBezTo>
                <a:cubicBezTo>
                  <a:pt x="4901974" y="5626483"/>
                  <a:pt x="4879628" y="5590649"/>
                  <a:pt x="4884709" y="5620875"/>
                </a:cubicBezTo>
                <a:lnTo>
                  <a:pt x="4884721" y="5620927"/>
                </a:lnTo>
                <a:lnTo>
                  <a:pt x="4876449" y="5632789"/>
                </a:lnTo>
                <a:cubicBezTo>
                  <a:pt x="4866972" y="5646381"/>
                  <a:pt x="4866972" y="5646381"/>
                  <a:pt x="4866972" y="5646381"/>
                </a:cubicBezTo>
                <a:cubicBezTo>
                  <a:pt x="4834033" y="5639288"/>
                  <a:pt x="4834033" y="5639288"/>
                  <a:pt x="4834033" y="5639288"/>
                </a:cubicBezTo>
                <a:cubicBezTo>
                  <a:pt x="4822053" y="5648110"/>
                  <a:pt x="4835527" y="5653863"/>
                  <a:pt x="4817557" y="5667096"/>
                </a:cubicBezTo>
                <a:cubicBezTo>
                  <a:pt x="4827289" y="5667766"/>
                  <a:pt x="4827289" y="5667766"/>
                  <a:pt x="4827289" y="5667766"/>
                </a:cubicBezTo>
                <a:cubicBezTo>
                  <a:pt x="4828783" y="5682341"/>
                  <a:pt x="4828783" y="5682341"/>
                  <a:pt x="4828783" y="5682341"/>
                </a:cubicBezTo>
                <a:cubicBezTo>
                  <a:pt x="4832526" y="5687423"/>
                  <a:pt x="4798834" y="5704396"/>
                  <a:pt x="4787594" y="5751860"/>
                </a:cubicBezTo>
                <a:cubicBezTo>
                  <a:pt x="4810801" y="5758283"/>
                  <a:pt x="4810801" y="5758283"/>
                  <a:pt x="4810801" y="5758283"/>
                </a:cubicBezTo>
                <a:cubicBezTo>
                  <a:pt x="4814543" y="5763365"/>
                  <a:pt x="4814543" y="5763365"/>
                  <a:pt x="4814543" y="5763365"/>
                </a:cubicBezTo>
                <a:cubicBezTo>
                  <a:pt x="4792831" y="5771516"/>
                  <a:pt x="4792831" y="5771516"/>
                  <a:pt x="4792831" y="5771516"/>
                </a:cubicBezTo>
                <a:cubicBezTo>
                  <a:pt x="4804057" y="5786761"/>
                  <a:pt x="4804057" y="5786761"/>
                  <a:pt x="4804057" y="5786761"/>
                </a:cubicBezTo>
                <a:cubicBezTo>
                  <a:pt x="4841492" y="5774869"/>
                  <a:pt x="4841492" y="5774869"/>
                  <a:pt x="4841492" y="5774869"/>
                </a:cubicBezTo>
                <a:cubicBezTo>
                  <a:pt x="4842992" y="5758089"/>
                  <a:pt x="4843743" y="5749699"/>
                  <a:pt x="4844118" y="5745504"/>
                </a:cubicBezTo>
                <a:lnTo>
                  <a:pt x="4844493" y="5741309"/>
                </a:lnTo>
                <a:lnTo>
                  <a:pt x="4855818" y="5732969"/>
                </a:lnTo>
                <a:lnTo>
                  <a:pt x="4862463" y="5728076"/>
                </a:lnTo>
                <a:lnTo>
                  <a:pt x="4869817" y="5745315"/>
                </a:lnTo>
                <a:cubicBezTo>
                  <a:pt x="4875184" y="5757895"/>
                  <a:pt x="4875184" y="5757895"/>
                  <a:pt x="4875184" y="5757895"/>
                </a:cubicBezTo>
                <a:cubicBezTo>
                  <a:pt x="4878926" y="5762977"/>
                  <a:pt x="4890906" y="5754155"/>
                  <a:pt x="4888658" y="5763648"/>
                </a:cubicBezTo>
                <a:cubicBezTo>
                  <a:pt x="4852718" y="5790114"/>
                  <a:pt x="4852718" y="5790114"/>
                  <a:pt x="4852718" y="5790114"/>
                </a:cubicBezTo>
                <a:cubicBezTo>
                  <a:pt x="4837737" y="5832496"/>
                  <a:pt x="4837737" y="5832496"/>
                  <a:pt x="4837737" y="5832496"/>
                </a:cubicBezTo>
                <a:cubicBezTo>
                  <a:pt x="4831747" y="5836908"/>
                  <a:pt x="4831747" y="5836908"/>
                  <a:pt x="4831747" y="5836908"/>
                </a:cubicBezTo>
                <a:cubicBezTo>
                  <a:pt x="4848963" y="5847741"/>
                  <a:pt x="4848963" y="5847741"/>
                  <a:pt x="4848963" y="5847741"/>
                </a:cubicBezTo>
                <a:cubicBezTo>
                  <a:pt x="4827992" y="5894535"/>
                  <a:pt x="4827992" y="5894535"/>
                  <a:pt x="4827992" y="5894535"/>
                </a:cubicBezTo>
                <a:cubicBezTo>
                  <a:pt x="4830981" y="5923684"/>
                  <a:pt x="4830981" y="5923684"/>
                  <a:pt x="4830981" y="5923684"/>
                </a:cubicBezTo>
                <a:cubicBezTo>
                  <a:pt x="4807021" y="5941328"/>
                  <a:pt x="4807021" y="5941328"/>
                  <a:pt x="4807021" y="5941328"/>
                </a:cubicBezTo>
                <a:cubicBezTo>
                  <a:pt x="4804773" y="5950821"/>
                  <a:pt x="4804773" y="5950821"/>
                  <a:pt x="4804773" y="5950821"/>
                </a:cubicBezTo>
                <a:cubicBezTo>
                  <a:pt x="4824237" y="5952162"/>
                  <a:pt x="4824237" y="5952162"/>
                  <a:pt x="4824237" y="5952162"/>
                </a:cubicBezTo>
                <a:cubicBezTo>
                  <a:pt x="4813190" y="5977932"/>
                  <a:pt x="4804904" y="5997259"/>
                  <a:pt x="4798690" y="6011755"/>
                </a:cubicBezTo>
                <a:lnTo>
                  <a:pt x="4785895" y="6041598"/>
                </a:lnTo>
                <a:lnTo>
                  <a:pt x="4785852" y="6041170"/>
                </a:lnTo>
                <a:lnTo>
                  <a:pt x="4778649" y="6047896"/>
                </a:lnTo>
                <a:lnTo>
                  <a:pt x="4774848" y="6050926"/>
                </a:lnTo>
                <a:cubicBezTo>
                  <a:pt x="4769413" y="6055112"/>
                  <a:pt x="4762078" y="6060636"/>
                  <a:pt x="4752344" y="6067804"/>
                </a:cubicBezTo>
                <a:cubicBezTo>
                  <a:pt x="4763571" y="6083049"/>
                  <a:pt x="4763571" y="6083049"/>
                  <a:pt x="4763571" y="6083049"/>
                </a:cubicBezTo>
                <a:cubicBezTo>
                  <a:pt x="4757581" y="6087460"/>
                  <a:pt x="4757581" y="6087460"/>
                  <a:pt x="4757581" y="6087460"/>
                </a:cubicBezTo>
                <a:cubicBezTo>
                  <a:pt x="4771055" y="6093212"/>
                  <a:pt x="4771055" y="6093212"/>
                  <a:pt x="4771055" y="6093212"/>
                </a:cubicBezTo>
                <a:cubicBezTo>
                  <a:pt x="4753085" y="6106446"/>
                  <a:pt x="4753085" y="6106446"/>
                  <a:pt x="4753085" y="6106446"/>
                </a:cubicBezTo>
                <a:cubicBezTo>
                  <a:pt x="4743353" y="6105775"/>
                  <a:pt x="4743353" y="6105775"/>
                  <a:pt x="4743353" y="6105775"/>
                </a:cubicBezTo>
                <a:lnTo>
                  <a:pt x="4734322" y="6106058"/>
                </a:lnTo>
                <a:lnTo>
                  <a:pt x="4730814" y="6101293"/>
                </a:lnTo>
                <a:cubicBezTo>
                  <a:pt x="4729878" y="6100023"/>
                  <a:pt x="4729878" y="6100023"/>
                  <a:pt x="4729878" y="6100023"/>
                </a:cubicBezTo>
                <a:cubicBezTo>
                  <a:pt x="4739611" y="6100693"/>
                  <a:pt x="4682713" y="6111244"/>
                  <a:pt x="4700669" y="6160720"/>
                </a:cubicBezTo>
                <a:cubicBezTo>
                  <a:pt x="4747836" y="6149499"/>
                  <a:pt x="4747836" y="6149499"/>
                  <a:pt x="4747836" y="6149499"/>
                </a:cubicBezTo>
                <a:cubicBezTo>
                  <a:pt x="4750084" y="6140006"/>
                  <a:pt x="4750084" y="6140006"/>
                  <a:pt x="4750084" y="6140006"/>
                </a:cubicBezTo>
                <a:cubicBezTo>
                  <a:pt x="4753826" y="6145088"/>
                  <a:pt x="4753826" y="6145088"/>
                  <a:pt x="4753826" y="6145088"/>
                </a:cubicBezTo>
                <a:cubicBezTo>
                  <a:pt x="4771796" y="6131854"/>
                  <a:pt x="4771796" y="6131854"/>
                  <a:pt x="4771796" y="6131854"/>
                </a:cubicBezTo>
                <a:cubicBezTo>
                  <a:pt x="4789013" y="6142688"/>
                  <a:pt x="4774785" y="6161003"/>
                  <a:pt x="4747083" y="6173566"/>
                </a:cubicBezTo>
                <a:cubicBezTo>
                  <a:pt x="4768795" y="6165414"/>
                  <a:pt x="4768795" y="6165414"/>
                  <a:pt x="4768795" y="6165414"/>
                </a:cubicBezTo>
                <a:cubicBezTo>
                  <a:pt x="4762051" y="6193892"/>
                  <a:pt x="4762051" y="6193892"/>
                  <a:pt x="4762051" y="6193892"/>
                </a:cubicBezTo>
                <a:cubicBezTo>
                  <a:pt x="4733595" y="6230522"/>
                  <a:pt x="4765053" y="6160333"/>
                  <a:pt x="4735843" y="6221030"/>
                </a:cubicBezTo>
                <a:cubicBezTo>
                  <a:pt x="4700657" y="6223429"/>
                  <a:pt x="4700657" y="6223429"/>
                  <a:pt x="4700657" y="6223429"/>
                </a:cubicBezTo>
                <a:cubicBezTo>
                  <a:pt x="4706647" y="6219018"/>
                  <a:pt x="4703645" y="6252578"/>
                  <a:pt x="4696914" y="6218347"/>
                </a:cubicBezTo>
                <a:cubicBezTo>
                  <a:pt x="4666965" y="6240403"/>
                  <a:pt x="4666965" y="6240403"/>
                  <a:pt x="4666965" y="6240403"/>
                </a:cubicBezTo>
                <a:cubicBezTo>
                  <a:pt x="4633272" y="6257377"/>
                  <a:pt x="4633272" y="6257377"/>
                  <a:pt x="4633272" y="6257377"/>
                </a:cubicBezTo>
                <a:cubicBezTo>
                  <a:pt x="4625035" y="6271280"/>
                  <a:pt x="4625035" y="6271280"/>
                  <a:pt x="4625035" y="6271280"/>
                </a:cubicBezTo>
                <a:cubicBezTo>
                  <a:pt x="4619045" y="6275691"/>
                  <a:pt x="4612313" y="6241461"/>
                  <a:pt x="4622787" y="6280773"/>
                </a:cubicBezTo>
                <a:cubicBezTo>
                  <a:pt x="4636261" y="6286525"/>
                  <a:pt x="4636261" y="6286525"/>
                  <a:pt x="4636261" y="6286525"/>
                </a:cubicBezTo>
                <a:cubicBezTo>
                  <a:pt x="4632519" y="6281444"/>
                  <a:pt x="4636261" y="6286525"/>
                  <a:pt x="4634013" y="6296018"/>
                </a:cubicBezTo>
                <a:cubicBezTo>
                  <a:pt x="4667705" y="6279045"/>
                  <a:pt x="4667705" y="6279045"/>
                  <a:pt x="4667705" y="6279045"/>
                </a:cubicBezTo>
                <a:cubicBezTo>
                  <a:pt x="4675189" y="6289208"/>
                  <a:pt x="4675189" y="6289208"/>
                  <a:pt x="4675189" y="6289208"/>
                </a:cubicBezTo>
                <a:cubicBezTo>
                  <a:pt x="4687170" y="6280386"/>
                  <a:pt x="4687170" y="6280386"/>
                  <a:pt x="4687170" y="6280386"/>
                </a:cubicBezTo>
                <a:cubicBezTo>
                  <a:pt x="4701768" y="6281392"/>
                  <a:pt x="4664144" y="6303220"/>
                  <a:pt x="4680111" y="6304320"/>
                </a:cubicBezTo>
                <a:lnTo>
                  <a:pt x="4692175" y="6303043"/>
                </a:lnTo>
                <a:lnTo>
                  <a:pt x="4678483" y="6319357"/>
                </a:lnTo>
                <a:cubicBezTo>
                  <a:pt x="4663951" y="6336671"/>
                  <a:pt x="4663951" y="6336671"/>
                  <a:pt x="4663951" y="6336671"/>
                </a:cubicBezTo>
                <a:cubicBezTo>
                  <a:pt x="4665445" y="6351246"/>
                  <a:pt x="4665445" y="6351246"/>
                  <a:pt x="4665445" y="6351246"/>
                </a:cubicBezTo>
                <a:lnTo>
                  <a:pt x="4651540" y="6361486"/>
                </a:lnTo>
                <a:lnTo>
                  <a:pt x="4652288" y="6358838"/>
                </a:lnTo>
                <a:cubicBezTo>
                  <a:pt x="4656366" y="6343573"/>
                  <a:pt x="4659009" y="6331432"/>
                  <a:pt x="4652987" y="6352950"/>
                </a:cubicBezTo>
                <a:lnTo>
                  <a:pt x="4650457" y="6362283"/>
                </a:lnTo>
                <a:lnTo>
                  <a:pt x="4649721" y="6362825"/>
                </a:lnTo>
                <a:cubicBezTo>
                  <a:pt x="4647475" y="6364479"/>
                  <a:pt x="4647475" y="6364479"/>
                  <a:pt x="4647475" y="6364479"/>
                </a:cubicBezTo>
                <a:lnTo>
                  <a:pt x="4649220" y="6366849"/>
                </a:lnTo>
                <a:lnTo>
                  <a:pt x="4645150" y="6381866"/>
                </a:lnTo>
                <a:lnTo>
                  <a:pt x="4644477" y="6382362"/>
                </a:lnTo>
                <a:cubicBezTo>
                  <a:pt x="4642979" y="6383465"/>
                  <a:pt x="4642979" y="6383465"/>
                  <a:pt x="4642979" y="6383465"/>
                </a:cubicBezTo>
                <a:cubicBezTo>
                  <a:pt x="4642885" y="6386473"/>
                  <a:pt x="4643435" y="6386436"/>
                  <a:pt x="4644361" y="6384483"/>
                </a:cubicBezTo>
                <a:lnTo>
                  <a:pt x="4644724" y="6383439"/>
                </a:lnTo>
                <a:lnTo>
                  <a:pt x="4643808" y="6386820"/>
                </a:lnTo>
                <a:cubicBezTo>
                  <a:pt x="4639606" y="6402603"/>
                  <a:pt x="4634175" y="6423258"/>
                  <a:pt x="4627244" y="6449914"/>
                </a:cubicBezTo>
                <a:cubicBezTo>
                  <a:pt x="4628739" y="6464489"/>
                  <a:pt x="4628739" y="6464489"/>
                  <a:pt x="4628739" y="6464489"/>
                </a:cubicBezTo>
                <a:cubicBezTo>
                  <a:pt x="4650451" y="6456337"/>
                  <a:pt x="4650451" y="6456337"/>
                  <a:pt x="4650451" y="6456337"/>
                </a:cubicBezTo>
                <a:cubicBezTo>
                  <a:pt x="4656441" y="6451926"/>
                  <a:pt x="4653452" y="6422777"/>
                  <a:pt x="4680401" y="6434282"/>
                </a:cubicBezTo>
                <a:lnTo>
                  <a:pt x="4671107" y="6444728"/>
                </a:lnTo>
                <a:lnTo>
                  <a:pt x="4671873" y="6442889"/>
                </a:lnTo>
                <a:cubicBezTo>
                  <a:pt x="4676717" y="6430259"/>
                  <a:pt x="4669158" y="6443908"/>
                  <a:pt x="4664079" y="6452302"/>
                </a:cubicBezTo>
                <a:lnTo>
                  <a:pt x="4663310" y="6453493"/>
                </a:lnTo>
                <a:lnTo>
                  <a:pt x="4662710" y="6454167"/>
                </a:lnTo>
                <a:cubicBezTo>
                  <a:pt x="4660183" y="6457008"/>
                  <a:pt x="4660183" y="6457008"/>
                  <a:pt x="4660183" y="6457008"/>
                </a:cubicBezTo>
                <a:cubicBezTo>
                  <a:pt x="4659902" y="6458194"/>
                  <a:pt x="4660241" y="6458067"/>
                  <a:pt x="4660968" y="6457118"/>
                </a:cubicBezTo>
                <a:lnTo>
                  <a:pt x="4663310" y="6453493"/>
                </a:lnTo>
                <a:lnTo>
                  <a:pt x="4668712" y="6447420"/>
                </a:lnTo>
                <a:lnTo>
                  <a:pt x="4671107" y="6444728"/>
                </a:lnTo>
                <a:lnTo>
                  <a:pt x="4665679" y="6457782"/>
                </a:lnTo>
                <a:cubicBezTo>
                  <a:pt x="4662685" y="6464717"/>
                  <a:pt x="4658682" y="6473788"/>
                  <a:pt x="4653439" y="6485486"/>
                </a:cubicBezTo>
                <a:cubicBezTo>
                  <a:pt x="4626491" y="6473982"/>
                  <a:pt x="4626491" y="6473982"/>
                  <a:pt x="4626491" y="6473982"/>
                </a:cubicBezTo>
                <a:cubicBezTo>
                  <a:pt x="4607013" y="6535350"/>
                  <a:pt x="4607013" y="6535350"/>
                  <a:pt x="4607013" y="6535350"/>
                </a:cubicBezTo>
                <a:cubicBezTo>
                  <a:pt x="4586795" y="6558076"/>
                  <a:pt x="4586795" y="6558076"/>
                  <a:pt x="4586795" y="6558076"/>
                </a:cubicBezTo>
                <a:cubicBezTo>
                  <a:pt x="4578545" y="6634688"/>
                  <a:pt x="4578545" y="6634688"/>
                  <a:pt x="4578545" y="6634688"/>
                </a:cubicBezTo>
                <a:cubicBezTo>
                  <a:pt x="4547842" y="6680811"/>
                  <a:pt x="4547842" y="6680811"/>
                  <a:pt x="4547842" y="6680811"/>
                </a:cubicBezTo>
                <a:cubicBezTo>
                  <a:pt x="4561316" y="6686563"/>
                  <a:pt x="4561316" y="6686563"/>
                  <a:pt x="4561316" y="6686563"/>
                </a:cubicBezTo>
                <a:cubicBezTo>
                  <a:pt x="4548582" y="6719453"/>
                  <a:pt x="4548582" y="6719453"/>
                  <a:pt x="4548582" y="6719453"/>
                </a:cubicBezTo>
                <a:cubicBezTo>
                  <a:pt x="4540344" y="6733357"/>
                  <a:pt x="4522374" y="6746590"/>
                  <a:pt x="4526116" y="6751672"/>
                </a:cubicBezTo>
                <a:cubicBezTo>
                  <a:pt x="4510394" y="6755412"/>
                  <a:pt x="4510394" y="6755412"/>
                  <a:pt x="4510394" y="6755412"/>
                </a:cubicBezTo>
                <a:cubicBezTo>
                  <a:pt x="4541099" y="6709289"/>
                  <a:pt x="4541099" y="6709289"/>
                  <a:pt x="4541099" y="6709289"/>
                </a:cubicBezTo>
                <a:cubicBezTo>
                  <a:pt x="4525376" y="6713030"/>
                  <a:pt x="4525376" y="6713030"/>
                  <a:pt x="4525376" y="6713030"/>
                </a:cubicBezTo>
                <a:cubicBezTo>
                  <a:pt x="4529871" y="6694044"/>
                  <a:pt x="4529871" y="6694044"/>
                  <a:pt x="4529871" y="6694044"/>
                </a:cubicBezTo>
                <a:cubicBezTo>
                  <a:pt x="4528377" y="6679470"/>
                  <a:pt x="4528377" y="6679470"/>
                  <a:pt x="4528377" y="6679470"/>
                </a:cubicBezTo>
                <a:cubicBezTo>
                  <a:pt x="4520894" y="6669307"/>
                  <a:pt x="4520894" y="6669307"/>
                  <a:pt x="4520894" y="6669307"/>
                </a:cubicBezTo>
                <a:cubicBezTo>
                  <a:pt x="4511160" y="6668636"/>
                  <a:pt x="4511160" y="6668636"/>
                  <a:pt x="4511160" y="6668636"/>
                </a:cubicBezTo>
                <a:cubicBezTo>
                  <a:pt x="4506665" y="6687621"/>
                  <a:pt x="4506665" y="6687621"/>
                  <a:pt x="4506665" y="6687621"/>
                </a:cubicBezTo>
                <a:cubicBezTo>
                  <a:pt x="4499922" y="6716100"/>
                  <a:pt x="4499922" y="6716100"/>
                  <a:pt x="4499922" y="6716100"/>
                </a:cubicBezTo>
                <a:cubicBezTo>
                  <a:pt x="4485693" y="6734415"/>
                  <a:pt x="4458745" y="6722911"/>
                  <a:pt x="4467723" y="6747648"/>
                </a:cubicBezTo>
                <a:cubicBezTo>
                  <a:pt x="4484940" y="6758482"/>
                  <a:pt x="4484940" y="6758482"/>
                  <a:pt x="4484940" y="6758482"/>
                </a:cubicBezTo>
                <a:cubicBezTo>
                  <a:pt x="4474454" y="6781879"/>
                  <a:pt x="4474454" y="6781879"/>
                  <a:pt x="4474454" y="6781879"/>
                </a:cubicBezTo>
                <a:cubicBezTo>
                  <a:pt x="4438514" y="6808345"/>
                  <a:pt x="4438514" y="6808345"/>
                  <a:pt x="4438514" y="6808345"/>
                </a:cubicBezTo>
                <a:cubicBezTo>
                  <a:pt x="4472960" y="6767304"/>
                  <a:pt x="4383110" y="6833471"/>
                  <a:pt x="4451248" y="6775455"/>
                </a:cubicBezTo>
                <a:cubicBezTo>
                  <a:pt x="4450506" y="6736814"/>
                  <a:pt x="4450506" y="6736814"/>
                  <a:pt x="4450506" y="6736814"/>
                </a:cubicBezTo>
                <a:cubicBezTo>
                  <a:pt x="4465488" y="6694432"/>
                  <a:pt x="4465488" y="6694432"/>
                  <a:pt x="4465488" y="6694432"/>
                </a:cubicBezTo>
                <a:cubicBezTo>
                  <a:pt x="4466242" y="6670365"/>
                  <a:pt x="4466242" y="6670365"/>
                  <a:pt x="4466242" y="6670365"/>
                </a:cubicBezTo>
                <a:cubicBezTo>
                  <a:pt x="4496192" y="6648309"/>
                  <a:pt x="4496192" y="6648309"/>
                  <a:pt x="4496192" y="6648309"/>
                </a:cubicBezTo>
                <a:cubicBezTo>
                  <a:pt x="4466995" y="6646298"/>
                  <a:pt x="4466995" y="6646298"/>
                  <a:pt x="4466995" y="6646298"/>
                </a:cubicBezTo>
                <a:cubicBezTo>
                  <a:pt x="4469996" y="6612738"/>
                  <a:pt x="4469996" y="6612738"/>
                  <a:pt x="4469996" y="6612738"/>
                </a:cubicBezTo>
                <a:cubicBezTo>
                  <a:pt x="4494710" y="6571026"/>
                  <a:pt x="4494710" y="6571026"/>
                  <a:pt x="4494710" y="6571026"/>
                </a:cubicBezTo>
                <a:cubicBezTo>
                  <a:pt x="4492462" y="6580519"/>
                  <a:pt x="4492462" y="6580519"/>
                  <a:pt x="4492462" y="6580519"/>
                </a:cubicBezTo>
                <a:cubicBezTo>
                  <a:pt x="4523908" y="6573037"/>
                  <a:pt x="4523908" y="6573037"/>
                  <a:pt x="4523908" y="6573037"/>
                </a:cubicBezTo>
                <a:cubicBezTo>
                  <a:pt x="4534393" y="6549641"/>
                  <a:pt x="4534393" y="6549641"/>
                  <a:pt x="4534393" y="6549641"/>
                </a:cubicBezTo>
                <a:cubicBezTo>
                  <a:pt x="4495464" y="6546959"/>
                  <a:pt x="4495464" y="6546959"/>
                  <a:pt x="4495464" y="6546959"/>
                </a:cubicBezTo>
                <a:cubicBezTo>
                  <a:pt x="4497150" y="6539839"/>
                  <a:pt x="4498415" y="6534499"/>
                  <a:pt x="4499362" y="6530494"/>
                </a:cubicBezTo>
                <a:lnTo>
                  <a:pt x="4500021" y="6527711"/>
                </a:lnTo>
                <a:lnTo>
                  <a:pt x="4506487" y="6514686"/>
                </a:lnTo>
                <a:cubicBezTo>
                  <a:pt x="4510362" y="6506229"/>
                  <a:pt x="4515126" y="6495252"/>
                  <a:pt x="4520930" y="6481180"/>
                </a:cubicBezTo>
                <a:cubicBezTo>
                  <a:pt x="4513446" y="6471017"/>
                  <a:pt x="4513446" y="6471017"/>
                  <a:pt x="4513446" y="6471017"/>
                </a:cubicBezTo>
                <a:cubicBezTo>
                  <a:pt x="4542643" y="6473028"/>
                  <a:pt x="4542643" y="6473028"/>
                  <a:pt x="4542643" y="6473028"/>
                </a:cubicBezTo>
                <a:cubicBezTo>
                  <a:pt x="4551634" y="6435057"/>
                  <a:pt x="4551634" y="6435057"/>
                  <a:pt x="4551634" y="6435057"/>
                </a:cubicBezTo>
                <a:cubicBezTo>
                  <a:pt x="4538160" y="6429305"/>
                  <a:pt x="4538160" y="6429305"/>
                  <a:pt x="4538160" y="6429305"/>
                </a:cubicBezTo>
                <a:cubicBezTo>
                  <a:pt x="4526180" y="6438127"/>
                  <a:pt x="4526180" y="6438127"/>
                  <a:pt x="4526180" y="6438127"/>
                </a:cubicBezTo>
                <a:cubicBezTo>
                  <a:pt x="4530675" y="6419142"/>
                  <a:pt x="4530675" y="6419142"/>
                  <a:pt x="4530675" y="6419142"/>
                </a:cubicBezTo>
                <a:cubicBezTo>
                  <a:pt x="4558379" y="6406579"/>
                  <a:pt x="4558379" y="6406579"/>
                  <a:pt x="4558379" y="6406579"/>
                </a:cubicBezTo>
                <a:cubicBezTo>
                  <a:pt x="4563059" y="6397254"/>
                  <a:pt x="4566570" y="6390260"/>
                  <a:pt x="4569202" y="6385014"/>
                </a:cubicBezTo>
                <a:lnTo>
                  <a:pt x="4572919" y="6377611"/>
                </a:lnTo>
                <a:lnTo>
                  <a:pt x="4579720" y="6379106"/>
                </a:lnTo>
                <a:cubicBezTo>
                  <a:pt x="4582153" y="6379274"/>
                  <a:pt x="4577848" y="6376565"/>
                  <a:pt x="4577101" y="6369278"/>
                </a:cubicBezTo>
                <a:cubicBezTo>
                  <a:pt x="4577101" y="6369278"/>
                  <a:pt x="4577101" y="6369278"/>
                  <a:pt x="4574761" y="6373941"/>
                </a:cubicBezTo>
                <a:lnTo>
                  <a:pt x="4572919" y="6377611"/>
                </a:lnTo>
                <a:lnTo>
                  <a:pt x="4569730" y="6376911"/>
                </a:lnTo>
                <a:cubicBezTo>
                  <a:pt x="4563858" y="6375602"/>
                  <a:pt x="4555016" y="6373786"/>
                  <a:pt x="4541915" y="6371678"/>
                </a:cubicBezTo>
                <a:cubicBezTo>
                  <a:pt x="4546410" y="6352692"/>
                  <a:pt x="4546410" y="6352692"/>
                  <a:pt x="4546410" y="6352692"/>
                </a:cubicBezTo>
                <a:cubicBezTo>
                  <a:pt x="4582351" y="6326225"/>
                  <a:pt x="4582351" y="6326225"/>
                  <a:pt x="4582351" y="6326225"/>
                </a:cubicBezTo>
                <a:cubicBezTo>
                  <a:pt x="4586846" y="6307240"/>
                  <a:pt x="4586846" y="6307240"/>
                  <a:pt x="4586846" y="6307240"/>
                </a:cubicBezTo>
                <a:cubicBezTo>
                  <a:pt x="4577114" y="6306569"/>
                  <a:pt x="4577114" y="6306569"/>
                  <a:pt x="4577114" y="6306569"/>
                </a:cubicBezTo>
                <a:cubicBezTo>
                  <a:pt x="4565888" y="6291324"/>
                  <a:pt x="4604817" y="6294006"/>
                  <a:pt x="4583858" y="6278091"/>
                </a:cubicBezTo>
                <a:cubicBezTo>
                  <a:pt x="4592096" y="6264187"/>
                  <a:pt x="4609312" y="6275021"/>
                  <a:pt x="4590601" y="6249612"/>
                </a:cubicBezTo>
                <a:cubicBezTo>
                  <a:pt x="4610819" y="6226887"/>
                  <a:pt x="4610819" y="6226887"/>
                  <a:pt x="4610819" y="6226887"/>
                </a:cubicBezTo>
                <a:cubicBezTo>
                  <a:pt x="4609324" y="6212312"/>
                  <a:pt x="4560651" y="6271668"/>
                  <a:pt x="4617562" y="6198408"/>
                </a:cubicBezTo>
                <a:cubicBezTo>
                  <a:pt x="4610832" y="6164178"/>
                  <a:pt x="4610832" y="6164178"/>
                  <a:pt x="4610832" y="6164178"/>
                </a:cubicBezTo>
                <a:cubicBezTo>
                  <a:pt x="4633297" y="6131959"/>
                  <a:pt x="4633297" y="6131959"/>
                  <a:pt x="4633297" y="6131959"/>
                </a:cubicBezTo>
                <a:cubicBezTo>
                  <a:pt x="4626566" y="6097728"/>
                  <a:pt x="4626566" y="6097728"/>
                  <a:pt x="4626566" y="6097728"/>
                </a:cubicBezTo>
                <a:cubicBezTo>
                  <a:pt x="4661012" y="6056687"/>
                  <a:pt x="4661012" y="6056687"/>
                  <a:pt x="4661012" y="6056687"/>
                </a:cubicBezTo>
                <a:cubicBezTo>
                  <a:pt x="4645290" y="6060428"/>
                  <a:pt x="4645290" y="6060428"/>
                  <a:pt x="4645290" y="6060428"/>
                </a:cubicBezTo>
                <a:cubicBezTo>
                  <a:pt x="4664013" y="6023127"/>
                  <a:pt x="4664013" y="6023127"/>
                  <a:pt x="4664013" y="6023127"/>
                </a:cubicBezTo>
                <a:cubicBezTo>
                  <a:pt x="4670017" y="5956007"/>
                  <a:pt x="4670017" y="5956007"/>
                  <a:pt x="4670017" y="5956007"/>
                </a:cubicBezTo>
                <a:cubicBezTo>
                  <a:pt x="4695483" y="5890229"/>
                  <a:pt x="4695483" y="5890229"/>
                  <a:pt x="4695483" y="5890229"/>
                </a:cubicBezTo>
                <a:cubicBezTo>
                  <a:pt x="4696990" y="5842094"/>
                  <a:pt x="4696990" y="5842094"/>
                  <a:pt x="4696990" y="5842094"/>
                </a:cubicBezTo>
                <a:cubicBezTo>
                  <a:pt x="4777900" y="5563063"/>
                  <a:pt x="4777900" y="5563063"/>
                  <a:pt x="4777900" y="5563063"/>
                </a:cubicBezTo>
                <a:cubicBezTo>
                  <a:pt x="4793635" y="5496614"/>
                  <a:pt x="4793635" y="5496614"/>
                  <a:pt x="4793635" y="5496614"/>
                </a:cubicBezTo>
                <a:cubicBezTo>
                  <a:pt x="4819843" y="5469476"/>
                  <a:pt x="4819843" y="5469476"/>
                  <a:pt x="4819843" y="5469476"/>
                </a:cubicBezTo>
                <a:cubicBezTo>
                  <a:pt x="4806368" y="5463724"/>
                  <a:pt x="4806368" y="5463724"/>
                  <a:pt x="4806368" y="5463724"/>
                </a:cubicBezTo>
                <a:cubicBezTo>
                  <a:pt x="4848324" y="5307429"/>
                  <a:pt x="4848324" y="5307429"/>
                  <a:pt x="4848324" y="5307429"/>
                </a:cubicBezTo>
                <a:cubicBezTo>
                  <a:pt x="4877533" y="5246732"/>
                  <a:pt x="4877533" y="5246732"/>
                  <a:pt x="4877533" y="5246732"/>
                </a:cubicBezTo>
                <a:cubicBezTo>
                  <a:pt x="4876792" y="5208090"/>
                  <a:pt x="4876792" y="5208090"/>
                  <a:pt x="4876792" y="5208090"/>
                </a:cubicBezTo>
                <a:cubicBezTo>
                  <a:pt x="4882782" y="5203679"/>
                  <a:pt x="4882782" y="5203679"/>
                  <a:pt x="4882782" y="5203679"/>
                </a:cubicBezTo>
                <a:cubicBezTo>
                  <a:pt x="4877546" y="5184023"/>
                  <a:pt x="4877546" y="5184023"/>
                  <a:pt x="4877546" y="5184023"/>
                </a:cubicBezTo>
                <a:cubicBezTo>
                  <a:pt x="4896269" y="5146722"/>
                  <a:pt x="4896269" y="5146722"/>
                  <a:pt x="4896269" y="5146722"/>
                </a:cubicBezTo>
                <a:cubicBezTo>
                  <a:pt x="4904507" y="5132818"/>
                  <a:pt x="4904507" y="5132818"/>
                  <a:pt x="4904507" y="5132818"/>
                </a:cubicBezTo>
                <a:cubicBezTo>
                  <a:pt x="4861083" y="5149122"/>
                  <a:pt x="4861083" y="5149122"/>
                  <a:pt x="4861083" y="5149122"/>
                </a:cubicBezTo>
                <a:cubicBezTo>
                  <a:pt x="4856587" y="5168107"/>
                  <a:pt x="4856587" y="5168107"/>
                  <a:pt x="4856587" y="5168107"/>
                </a:cubicBezTo>
                <a:cubicBezTo>
                  <a:pt x="4850597" y="5172518"/>
                  <a:pt x="4848349" y="5182011"/>
                  <a:pt x="4837122" y="5166766"/>
                </a:cubicBezTo>
                <a:cubicBezTo>
                  <a:pt x="4835436" y="5173886"/>
                  <a:pt x="4834172" y="5179225"/>
                  <a:pt x="4833224" y="5183230"/>
                </a:cubicBezTo>
                <a:lnTo>
                  <a:pt x="4832627" y="5185752"/>
                </a:lnTo>
                <a:lnTo>
                  <a:pt x="4810445" y="5201106"/>
                </a:lnTo>
                <a:cubicBezTo>
                  <a:pt x="4803239" y="5205434"/>
                  <a:pt x="4799682" y="5210012"/>
                  <a:pt x="4810161" y="5217970"/>
                </a:cubicBezTo>
                <a:cubicBezTo>
                  <a:pt x="4775715" y="5259011"/>
                  <a:pt x="4775715" y="5259011"/>
                  <a:pt x="4775715" y="5259011"/>
                </a:cubicBezTo>
                <a:cubicBezTo>
                  <a:pt x="4742764" y="5314627"/>
                  <a:pt x="4742764" y="5314627"/>
                  <a:pt x="4742764" y="5314627"/>
                </a:cubicBezTo>
                <a:cubicBezTo>
                  <a:pt x="4739762" y="5348187"/>
                  <a:pt x="4739762" y="5348187"/>
                  <a:pt x="4739762" y="5348187"/>
                </a:cubicBezTo>
                <a:cubicBezTo>
                  <a:pt x="4731525" y="5362091"/>
                  <a:pt x="4703822" y="5374654"/>
                  <a:pt x="4715049" y="5389899"/>
                </a:cubicBezTo>
                <a:cubicBezTo>
                  <a:pt x="4699327" y="5393639"/>
                  <a:pt x="4699327" y="5393639"/>
                  <a:pt x="4699327" y="5393639"/>
                </a:cubicBezTo>
                <a:cubicBezTo>
                  <a:pt x="4682851" y="5421447"/>
                  <a:pt x="4682851" y="5421447"/>
                  <a:pt x="4682851" y="5421447"/>
                </a:cubicBezTo>
                <a:cubicBezTo>
                  <a:pt x="4688088" y="5441103"/>
                  <a:pt x="4688088" y="5441103"/>
                  <a:pt x="4688088" y="5441103"/>
                </a:cubicBezTo>
                <a:cubicBezTo>
                  <a:pt x="4688828" y="5479745"/>
                  <a:pt x="4649912" y="5414353"/>
                  <a:pt x="4679096" y="5479074"/>
                </a:cubicBezTo>
                <a:cubicBezTo>
                  <a:pt x="4663374" y="5482815"/>
                  <a:pt x="4663374" y="5482815"/>
                  <a:pt x="4663374" y="5482815"/>
                </a:cubicBezTo>
                <a:cubicBezTo>
                  <a:pt x="4658125" y="5525867"/>
                  <a:pt x="4658125" y="5525867"/>
                  <a:pt x="4658125" y="5525867"/>
                </a:cubicBezTo>
                <a:cubicBezTo>
                  <a:pt x="4634166" y="5543512"/>
                  <a:pt x="4634166" y="5543512"/>
                  <a:pt x="4634166" y="5543512"/>
                </a:cubicBezTo>
                <a:cubicBezTo>
                  <a:pt x="4645391" y="5558757"/>
                  <a:pt x="4645391" y="5558757"/>
                  <a:pt x="4645391" y="5558757"/>
                </a:cubicBezTo>
                <a:cubicBezTo>
                  <a:pt x="4642390" y="5592317"/>
                  <a:pt x="4642390" y="5592317"/>
                  <a:pt x="4642390" y="5592317"/>
                </a:cubicBezTo>
                <a:cubicBezTo>
                  <a:pt x="4646132" y="5597398"/>
                  <a:pt x="4646132" y="5597398"/>
                  <a:pt x="4646132" y="5597398"/>
                </a:cubicBezTo>
                <a:cubicBezTo>
                  <a:pt x="4649874" y="5602480"/>
                  <a:pt x="4649874" y="5602480"/>
                  <a:pt x="4649874" y="5602480"/>
                </a:cubicBezTo>
                <a:cubicBezTo>
                  <a:pt x="4619924" y="5624536"/>
                  <a:pt x="4619924" y="5624536"/>
                  <a:pt x="4619924" y="5624536"/>
                </a:cubicBezTo>
                <a:cubicBezTo>
                  <a:pt x="4625162" y="5644191"/>
                  <a:pt x="4625162" y="5644191"/>
                  <a:pt x="4625162" y="5644191"/>
                </a:cubicBezTo>
                <a:cubicBezTo>
                  <a:pt x="4614675" y="5667588"/>
                  <a:pt x="4614675" y="5667588"/>
                  <a:pt x="4614675" y="5667588"/>
                </a:cubicBezTo>
                <a:cubicBezTo>
                  <a:pt x="4596705" y="5680822"/>
                  <a:pt x="4596705" y="5680822"/>
                  <a:pt x="4596705" y="5680822"/>
                </a:cubicBezTo>
                <a:cubicBezTo>
                  <a:pt x="4597446" y="5719463"/>
                  <a:pt x="4597446" y="5719463"/>
                  <a:pt x="4597446" y="5719463"/>
                </a:cubicBezTo>
                <a:cubicBezTo>
                  <a:pt x="4601188" y="5724545"/>
                  <a:pt x="4601188" y="5724545"/>
                  <a:pt x="4601188" y="5724545"/>
                </a:cubicBezTo>
                <a:cubicBezTo>
                  <a:pt x="4613168" y="5715723"/>
                  <a:pt x="4613168" y="5715723"/>
                  <a:pt x="4613168" y="5715723"/>
                </a:cubicBezTo>
                <a:cubicBezTo>
                  <a:pt x="4632632" y="5717064"/>
                  <a:pt x="4632632" y="5717064"/>
                  <a:pt x="4632632" y="5717064"/>
                </a:cubicBezTo>
                <a:cubicBezTo>
                  <a:pt x="4622147" y="5740460"/>
                  <a:pt x="4622147" y="5740460"/>
                  <a:pt x="4622147" y="5740460"/>
                </a:cubicBezTo>
                <a:cubicBezTo>
                  <a:pt x="4602683" y="5739120"/>
                  <a:pt x="4602683" y="5739120"/>
                  <a:pt x="4602683" y="5739120"/>
                </a:cubicBezTo>
                <a:cubicBezTo>
                  <a:pt x="4558504" y="5779490"/>
                  <a:pt x="4558504" y="5779490"/>
                  <a:pt x="4558504" y="5779490"/>
                </a:cubicBezTo>
                <a:cubicBezTo>
                  <a:pt x="4560739" y="5832706"/>
                  <a:pt x="4560739" y="5832706"/>
                  <a:pt x="4560739" y="5832706"/>
                </a:cubicBezTo>
                <a:cubicBezTo>
                  <a:pt x="4540522" y="5855432"/>
                  <a:pt x="4540522" y="5855432"/>
                  <a:pt x="4540522" y="5855432"/>
                </a:cubicBezTo>
                <a:cubicBezTo>
                  <a:pt x="4544264" y="5860514"/>
                  <a:pt x="4586947" y="5805569"/>
                  <a:pt x="4543510" y="5884581"/>
                </a:cubicBezTo>
                <a:cubicBezTo>
                  <a:pt x="4533778" y="5883910"/>
                  <a:pt x="4533778" y="5883910"/>
                  <a:pt x="4533778" y="5883910"/>
                </a:cubicBezTo>
                <a:cubicBezTo>
                  <a:pt x="4523292" y="5907307"/>
                  <a:pt x="4523292" y="5907307"/>
                  <a:pt x="4523292" y="5907307"/>
                </a:cubicBezTo>
                <a:cubicBezTo>
                  <a:pt x="4533025" y="5907978"/>
                  <a:pt x="4533025" y="5907978"/>
                  <a:pt x="4533025" y="5907978"/>
                </a:cubicBezTo>
                <a:cubicBezTo>
                  <a:pt x="4521785" y="5955442"/>
                  <a:pt x="4521785" y="5955442"/>
                  <a:pt x="4521785" y="5955442"/>
                </a:cubicBezTo>
                <a:cubicBezTo>
                  <a:pt x="4515795" y="5959853"/>
                  <a:pt x="4515795" y="5959853"/>
                  <a:pt x="4515795" y="5959853"/>
                </a:cubicBezTo>
                <a:cubicBezTo>
                  <a:pt x="4524774" y="5984590"/>
                  <a:pt x="4524774" y="5984590"/>
                  <a:pt x="4524774" y="5984590"/>
                </a:cubicBezTo>
                <a:lnTo>
                  <a:pt x="4533116" y="5985165"/>
                </a:lnTo>
                <a:lnTo>
                  <a:pt x="4529756" y="5989984"/>
                </a:lnTo>
                <a:cubicBezTo>
                  <a:pt x="4520278" y="6003576"/>
                  <a:pt x="4520278" y="6003576"/>
                  <a:pt x="4520278" y="6003576"/>
                </a:cubicBezTo>
                <a:cubicBezTo>
                  <a:pt x="4506051" y="6021891"/>
                  <a:pt x="4506051" y="6021891"/>
                  <a:pt x="4506051" y="6021891"/>
                </a:cubicBezTo>
                <a:cubicBezTo>
                  <a:pt x="4513536" y="6032054"/>
                  <a:pt x="4513536" y="6032054"/>
                  <a:pt x="4513536" y="6032054"/>
                </a:cubicBezTo>
                <a:cubicBezTo>
                  <a:pt x="4497059" y="6059862"/>
                  <a:pt x="4497059" y="6059862"/>
                  <a:pt x="4497059" y="6059862"/>
                </a:cubicBezTo>
                <a:cubicBezTo>
                  <a:pt x="4469345" y="6135133"/>
                  <a:pt x="4469345" y="6135133"/>
                  <a:pt x="4469345" y="6135133"/>
                </a:cubicBezTo>
                <a:lnTo>
                  <a:pt x="4474461" y="6149232"/>
                </a:lnTo>
                <a:lnTo>
                  <a:pt x="4474020" y="6149324"/>
                </a:lnTo>
                <a:cubicBezTo>
                  <a:pt x="4464287" y="6156492"/>
                  <a:pt x="4448373" y="6181927"/>
                  <a:pt x="4454363" y="6177516"/>
                </a:cubicBezTo>
                <a:cubicBezTo>
                  <a:pt x="4454363" y="6177516"/>
                  <a:pt x="4454363" y="6177516"/>
                  <a:pt x="4478323" y="6159871"/>
                </a:cubicBezTo>
                <a:cubicBezTo>
                  <a:pt x="4478323" y="6159871"/>
                  <a:pt x="4478323" y="6159871"/>
                  <a:pt x="4474536" y="6149435"/>
                </a:cubicBezTo>
                <a:lnTo>
                  <a:pt x="4474461" y="6149232"/>
                </a:lnTo>
                <a:lnTo>
                  <a:pt x="4479723" y="6148125"/>
                </a:lnTo>
                <a:cubicBezTo>
                  <a:pt x="4483389" y="6151854"/>
                  <a:pt x="4479630" y="6172624"/>
                  <a:pt x="4456598" y="6230732"/>
                </a:cubicBezTo>
                <a:cubicBezTo>
                  <a:pt x="4457160" y="6228359"/>
                  <a:pt x="4459593" y="6228527"/>
                  <a:pt x="4470072" y="6236484"/>
                </a:cubicBezTo>
                <a:cubicBezTo>
                  <a:pt x="4461087" y="6243101"/>
                  <a:pt x="4454349" y="6248063"/>
                  <a:pt x="4449295" y="6251785"/>
                </a:cubicBezTo>
                <a:lnTo>
                  <a:pt x="4446035" y="6254185"/>
                </a:lnTo>
                <a:lnTo>
                  <a:pt x="4445505" y="6250167"/>
                </a:lnTo>
                <a:cubicBezTo>
                  <a:pt x="4445084" y="6248028"/>
                  <a:pt x="4444804" y="6249215"/>
                  <a:pt x="4444241" y="6251588"/>
                </a:cubicBezTo>
                <a:lnTo>
                  <a:pt x="4442426" y="6256843"/>
                </a:lnTo>
                <a:lnTo>
                  <a:pt x="4438625" y="6259643"/>
                </a:lnTo>
                <a:cubicBezTo>
                  <a:pt x="4434132" y="6262951"/>
                  <a:pt x="4434132" y="6262951"/>
                  <a:pt x="4434132" y="6262951"/>
                </a:cubicBezTo>
                <a:cubicBezTo>
                  <a:pt x="4437501" y="6264389"/>
                  <a:pt x="4439747" y="6262735"/>
                  <a:pt x="4441292" y="6260128"/>
                </a:cubicBezTo>
                <a:lnTo>
                  <a:pt x="4442426" y="6256843"/>
                </a:lnTo>
                <a:lnTo>
                  <a:pt x="4446035" y="6254185"/>
                </a:lnTo>
                <a:lnTo>
                  <a:pt x="4446293" y="6256138"/>
                </a:lnTo>
                <a:cubicBezTo>
                  <a:pt x="4446626" y="6259139"/>
                  <a:pt x="4447046" y="6263238"/>
                  <a:pt x="4447606" y="6268703"/>
                </a:cubicBezTo>
                <a:cubicBezTo>
                  <a:pt x="4427389" y="6291429"/>
                  <a:pt x="4427389" y="6291429"/>
                  <a:pt x="4427389" y="6291429"/>
                </a:cubicBezTo>
                <a:cubicBezTo>
                  <a:pt x="4434874" y="6301593"/>
                  <a:pt x="4434874" y="6301593"/>
                  <a:pt x="4434874" y="6301593"/>
                </a:cubicBezTo>
                <a:cubicBezTo>
                  <a:pt x="4436367" y="6316167"/>
                  <a:pt x="4436367" y="6316167"/>
                  <a:pt x="4436367" y="6316167"/>
                </a:cubicBezTo>
                <a:cubicBezTo>
                  <a:pt x="4424387" y="6324989"/>
                  <a:pt x="4424387" y="6324989"/>
                  <a:pt x="4424387" y="6324989"/>
                </a:cubicBezTo>
                <a:cubicBezTo>
                  <a:pt x="4414643" y="6387027"/>
                  <a:pt x="4414643" y="6387027"/>
                  <a:pt x="4414643" y="6387027"/>
                </a:cubicBezTo>
                <a:cubicBezTo>
                  <a:pt x="4400415" y="6405342"/>
                  <a:pt x="4400415" y="6405342"/>
                  <a:pt x="4400415" y="6405342"/>
                </a:cubicBezTo>
                <a:cubicBezTo>
                  <a:pt x="4410888" y="6444654"/>
                  <a:pt x="4410888" y="6444654"/>
                  <a:pt x="4410888" y="6444654"/>
                </a:cubicBezTo>
                <a:cubicBezTo>
                  <a:pt x="4367463" y="6460958"/>
                  <a:pt x="4367463" y="6460958"/>
                  <a:pt x="4367463" y="6460958"/>
                </a:cubicBezTo>
                <a:cubicBezTo>
                  <a:pt x="4354731" y="6493847"/>
                  <a:pt x="4354731" y="6493847"/>
                  <a:pt x="4354731" y="6493847"/>
                </a:cubicBezTo>
                <a:cubicBezTo>
                  <a:pt x="4371946" y="6504681"/>
                  <a:pt x="4371946" y="6504681"/>
                  <a:pt x="4371946" y="6504681"/>
                </a:cubicBezTo>
                <a:cubicBezTo>
                  <a:pt x="4373440" y="6519256"/>
                  <a:pt x="4373440" y="6519256"/>
                  <a:pt x="4373440" y="6519256"/>
                </a:cubicBezTo>
                <a:lnTo>
                  <a:pt x="4397485" y="6520912"/>
                </a:lnTo>
                <a:lnTo>
                  <a:pt x="4400389" y="6530760"/>
                </a:lnTo>
                <a:cubicBezTo>
                  <a:pt x="4396647" y="6525678"/>
                  <a:pt x="4396647" y="6525678"/>
                  <a:pt x="4396647" y="6525678"/>
                </a:cubicBezTo>
                <a:cubicBezTo>
                  <a:pt x="4380925" y="6529419"/>
                  <a:pt x="4380925" y="6529419"/>
                  <a:pt x="4380925" y="6529419"/>
                </a:cubicBezTo>
                <a:cubicBezTo>
                  <a:pt x="4374935" y="6533830"/>
                  <a:pt x="4365204" y="6533160"/>
                  <a:pt x="4366697" y="6547734"/>
                </a:cubicBezTo>
                <a:cubicBezTo>
                  <a:pt x="4413864" y="6536512"/>
                  <a:pt x="4413864" y="6536512"/>
                  <a:pt x="4413864" y="6536512"/>
                </a:cubicBezTo>
                <a:cubicBezTo>
                  <a:pt x="4413110" y="6560580"/>
                  <a:pt x="4413110" y="6560580"/>
                  <a:pt x="4413110" y="6560580"/>
                </a:cubicBezTo>
                <a:cubicBezTo>
                  <a:pt x="4370439" y="6552816"/>
                  <a:pt x="4370439" y="6552816"/>
                  <a:pt x="4370439" y="6552816"/>
                </a:cubicBezTo>
                <a:cubicBezTo>
                  <a:pt x="4327002" y="6631828"/>
                  <a:pt x="4327002" y="6631828"/>
                  <a:pt x="4327002" y="6631828"/>
                </a:cubicBezTo>
                <a:cubicBezTo>
                  <a:pt x="4340477" y="6637580"/>
                  <a:pt x="4340477" y="6637580"/>
                  <a:pt x="4340477" y="6637580"/>
                </a:cubicBezTo>
                <a:cubicBezTo>
                  <a:pt x="4303017" y="6774890"/>
                  <a:pt x="4303017" y="6774890"/>
                  <a:pt x="4303017" y="6774890"/>
                </a:cubicBezTo>
                <a:cubicBezTo>
                  <a:pt x="4285046" y="6788123"/>
                  <a:pt x="4285046" y="6788123"/>
                  <a:pt x="4285046" y="6788123"/>
                </a:cubicBezTo>
                <a:cubicBezTo>
                  <a:pt x="4282799" y="6797616"/>
                  <a:pt x="4282799" y="6797616"/>
                  <a:pt x="4282799" y="6797616"/>
                </a:cubicBezTo>
                <a:cubicBezTo>
                  <a:pt x="4314244" y="6790135"/>
                  <a:pt x="4314244" y="6790135"/>
                  <a:pt x="4314244" y="6790135"/>
                </a:cubicBezTo>
                <a:cubicBezTo>
                  <a:pt x="4320234" y="6785724"/>
                  <a:pt x="4307512" y="6755904"/>
                  <a:pt x="4340451" y="6762998"/>
                </a:cubicBezTo>
                <a:cubicBezTo>
                  <a:pt x="4328471" y="6771820"/>
                  <a:pt x="4328471" y="6771820"/>
                  <a:pt x="4328471" y="6771820"/>
                </a:cubicBezTo>
                <a:cubicBezTo>
                  <a:pt x="4331460" y="6800969"/>
                  <a:pt x="4331460" y="6800969"/>
                  <a:pt x="4331460" y="6800969"/>
                </a:cubicBezTo>
                <a:cubicBezTo>
                  <a:pt x="4314984" y="6828777"/>
                  <a:pt x="4314984" y="6828777"/>
                  <a:pt x="4314984" y="6828777"/>
                </a:cubicBezTo>
                <a:cubicBezTo>
                  <a:pt x="4323963" y="6853515"/>
                  <a:pt x="4323963" y="6853515"/>
                  <a:pt x="4323963" y="6853515"/>
                </a:cubicBezTo>
                <a:cubicBezTo>
                  <a:pt x="4308240" y="6857255"/>
                  <a:pt x="4308240" y="6857255"/>
                  <a:pt x="4308240" y="6857255"/>
                </a:cubicBezTo>
                <a:lnTo>
                  <a:pt x="4308317" y="6858000"/>
                </a:lnTo>
                <a:lnTo>
                  <a:pt x="4144984" y="6858000"/>
                </a:lnTo>
                <a:lnTo>
                  <a:pt x="4153684" y="6827640"/>
                </a:lnTo>
                <a:cubicBezTo>
                  <a:pt x="4172756" y="6761091"/>
                  <a:pt x="4172756" y="6761091"/>
                  <a:pt x="4172756" y="6761091"/>
                </a:cubicBezTo>
                <a:cubicBezTo>
                  <a:pt x="4189232" y="6733284"/>
                  <a:pt x="4189232" y="6733284"/>
                  <a:pt x="4189232" y="6733284"/>
                </a:cubicBezTo>
                <a:cubicBezTo>
                  <a:pt x="4189985" y="6709216"/>
                  <a:pt x="4189985" y="6709216"/>
                  <a:pt x="4189985" y="6709216"/>
                </a:cubicBezTo>
                <a:cubicBezTo>
                  <a:pt x="4189244" y="6670574"/>
                  <a:pt x="4189244" y="6670574"/>
                  <a:pt x="4189244" y="6670574"/>
                </a:cubicBezTo>
                <a:cubicBezTo>
                  <a:pt x="4203472" y="6652259"/>
                  <a:pt x="4203472" y="6652259"/>
                  <a:pt x="4203472" y="6652259"/>
                </a:cubicBezTo>
                <a:cubicBezTo>
                  <a:pt x="4202731" y="6613618"/>
                  <a:pt x="4202731" y="6613618"/>
                  <a:pt x="4202731" y="6613618"/>
                </a:cubicBezTo>
                <a:cubicBezTo>
                  <a:pt x="4224444" y="6605466"/>
                  <a:pt x="4224444" y="6605466"/>
                  <a:pt x="4224444" y="6605466"/>
                </a:cubicBezTo>
                <a:cubicBezTo>
                  <a:pt x="4230434" y="6601055"/>
                  <a:pt x="4230434" y="6601055"/>
                  <a:pt x="4230434" y="6601055"/>
                </a:cubicBezTo>
                <a:cubicBezTo>
                  <a:pt x="4213218" y="6590221"/>
                  <a:pt x="4213218" y="6590221"/>
                  <a:pt x="4213218" y="6590221"/>
                </a:cubicBezTo>
                <a:cubicBezTo>
                  <a:pt x="4227445" y="6571906"/>
                  <a:pt x="4227445" y="6571906"/>
                  <a:pt x="4227445" y="6571906"/>
                </a:cubicBezTo>
                <a:cubicBezTo>
                  <a:pt x="4223703" y="6566824"/>
                  <a:pt x="4223703" y="6566824"/>
                  <a:pt x="4223703" y="6566824"/>
                </a:cubicBezTo>
                <a:cubicBezTo>
                  <a:pt x="4239425" y="6563084"/>
                  <a:pt x="4187023" y="6554649"/>
                  <a:pt x="4241673" y="6553591"/>
                </a:cubicBezTo>
                <a:cubicBezTo>
                  <a:pt x="4245046" y="6539352"/>
                  <a:pt x="4246731" y="6532232"/>
                  <a:pt x="4247574" y="6528672"/>
                </a:cubicBezTo>
                <a:lnTo>
                  <a:pt x="4248417" y="6525113"/>
                </a:lnTo>
                <a:lnTo>
                  <a:pt x="4258149" y="6525783"/>
                </a:lnTo>
                <a:cubicBezTo>
                  <a:pt x="4231953" y="6490211"/>
                  <a:pt x="4231953" y="6490211"/>
                  <a:pt x="4231953" y="6490211"/>
                </a:cubicBezTo>
                <a:cubicBezTo>
                  <a:pt x="4264904" y="6434596"/>
                  <a:pt x="4264904" y="6434596"/>
                  <a:pt x="4264904" y="6434596"/>
                </a:cubicBezTo>
                <a:cubicBezTo>
                  <a:pt x="4261162" y="6429515"/>
                  <a:pt x="4261162" y="6429515"/>
                  <a:pt x="4261162" y="6429515"/>
                </a:cubicBezTo>
                <a:cubicBezTo>
                  <a:pt x="4275390" y="6411200"/>
                  <a:pt x="4301598" y="6384062"/>
                  <a:pt x="4306094" y="6365077"/>
                </a:cubicBezTo>
                <a:cubicBezTo>
                  <a:pt x="4297115" y="6340339"/>
                  <a:pt x="4297115" y="6340339"/>
                  <a:pt x="4297115" y="6340339"/>
                </a:cubicBezTo>
                <a:cubicBezTo>
                  <a:pt x="4305353" y="6326435"/>
                  <a:pt x="4305353" y="6326435"/>
                  <a:pt x="4305353" y="6326435"/>
                </a:cubicBezTo>
                <a:cubicBezTo>
                  <a:pt x="4306107" y="6302368"/>
                  <a:pt x="4306107" y="6302368"/>
                  <a:pt x="4306107" y="6302368"/>
                </a:cubicBezTo>
                <a:cubicBezTo>
                  <a:pt x="4322583" y="6274560"/>
                  <a:pt x="4322583" y="6274560"/>
                  <a:pt x="4322583" y="6274560"/>
                </a:cubicBezTo>
                <a:cubicBezTo>
                  <a:pt x="4328573" y="6270149"/>
                  <a:pt x="4328573" y="6270149"/>
                  <a:pt x="4328573" y="6270149"/>
                </a:cubicBezTo>
                <a:cubicBezTo>
                  <a:pt x="4325584" y="6241000"/>
                  <a:pt x="4325584" y="6241000"/>
                  <a:pt x="4325584" y="6241000"/>
                </a:cubicBezTo>
                <a:cubicBezTo>
                  <a:pt x="4337563" y="6232178"/>
                  <a:pt x="4337563" y="6232178"/>
                  <a:pt x="4337563" y="6232178"/>
                </a:cubicBezTo>
                <a:cubicBezTo>
                  <a:pt x="4326337" y="6216933"/>
                  <a:pt x="4326337" y="6216933"/>
                  <a:pt x="4326337" y="6216933"/>
                </a:cubicBezTo>
                <a:cubicBezTo>
                  <a:pt x="4382522" y="6042322"/>
                  <a:pt x="4382522" y="6042322"/>
                  <a:pt x="4382522" y="6042322"/>
                </a:cubicBezTo>
                <a:cubicBezTo>
                  <a:pt x="4368293" y="6060637"/>
                  <a:pt x="4376531" y="6046733"/>
                  <a:pt x="4373542" y="6017584"/>
                </a:cubicBezTo>
                <a:cubicBezTo>
                  <a:pt x="4349582" y="6035229"/>
                  <a:pt x="4349582" y="6035229"/>
                  <a:pt x="4349582" y="6035229"/>
                </a:cubicBezTo>
                <a:cubicBezTo>
                  <a:pt x="4350335" y="6011162"/>
                  <a:pt x="4350335" y="6011162"/>
                  <a:pt x="4350335" y="6011162"/>
                </a:cubicBezTo>
                <a:cubicBezTo>
                  <a:pt x="4366824" y="5920645"/>
                  <a:pt x="4366824" y="5920645"/>
                  <a:pt x="4366824" y="5920645"/>
                </a:cubicBezTo>
                <a:cubicBezTo>
                  <a:pt x="4384793" y="5907412"/>
                  <a:pt x="4384793" y="5907412"/>
                  <a:pt x="4384793" y="5907412"/>
                </a:cubicBezTo>
                <a:cubicBezTo>
                  <a:pt x="4399762" y="5927739"/>
                  <a:pt x="4399762" y="5927739"/>
                  <a:pt x="4399762" y="5927739"/>
                </a:cubicBezTo>
                <a:cubicBezTo>
                  <a:pt x="4430466" y="5881616"/>
                  <a:pt x="4430466" y="5881616"/>
                  <a:pt x="4430466" y="5881616"/>
                </a:cubicBezTo>
                <a:cubicBezTo>
                  <a:pt x="4422981" y="5871453"/>
                  <a:pt x="4422981" y="5871453"/>
                  <a:pt x="4422981" y="5871453"/>
                </a:cubicBezTo>
                <a:lnTo>
                  <a:pt x="4437496" y="5860764"/>
                </a:lnTo>
                <a:lnTo>
                  <a:pt x="4435148" y="5864452"/>
                </a:lnTo>
                <a:cubicBezTo>
                  <a:pt x="4433839" y="5867377"/>
                  <a:pt x="4436833" y="5865171"/>
                  <a:pt x="4455180" y="5839904"/>
                </a:cubicBezTo>
                <a:cubicBezTo>
                  <a:pt x="4435715" y="5838563"/>
                  <a:pt x="4435715" y="5838563"/>
                  <a:pt x="4435715" y="5838563"/>
                </a:cubicBezTo>
                <a:cubicBezTo>
                  <a:pt x="4444707" y="5800592"/>
                  <a:pt x="4444707" y="5800592"/>
                  <a:pt x="4444707" y="5800592"/>
                </a:cubicBezTo>
                <a:cubicBezTo>
                  <a:pt x="4437222" y="5790429"/>
                  <a:pt x="4437222" y="5790429"/>
                  <a:pt x="4437222" y="5790429"/>
                </a:cubicBezTo>
                <a:cubicBezTo>
                  <a:pt x="4458935" y="5782277"/>
                  <a:pt x="4458935" y="5782277"/>
                  <a:pt x="4458935" y="5782277"/>
                </a:cubicBezTo>
                <a:cubicBezTo>
                  <a:pt x="4454451" y="5738554"/>
                  <a:pt x="4454451" y="5738554"/>
                  <a:pt x="4454451" y="5738554"/>
                </a:cubicBezTo>
                <a:cubicBezTo>
                  <a:pt x="4428997" y="5741624"/>
                  <a:pt x="4428997" y="5741624"/>
                  <a:pt x="4428997" y="5741624"/>
                </a:cubicBezTo>
                <a:cubicBezTo>
                  <a:pt x="4426749" y="5751116"/>
                  <a:pt x="4426749" y="5751116"/>
                  <a:pt x="4426749" y="5751116"/>
                </a:cubicBezTo>
                <a:cubicBezTo>
                  <a:pt x="4417770" y="5726378"/>
                  <a:pt x="4417770" y="5726378"/>
                  <a:pt x="4417770" y="5726378"/>
                </a:cubicBezTo>
                <a:cubicBezTo>
                  <a:pt x="4420018" y="5716886"/>
                  <a:pt x="4420018" y="5716886"/>
                  <a:pt x="4420018" y="5716886"/>
                </a:cubicBezTo>
                <a:cubicBezTo>
                  <a:pt x="4471680" y="5686679"/>
                  <a:pt x="4471680" y="5686679"/>
                  <a:pt x="4471680" y="5686679"/>
                </a:cubicBezTo>
                <a:cubicBezTo>
                  <a:pt x="4490404" y="5649378"/>
                  <a:pt x="4490404" y="5649378"/>
                  <a:pt x="4490404" y="5649378"/>
                </a:cubicBezTo>
                <a:cubicBezTo>
                  <a:pt x="4492653" y="5639885"/>
                  <a:pt x="4492653" y="5639885"/>
                  <a:pt x="4492653" y="5639885"/>
                </a:cubicBezTo>
                <a:cubicBezTo>
                  <a:pt x="4452971" y="5661270"/>
                  <a:pt x="4452971" y="5661270"/>
                  <a:pt x="4452971" y="5661270"/>
                </a:cubicBezTo>
                <a:cubicBezTo>
                  <a:pt x="4431257" y="5669422"/>
                  <a:pt x="4429750" y="5717556"/>
                  <a:pt x="4385585" y="5695218"/>
                </a:cubicBezTo>
                <a:cubicBezTo>
                  <a:pt x="4375099" y="5718615"/>
                  <a:pt x="4375099" y="5718615"/>
                  <a:pt x="4375099" y="5718615"/>
                </a:cubicBezTo>
                <a:cubicBezTo>
                  <a:pt x="4369109" y="5723026"/>
                  <a:pt x="4349645" y="5721685"/>
                  <a:pt x="4354881" y="5741341"/>
                </a:cubicBezTo>
                <a:cubicBezTo>
                  <a:pt x="4372098" y="5752175"/>
                  <a:pt x="4372098" y="5752175"/>
                  <a:pt x="4372098" y="5752175"/>
                </a:cubicBezTo>
                <a:cubicBezTo>
                  <a:pt x="4328661" y="5831187"/>
                  <a:pt x="4328661" y="5831187"/>
                  <a:pt x="4328661" y="5831187"/>
                </a:cubicBezTo>
                <a:cubicBezTo>
                  <a:pt x="4336146" y="5841350"/>
                  <a:pt x="4336146" y="5841350"/>
                  <a:pt x="4336146" y="5841350"/>
                </a:cubicBezTo>
                <a:cubicBezTo>
                  <a:pt x="4297204" y="5901377"/>
                  <a:pt x="4297204" y="5901377"/>
                  <a:pt x="4297204" y="5901377"/>
                </a:cubicBezTo>
                <a:cubicBezTo>
                  <a:pt x="4292708" y="5920362"/>
                  <a:pt x="4292708" y="5920362"/>
                  <a:pt x="4292708" y="5920362"/>
                </a:cubicBezTo>
                <a:cubicBezTo>
                  <a:pt x="4296450" y="5925444"/>
                  <a:pt x="4296450" y="5925444"/>
                  <a:pt x="4296450" y="5925444"/>
                </a:cubicBezTo>
                <a:cubicBezTo>
                  <a:pt x="4312174" y="5921703"/>
                  <a:pt x="4312174" y="5921703"/>
                  <a:pt x="4312174" y="5921703"/>
                </a:cubicBezTo>
                <a:cubicBezTo>
                  <a:pt x="4320411" y="5907799"/>
                  <a:pt x="4320411" y="5907799"/>
                  <a:pt x="4320411" y="5907799"/>
                </a:cubicBezTo>
                <a:cubicBezTo>
                  <a:pt x="4325647" y="5927455"/>
                  <a:pt x="4325647" y="5927455"/>
                  <a:pt x="4325647" y="5927455"/>
                </a:cubicBezTo>
                <a:cubicBezTo>
                  <a:pt x="4288212" y="5939348"/>
                  <a:pt x="4288212" y="5939348"/>
                  <a:pt x="4288212" y="5939348"/>
                </a:cubicBezTo>
                <a:cubicBezTo>
                  <a:pt x="4272477" y="6005797"/>
                  <a:pt x="4272477" y="6005797"/>
                  <a:pt x="4272477" y="6005797"/>
                </a:cubicBezTo>
                <a:cubicBezTo>
                  <a:pt x="4266111" y="6022242"/>
                  <a:pt x="4262927" y="6030464"/>
                  <a:pt x="4261336" y="6034576"/>
                </a:cubicBezTo>
                <a:lnTo>
                  <a:pt x="4259762" y="6038639"/>
                </a:lnTo>
                <a:lnTo>
                  <a:pt x="4253465" y="6029963"/>
                </a:lnTo>
                <a:cubicBezTo>
                  <a:pt x="4240095" y="6027685"/>
                  <a:pt x="4221559" y="6058969"/>
                  <a:pt x="4241762" y="6114629"/>
                </a:cubicBezTo>
                <a:cubicBezTo>
                  <a:pt x="4232770" y="6152600"/>
                  <a:pt x="4228274" y="6171585"/>
                  <a:pt x="4226027" y="6181078"/>
                </a:cubicBezTo>
                <a:lnTo>
                  <a:pt x="4225861" y="6181776"/>
                </a:lnTo>
                <a:lnTo>
                  <a:pt x="4225149" y="6181847"/>
                </a:lnTo>
                <a:cubicBezTo>
                  <a:pt x="4223406" y="6183008"/>
                  <a:pt x="4220036" y="6185489"/>
                  <a:pt x="4214046" y="6189900"/>
                </a:cubicBezTo>
                <a:cubicBezTo>
                  <a:pt x="4225273" y="6205145"/>
                  <a:pt x="4225273" y="6205145"/>
                  <a:pt x="4225273" y="6205145"/>
                </a:cubicBezTo>
                <a:cubicBezTo>
                  <a:pt x="4201313" y="6222790"/>
                  <a:pt x="4201313" y="6222790"/>
                  <a:pt x="4201313" y="6222790"/>
                </a:cubicBezTo>
                <a:cubicBezTo>
                  <a:pt x="4184824" y="6313307"/>
                  <a:pt x="4184824" y="6313307"/>
                  <a:pt x="4184824" y="6313307"/>
                </a:cubicBezTo>
                <a:cubicBezTo>
                  <a:pt x="4152626" y="6344855"/>
                  <a:pt x="4152626" y="6344855"/>
                  <a:pt x="4152626" y="6344855"/>
                </a:cubicBezTo>
                <a:cubicBezTo>
                  <a:pt x="4163100" y="6384167"/>
                  <a:pt x="4163100" y="6384167"/>
                  <a:pt x="4163100" y="6384167"/>
                </a:cubicBezTo>
                <a:cubicBezTo>
                  <a:pt x="4146624" y="6411975"/>
                  <a:pt x="4146624" y="6411975"/>
                  <a:pt x="4146624" y="6411975"/>
                </a:cubicBezTo>
                <a:cubicBezTo>
                  <a:pt x="4149613" y="6441124"/>
                  <a:pt x="4149613" y="6441124"/>
                  <a:pt x="4149613" y="6441124"/>
                </a:cubicBezTo>
                <a:cubicBezTo>
                  <a:pt x="4129395" y="6463850"/>
                  <a:pt x="4129395" y="6463850"/>
                  <a:pt x="4129395" y="6463850"/>
                </a:cubicBezTo>
                <a:cubicBezTo>
                  <a:pt x="4133878" y="6507573"/>
                  <a:pt x="4133878" y="6507573"/>
                  <a:pt x="4133878" y="6507573"/>
                </a:cubicBezTo>
                <a:cubicBezTo>
                  <a:pt x="4125640" y="6521477"/>
                  <a:pt x="4125640" y="6521477"/>
                  <a:pt x="4125640" y="6521477"/>
                </a:cubicBezTo>
                <a:cubicBezTo>
                  <a:pt x="4128641" y="6487917"/>
                  <a:pt x="4128641" y="6487917"/>
                  <a:pt x="4128641" y="6487917"/>
                </a:cubicBezTo>
                <a:cubicBezTo>
                  <a:pt x="4096443" y="6519465"/>
                  <a:pt x="4096443" y="6519465"/>
                  <a:pt x="4096443" y="6519465"/>
                </a:cubicBezTo>
                <a:cubicBezTo>
                  <a:pt x="4095689" y="6543533"/>
                  <a:pt x="4095689" y="6543533"/>
                  <a:pt x="4095689" y="6543533"/>
                </a:cubicBezTo>
                <a:cubicBezTo>
                  <a:pt x="4115154" y="6544874"/>
                  <a:pt x="4115154" y="6544874"/>
                  <a:pt x="4115154" y="6544874"/>
                </a:cubicBezTo>
                <a:cubicBezTo>
                  <a:pt x="4127134" y="6536052"/>
                  <a:pt x="4133124" y="6531640"/>
                  <a:pt x="4129383" y="6526559"/>
                </a:cubicBezTo>
                <a:cubicBezTo>
                  <a:pt x="4142856" y="6532311"/>
                  <a:pt x="4142856" y="6532311"/>
                  <a:pt x="4142856" y="6532311"/>
                </a:cubicBezTo>
                <a:lnTo>
                  <a:pt x="4163106" y="6517399"/>
                </a:lnTo>
                <a:lnTo>
                  <a:pt x="4166063" y="6538734"/>
                </a:lnTo>
                <a:cubicBezTo>
                  <a:pt x="4169805" y="6543815"/>
                  <a:pt x="4169805" y="6543815"/>
                  <a:pt x="4169805" y="6543815"/>
                </a:cubicBezTo>
                <a:lnTo>
                  <a:pt x="4164665" y="6555286"/>
                </a:lnTo>
                <a:lnTo>
                  <a:pt x="4144351" y="6546885"/>
                </a:lnTo>
                <a:cubicBezTo>
                  <a:pt x="4084450" y="6590997"/>
                  <a:pt x="4084450" y="6590997"/>
                  <a:pt x="4084450" y="6590997"/>
                </a:cubicBezTo>
                <a:cubicBezTo>
                  <a:pt x="4086699" y="6581504"/>
                  <a:pt x="4086699" y="6581504"/>
                  <a:pt x="4086699" y="6581504"/>
                </a:cubicBezTo>
                <a:cubicBezTo>
                  <a:pt x="4063491" y="6575081"/>
                  <a:pt x="4063491" y="6575081"/>
                  <a:pt x="4063491" y="6575081"/>
                </a:cubicBezTo>
                <a:cubicBezTo>
                  <a:pt x="4067987" y="6556096"/>
                  <a:pt x="4097184" y="6558107"/>
                  <a:pt x="4084463" y="6528288"/>
                </a:cubicBezTo>
                <a:cubicBezTo>
                  <a:pt x="4088959" y="6509302"/>
                  <a:pt x="4088959" y="6509302"/>
                  <a:pt x="4088959" y="6509302"/>
                </a:cubicBezTo>
                <a:cubicBezTo>
                  <a:pt x="4081474" y="6499139"/>
                  <a:pt x="4081474" y="6499139"/>
                  <a:pt x="4081474" y="6499139"/>
                </a:cubicBezTo>
                <a:cubicBezTo>
                  <a:pt x="4099444" y="6485905"/>
                  <a:pt x="4099444" y="6485905"/>
                  <a:pt x="4099444" y="6485905"/>
                </a:cubicBezTo>
                <a:cubicBezTo>
                  <a:pt x="4121170" y="6415045"/>
                  <a:pt x="4121170" y="6415045"/>
                  <a:pt x="4121170" y="6415045"/>
                </a:cubicBezTo>
                <a:cubicBezTo>
                  <a:pt x="4112192" y="6390307"/>
                  <a:pt x="4112192" y="6390307"/>
                  <a:pt x="4112192" y="6390307"/>
                </a:cubicBezTo>
                <a:cubicBezTo>
                  <a:pt x="4118934" y="6361829"/>
                  <a:pt x="4118934" y="6361829"/>
                  <a:pt x="4118934" y="6361829"/>
                </a:cubicBezTo>
                <a:cubicBezTo>
                  <a:pt x="4130915" y="6353006"/>
                  <a:pt x="4130915" y="6353006"/>
                  <a:pt x="4130915" y="6353006"/>
                </a:cubicBezTo>
                <a:cubicBezTo>
                  <a:pt x="4125679" y="6333350"/>
                  <a:pt x="4125679" y="6333350"/>
                  <a:pt x="4125679" y="6333350"/>
                </a:cubicBezTo>
                <a:cubicBezTo>
                  <a:pt x="4163878" y="6234682"/>
                  <a:pt x="4163878" y="6234682"/>
                  <a:pt x="4163878" y="6234682"/>
                </a:cubicBezTo>
                <a:cubicBezTo>
                  <a:pt x="4175117" y="6187218"/>
                  <a:pt x="4175117" y="6187218"/>
                  <a:pt x="4175117" y="6187218"/>
                </a:cubicBezTo>
                <a:cubicBezTo>
                  <a:pt x="4190854" y="6120769"/>
                  <a:pt x="4190854" y="6120769"/>
                  <a:pt x="4190854" y="6120769"/>
                </a:cubicBezTo>
                <a:cubicBezTo>
                  <a:pt x="4200585" y="6121439"/>
                  <a:pt x="4196844" y="6116358"/>
                  <a:pt x="4210317" y="6122110"/>
                </a:cubicBezTo>
                <a:cubicBezTo>
                  <a:pt x="4208824" y="6107535"/>
                  <a:pt x="4208824" y="6107535"/>
                  <a:pt x="4208824" y="6107535"/>
                </a:cubicBezTo>
                <a:cubicBezTo>
                  <a:pt x="4209576" y="6083468"/>
                  <a:pt x="4209576" y="6083468"/>
                  <a:pt x="4209576" y="6083468"/>
                </a:cubicBezTo>
                <a:cubicBezTo>
                  <a:pt x="4234289" y="6041757"/>
                  <a:pt x="4234289" y="6041757"/>
                  <a:pt x="4234289" y="6041757"/>
                </a:cubicBezTo>
                <a:cubicBezTo>
                  <a:pt x="4246269" y="6032935"/>
                  <a:pt x="4260498" y="6014620"/>
                  <a:pt x="4219321" y="6021430"/>
                </a:cubicBezTo>
                <a:cubicBezTo>
                  <a:pt x="4229806" y="5998033"/>
                  <a:pt x="4229806" y="5998033"/>
                  <a:pt x="4229806" y="5998033"/>
                </a:cubicBezTo>
                <a:cubicBezTo>
                  <a:pt x="4232054" y="5988541"/>
                  <a:pt x="4232054" y="5988541"/>
                  <a:pt x="4232054" y="5988541"/>
                </a:cubicBezTo>
                <a:cubicBezTo>
                  <a:pt x="4228313" y="5983459"/>
                  <a:pt x="4228313" y="5983459"/>
                  <a:pt x="4228313" y="5983459"/>
                </a:cubicBezTo>
                <a:cubicBezTo>
                  <a:pt x="4210343" y="5996692"/>
                  <a:pt x="4210343" y="5996692"/>
                  <a:pt x="4210343" y="5996692"/>
                </a:cubicBezTo>
                <a:cubicBezTo>
                  <a:pt x="4208094" y="6006185"/>
                  <a:pt x="4206409" y="6013305"/>
                  <a:pt x="4205144" y="6018645"/>
                </a:cubicBezTo>
                <a:lnTo>
                  <a:pt x="4203730" y="6024612"/>
                </a:lnTo>
                <a:lnTo>
                  <a:pt x="4202195" y="6025225"/>
                </a:lnTo>
                <a:cubicBezTo>
                  <a:pt x="4200323" y="6028563"/>
                  <a:pt x="4197421" y="6035598"/>
                  <a:pt x="4193113" y="6048567"/>
                </a:cubicBezTo>
                <a:cubicBezTo>
                  <a:pt x="4209601" y="5958051"/>
                  <a:pt x="4209601" y="5958051"/>
                  <a:pt x="4209601" y="5958051"/>
                </a:cubicBezTo>
                <a:cubicBezTo>
                  <a:pt x="4243293" y="5941077"/>
                  <a:pt x="4243293" y="5941077"/>
                  <a:pt x="4243293" y="5941077"/>
                </a:cubicBezTo>
                <a:cubicBezTo>
                  <a:pt x="4251531" y="5927173"/>
                  <a:pt x="4255650" y="5920221"/>
                  <a:pt x="4257710" y="5916745"/>
                </a:cubicBezTo>
                <a:lnTo>
                  <a:pt x="4259769" y="5913269"/>
                </a:lnTo>
                <a:lnTo>
                  <a:pt x="4253779" y="5917680"/>
                </a:lnTo>
                <a:cubicBezTo>
                  <a:pt x="4265019" y="5870216"/>
                  <a:pt x="4265019" y="5870216"/>
                  <a:pt x="4265019" y="5870216"/>
                </a:cubicBezTo>
                <a:cubicBezTo>
                  <a:pt x="4245554" y="5868875"/>
                  <a:pt x="4245554" y="5868875"/>
                  <a:pt x="4245554" y="5868875"/>
                </a:cubicBezTo>
                <a:cubicBezTo>
                  <a:pt x="4226830" y="5906176"/>
                  <a:pt x="4226830" y="5906176"/>
                  <a:pt x="4226830" y="5906176"/>
                </a:cubicBezTo>
                <a:cubicBezTo>
                  <a:pt x="4227584" y="5882108"/>
                  <a:pt x="4227584" y="5882108"/>
                  <a:pt x="4227584" y="5882108"/>
                </a:cubicBezTo>
                <a:cubicBezTo>
                  <a:pt x="4246309" y="5844808"/>
                  <a:pt x="4246309" y="5844808"/>
                  <a:pt x="4246309" y="5844808"/>
                </a:cubicBezTo>
                <a:cubicBezTo>
                  <a:pt x="4243319" y="5815659"/>
                  <a:pt x="4243319" y="5815659"/>
                  <a:pt x="4243319" y="5815659"/>
                </a:cubicBezTo>
                <a:cubicBezTo>
                  <a:pt x="4217111" y="5842796"/>
                  <a:pt x="4217111" y="5842796"/>
                  <a:pt x="4217111" y="5842796"/>
                </a:cubicBezTo>
                <a:cubicBezTo>
                  <a:pt x="4214863" y="5852289"/>
                  <a:pt x="4214863" y="5852289"/>
                  <a:pt x="4214863" y="5852289"/>
                </a:cubicBezTo>
                <a:cubicBezTo>
                  <a:pt x="4204377" y="5875685"/>
                  <a:pt x="4204377" y="5875685"/>
                  <a:pt x="4204377" y="5875685"/>
                </a:cubicBezTo>
                <a:cubicBezTo>
                  <a:pt x="4198387" y="5880097"/>
                  <a:pt x="4198387" y="5880097"/>
                  <a:pt x="4198387" y="5880097"/>
                </a:cubicBezTo>
                <a:cubicBezTo>
                  <a:pt x="4194645" y="5875015"/>
                  <a:pt x="4214109" y="5876356"/>
                  <a:pt x="4196893" y="5865522"/>
                </a:cubicBezTo>
                <a:cubicBezTo>
                  <a:pt x="4148219" y="5924878"/>
                  <a:pt x="4148219" y="5924878"/>
                  <a:pt x="4148219" y="5924878"/>
                </a:cubicBezTo>
                <a:cubicBezTo>
                  <a:pt x="4119764" y="5961508"/>
                  <a:pt x="4119764" y="5961508"/>
                  <a:pt x="4119764" y="5961508"/>
                </a:cubicBezTo>
                <a:cubicBezTo>
                  <a:pt x="4138476" y="5986916"/>
                  <a:pt x="4138476" y="5986916"/>
                  <a:pt x="4138476" y="5986916"/>
                </a:cubicBezTo>
                <a:cubicBezTo>
                  <a:pt x="4124247" y="6005231"/>
                  <a:pt x="4124247" y="6005231"/>
                  <a:pt x="4124247" y="6005231"/>
                </a:cubicBezTo>
                <a:cubicBezTo>
                  <a:pt x="4102534" y="6013383"/>
                  <a:pt x="4102534" y="6013383"/>
                  <a:pt x="4102534" y="6013383"/>
                </a:cubicBezTo>
                <a:cubicBezTo>
                  <a:pt x="4084564" y="6026616"/>
                  <a:pt x="4084564" y="6026616"/>
                  <a:pt x="4084564" y="6026616"/>
                </a:cubicBezTo>
                <a:cubicBezTo>
                  <a:pt x="4095791" y="6041861"/>
                  <a:pt x="4095791" y="6041861"/>
                  <a:pt x="4095791" y="6041861"/>
                </a:cubicBezTo>
                <a:cubicBezTo>
                  <a:pt x="4065087" y="6087984"/>
                  <a:pt x="4065087" y="6087984"/>
                  <a:pt x="4065087" y="6087984"/>
                </a:cubicBezTo>
                <a:cubicBezTo>
                  <a:pt x="4068830" y="6093066"/>
                  <a:pt x="4068830" y="6093066"/>
                  <a:pt x="4068830" y="6093066"/>
                </a:cubicBezTo>
                <a:cubicBezTo>
                  <a:pt x="4050105" y="6130366"/>
                  <a:pt x="4050105" y="6130366"/>
                  <a:pt x="4050105" y="6130366"/>
                </a:cubicBezTo>
                <a:cubicBezTo>
                  <a:pt x="4061333" y="6145612"/>
                  <a:pt x="4061333" y="6145612"/>
                  <a:pt x="4061333" y="6145612"/>
                </a:cubicBezTo>
                <a:cubicBezTo>
                  <a:pt x="4035124" y="6172749"/>
                  <a:pt x="4035124" y="6172749"/>
                  <a:pt x="4035124" y="6172749"/>
                </a:cubicBezTo>
                <a:cubicBezTo>
                  <a:pt x="4025380" y="6234787"/>
                  <a:pt x="4025380" y="6234787"/>
                  <a:pt x="4025380" y="6234787"/>
                </a:cubicBezTo>
                <a:cubicBezTo>
                  <a:pt x="4029122" y="6239868"/>
                  <a:pt x="4019390" y="6239198"/>
                  <a:pt x="4020884" y="6253772"/>
                </a:cubicBezTo>
                <a:cubicBezTo>
                  <a:pt x="3999925" y="6237857"/>
                  <a:pt x="3999925" y="6237857"/>
                  <a:pt x="3999925" y="6237857"/>
                </a:cubicBezTo>
                <a:cubicBezTo>
                  <a:pt x="3978213" y="6246008"/>
                  <a:pt x="3978213" y="6246008"/>
                  <a:pt x="3978213" y="6246008"/>
                </a:cubicBezTo>
                <a:cubicBezTo>
                  <a:pt x="3976719" y="6231434"/>
                  <a:pt x="3976719" y="6231434"/>
                  <a:pt x="3976719" y="6231434"/>
                </a:cubicBezTo>
                <a:cubicBezTo>
                  <a:pt x="3955007" y="6239586"/>
                  <a:pt x="3955007" y="6239586"/>
                  <a:pt x="3955007" y="6239586"/>
                </a:cubicBezTo>
                <a:cubicBezTo>
                  <a:pt x="3954253" y="6263653"/>
                  <a:pt x="3917572" y="6251478"/>
                  <a:pt x="3946015" y="6277557"/>
                </a:cubicBezTo>
                <a:cubicBezTo>
                  <a:pt x="3970716" y="6298554"/>
                  <a:pt x="3970716" y="6298554"/>
                  <a:pt x="3970716" y="6298554"/>
                </a:cubicBezTo>
                <a:cubicBezTo>
                  <a:pt x="3960230" y="6321951"/>
                  <a:pt x="3960230" y="6321951"/>
                  <a:pt x="3960230" y="6321951"/>
                </a:cubicBezTo>
                <a:cubicBezTo>
                  <a:pt x="3956488" y="6316869"/>
                  <a:pt x="3956488" y="6316869"/>
                  <a:pt x="3956488" y="6316869"/>
                </a:cubicBezTo>
                <a:cubicBezTo>
                  <a:pt x="3946756" y="6316199"/>
                  <a:pt x="3946756" y="6316199"/>
                  <a:pt x="3946756" y="6316199"/>
                </a:cubicBezTo>
                <a:cubicBezTo>
                  <a:pt x="3918300" y="6352829"/>
                  <a:pt x="3918300" y="6352829"/>
                  <a:pt x="3918300" y="6352829"/>
                </a:cubicBezTo>
                <a:cubicBezTo>
                  <a:pt x="3910816" y="6342665"/>
                  <a:pt x="3910816" y="6342665"/>
                  <a:pt x="3910816" y="6342665"/>
                </a:cubicBezTo>
                <a:cubicBezTo>
                  <a:pt x="3897341" y="6336913"/>
                  <a:pt x="3897341" y="6336913"/>
                  <a:pt x="3897341" y="6336913"/>
                </a:cubicBezTo>
                <a:cubicBezTo>
                  <a:pt x="3896588" y="6360980"/>
                  <a:pt x="3896588" y="6360980"/>
                  <a:pt x="3896588" y="6360980"/>
                </a:cubicBezTo>
                <a:cubicBezTo>
                  <a:pt x="3919794" y="6367403"/>
                  <a:pt x="3919794" y="6367403"/>
                  <a:pt x="3919794" y="6367403"/>
                </a:cubicBezTo>
                <a:cubicBezTo>
                  <a:pt x="3931021" y="6382648"/>
                  <a:pt x="3931021" y="6382648"/>
                  <a:pt x="3931021" y="6382648"/>
                </a:cubicBezTo>
                <a:cubicBezTo>
                  <a:pt x="3910803" y="6405374"/>
                  <a:pt x="3910803" y="6405374"/>
                  <a:pt x="3910803" y="6405374"/>
                </a:cubicBezTo>
                <a:cubicBezTo>
                  <a:pt x="3919782" y="6430111"/>
                  <a:pt x="3919782" y="6430111"/>
                  <a:pt x="3919782" y="6430111"/>
                </a:cubicBezTo>
                <a:cubicBezTo>
                  <a:pt x="3922030" y="6420619"/>
                  <a:pt x="3902565" y="6419278"/>
                  <a:pt x="3895822" y="6447756"/>
                </a:cubicBezTo>
                <a:cubicBezTo>
                  <a:pt x="3915286" y="6449097"/>
                  <a:pt x="3915286" y="6449097"/>
                  <a:pt x="3915286" y="6449097"/>
                </a:cubicBezTo>
                <a:cubicBezTo>
                  <a:pt x="3908543" y="6477575"/>
                  <a:pt x="3908543" y="6477575"/>
                  <a:pt x="3908543" y="6477575"/>
                </a:cubicBezTo>
                <a:cubicBezTo>
                  <a:pt x="3898810" y="6476905"/>
                  <a:pt x="3914533" y="6473164"/>
                  <a:pt x="3898810" y="6476905"/>
                </a:cubicBezTo>
                <a:cubicBezTo>
                  <a:pt x="3901799" y="6506054"/>
                  <a:pt x="3901799" y="6506054"/>
                  <a:pt x="3901799" y="6506054"/>
                </a:cubicBezTo>
                <a:cubicBezTo>
                  <a:pt x="3898057" y="6500972"/>
                  <a:pt x="3898057" y="6500972"/>
                  <a:pt x="3898057" y="6500972"/>
                </a:cubicBezTo>
                <a:cubicBezTo>
                  <a:pt x="3854632" y="6517276"/>
                  <a:pt x="3854632" y="6517276"/>
                  <a:pt x="3854632" y="6517276"/>
                </a:cubicBezTo>
                <a:cubicBezTo>
                  <a:pt x="3842652" y="6526098"/>
                  <a:pt x="3842652" y="6526098"/>
                  <a:pt x="3842652" y="6526098"/>
                </a:cubicBezTo>
                <a:cubicBezTo>
                  <a:pt x="3862116" y="6527439"/>
                  <a:pt x="3862116" y="6527439"/>
                  <a:pt x="3862116" y="6527439"/>
                </a:cubicBezTo>
                <a:cubicBezTo>
                  <a:pt x="3886077" y="6509794"/>
                  <a:pt x="3886077" y="6509794"/>
                  <a:pt x="3886077" y="6509794"/>
                </a:cubicBezTo>
                <a:cubicBezTo>
                  <a:pt x="3890560" y="6553518"/>
                  <a:pt x="3890560" y="6553518"/>
                  <a:pt x="3890560" y="6553518"/>
                </a:cubicBezTo>
                <a:cubicBezTo>
                  <a:pt x="3877085" y="6547766"/>
                  <a:pt x="3886817" y="6548436"/>
                  <a:pt x="3862104" y="6590148"/>
                </a:cubicBezTo>
                <a:cubicBezTo>
                  <a:pt x="3875578" y="6595900"/>
                  <a:pt x="3875578" y="6595900"/>
                  <a:pt x="3875578" y="6595900"/>
                </a:cubicBezTo>
                <a:cubicBezTo>
                  <a:pt x="3874825" y="6619967"/>
                  <a:pt x="3874825" y="6619967"/>
                  <a:pt x="3874825" y="6619967"/>
                </a:cubicBezTo>
                <a:cubicBezTo>
                  <a:pt x="3849371" y="6623037"/>
                  <a:pt x="3849371" y="6623037"/>
                  <a:pt x="3849371" y="6623037"/>
                </a:cubicBezTo>
                <a:cubicBezTo>
                  <a:pt x="3856101" y="6657268"/>
                  <a:pt x="3856101" y="6657268"/>
                  <a:pt x="3856101" y="6657268"/>
                </a:cubicBezTo>
                <a:cubicBezTo>
                  <a:pt x="3846369" y="6656597"/>
                  <a:pt x="3844122" y="6666090"/>
                  <a:pt x="3841874" y="6675583"/>
                </a:cubicBezTo>
                <a:cubicBezTo>
                  <a:pt x="3860585" y="6700991"/>
                  <a:pt x="3860585" y="6700991"/>
                  <a:pt x="3860585" y="6700991"/>
                </a:cubicBezTo>
                <a:cubicBezTo>
                  <a:pt x="3844109" y="6728799"/>
                  <a:pt x="3844109" y="6728799"/>
                  <a:pt x="3844109" y="6728799"/>
                </a:cubicBezTo>
                <a:cubicBezTo>
                  <a:pt x="3817160" y="6717294"/>
                  <a:pt x="3817160" y="6717294"/>
                  <a:pt x="3817160" y="6717294"/>
                </a:cubicBezTo>
                <a:lnTo>
                  <a:pt x="3813415" y="6723614"/>
                </a:lnTo>
                <a:lnTo>
                  <a:pt x="3811638" y="6722341"/>
                </a:lnTo>
                <a:cubicBezTo>
                  <a:pt x="3809110" y="6725181"/>
                  <a:pt x="3805927" y="6733404"/>
                  <a:pt x="3808922" y="6731198"/>
                </a:cubicBezTo>
                <a:cubicBezTo>
                  <a:pt x="3808922" y="6731198"/>
                  <a:pt x="3808922" y="6731198"/>
                  <a:pt x="3809952" y="6729460"/>
                </a:cubicBezTo>
                <a:lnTo>
                  <a:pt x="3813415" y="6723614"/>
                </a:lnTo>
                <a:lnTo>
                  <a:pt x="3814082" y="6724092"/>
                </a:lnTo>
                <a:cubicBezTo>
                  <a:pt x="3814163" y="6727338"/>
                  <a:pt x="3813226" y="6733907"/>
                  <a:pt x="3810416" y="6745773"/>
                </a:cubicBezTo>
                <a:cubicBezTo>
                  <a:pt x="3829882" y="6747114"/>
                  <a:pt x="3829882" y="6747114"/>
                  <a:pt x="3829882" y="6747114"/>
                </a:cubicBezTo>
                <a:cubicBezTo>
                  <a:pt x="3825385" y="6766099"/>
                  <a:pt x="3825385" y="6766099"/>
                  <a:pt x="3825385" y="6766099"/>
                </a:cubicBezTo>
                <a:cubicBezTo>
                  <a:pt x="3835117" y="6766770"/>
                  <a:pt x="3835117" y="6766770"/>
                  <a:pt x="3835117" y="6766770"/>
                </a:cubicBezTo>
                <a:cubicBezTo>
                  <a:pt x="3817147" y="6780003"/>
                  <a:pt x="3817147" y="6780003"/>
                  <a:pt x="3817147" y="6780003"/>
                </a:cubicBezTo>
                <a:cubicBezTo>
                  <a:pt x="3812651" y="6798989"/>
                  <a:pt x="3812651" y="6798989"/>
                  <a:pt x="3812651" y="6798989"/>
                </a:cubicBezTo>
                <a:cubicBezTo>
                  <a:pt x="3832116" y="6800330"/>
                  <a:pt x="3832116" y="6800330"/>
                  <a:pt x="3832116" y="6800330"/>
                </a:cubicBezTo>
                <a:cubicBezTo>
                  <a:pt x="3824619" y="6852876"/>
                  <a:pt x="3824619" y="6852876"/>
                  <a:pt x="3824619" y="6852876"/>
                </a:cubicBezTo>
                <a:lnTo>
                  <a:pt x="3817660" y="6858000"/>
                </a:lnTo>
                <a:lnTo>
                  <a:pt x="3748833" y="6858000"/>
                </a:lnTo>
                <a:lnTo>
                  <a:pt x="3748914" y="6848865"/>
                </a:lnTo>
                <a:cubicBezTo>
                  <a:pt x="3749009" y="6838018"/>
                  <a:pt x="3749009" y="6838018"/>
                  <a:pt x="3749009" y="6838018"/>
                </a:cubicBezTo>
                <a:cubicBezTo>
                  <a:pt x="3743019" y="6842429"/>
                  <a:pt x="3743019" y="6842429"/>
                  <a:pt x="3743019" y="6842429"/>
                </a:cubicBezTo>
                <a:cubicBezTo>
                  <a:pt x="3728050" y="6822103"/>
                  <a:pt x="3728050" y="6822103"/>
                  <a:pt x="3728050" y="6822103"/>
                </a:cubicBezTo>
                <a:cubicBezTo>
                  <a:pt x="3741526" y="6827855"/>
                  <a:pt x="3741526" y="6827855"/>
                  <a:pt x="3741526" y="6827855"/>
                </a:cubicBezTo>
                <a:cubicBezTo>
                  <a:pt x="3756506" y="6785473"/>
                  <a:pt x="3756506" y="6785473"/>
                  <a:pt x="3756506" y="6785473"/>
                </a:cubicBezTo>
                <a:cubicBezTo>
                  <a:pt x="3743033" y="6779720"/>
                  <a:pt x="3743033" y="6779720"/>
                  <a:pt x="3743033" y="6779720"/>
                </a:cubicBezTo>
                <a:cubicBezTo>
                  <a:pt x="3770734" y="6767158"/>
                  <a:pt x="3736301" y="6745490"/>
                  <a:pt x="3765498" y="6747502"/>
                </a:cubicBezTo>
                <a:cubicBezTo>
                  <a:pt x="3761755" y="6742420"/>
                  <a:pt x="3787210" y="6739350"/>
                  <a:pt x="3764003" y="6732927"/>
                </a:cubicBezTo>
                <a:cubicBezTo>
                  <a:pt x="3778231" y="6714612"/>
                  <a:pt x="3792459" y="6696297"/>
                  <a:pt x="3781233" y="6681052"/>
                </a:cubicBezTo>
                <a:cubicBezTo>
                  <a:pt x="3754284" y="6669547"/>
                  <a:pt x="3754284" y="6669547"/>
                  <a:pt x="3754284" y="6669547"/>
                </a:cubicBezTo>
                <a:cubicBezTo>
                  <a:pt x="3770760" y="6641740"/>
                  <a:pt x="3770760" y="6641740"/>
                  <a:pt x="3770760" y="6641740"/>
                </a:cubicBezTo>
                <a:cubicBezTo>
                  <a:pt x="3765524" y="6622084"/>
                  <a:pt x="3765524" y="6622084"/>
                  <a:pt x="3765524" y="6622084"/>
                </a:cubicBezTo>
                <a:cubicBezTo>
                  <a:pt x="3781999" y="6594276"/>
                  <a:pt x="3781999" y="6594276"/>
                  <a:pt x="3781999" y="6594276"/>
                </a:cubicBezTo>
                <a:cubicBezTo>
                  <a:pt x="3780506" y="6579701"/>
                  <a:pt x="3780506" y="6579701"/>
                  <a:pt x="3780506" y="6579701"/>
                </a:cubicBezTo>
                <a:cubicBezTo>
                  <a:pt x="3765536" y="6559375"/>
                  <a:pt x="3823188" y="6524757"/>
                  <a:pt x="3796239" y="6513252"/>
                </a:cubicBezTo>
                <a:cubicBezTo>
                  <a:pt x="3822460" y="6423406"/>
                  <a:pt x="3822460" y="6423406"/>
                  <a:pt x="3822460" y="6423406"/>
                </a:cubicBezTo>
                <a:cubicBezTo>
                  <a:pt x="3838195" y="6356956"/>
                  <a:pt x="3838195" y="6356956"/>
                  <a:pt x="3838195" y="6356956"/>
                </a:cubicBezTo>
                <a:cubicBezTo>
                  <a:pt x="3838948" y="6332889"/>
                  <a:pt x="3886114" y="6321668"/>
                  <a:pt x="3844198" y="6289836"/>
                </a:cubicBezTo>
                <a:cubicBezTo>
                  <a:pt x="3851682" y="6300000"/>
                  <a:pt x="3856177" y="6281015"/>
                  <a:pt x="3859919" y="6286096"/>
                </a:cubicBezTo>
                <a:cubicBezTo>
                  <a:pt x="3864415" y="6267111"/>
                  <a:pt x="3864415" y="6267111"/>
                  <a:pt x="3864415" y="6267111"/>
                </a:cubicBezTo>
                <a:cubicBezTo>
                  <a:pt x="3836713" y="6279673"/>
                  <a:pt x="3836713" y="6279673"/>
                  <a:pt x="3836713" y="6279673"/>
                </a:cubicBezTo>
                <a:cubicBezTo>
                  <a:pt x="3877148" y="6234221"/>
                  <a:pt x="3877148" y="6234221"/>
                  <a:pt x="3877148" y="6234221"/>
                </a:cubicBezTo>
                <a:cubicBezTo>
                  <a:pt x="3875655" y="6219647"/>
                  <a:pt x="3875655" y="6219647"/>
                  <a:pt x="3875655" y="6219647"/>
                </a:cubicBezTo>
                <a:cubicBezTo>
                  <a:pt x="3847952" y="6232210"/>
                  <a:pt x="3847952" y="6232210"/>
                  <a:pt x="3847952" y="6232210"/>
                </a:cubicBezTo>
                <a:cubicBezTo>
                  <a:pt x="3811259" y="6282743"/>
                  <a:pt x="3811259" y="6282743"/>
                  <a:pt x="3811259" y="6282743"/>
                </a:cubicBezTo>
                <a:cubicBezTo>
                  <a:pt x="3773071" y="6318702"/>
                  <a:pt x="3773071" y="6318702"/>
                  <a:pt x="3773071" y="6318702"/>
                </a:cubicBezTo>
                <a:cubicBezTo>
                  <a:pt x="3774565" y="6333277"/>
                  <a:pt x="3774565" y="6333277"/>
                  <a:pt x="3774565" y="6333277"/>
                </a:cubicBezTo>
                <a:cubicBezTo>
                  <a:pt x="3788039" y="6339029"/>
                  <a:pt x="3788039" y="6339029"/>
                  <a:pt x="3788039" y="6339029"/>
                </a:cubicBezTo>
                <a:cubicBezTo>
                  <a:pt x="3746109" y="6369907"/>
                  <a:pt x="3746109" y="6369907"/>
                  <a:pt x="3746109" y="6369907"/>
                </a:cubicBezTo>
                <a:cubicBezTo>
                  <a:pt x="3742367" y="6364825"/>
                  <a:pt x="3742367" y="6364825"/>
                  <a:pt x="3742367" y="6364825"/>
                </a:cubicBezTo>
                <a:cubicBezTo>
                  <a:pt x="3762585" y="6342099"/>
                  <a:pt x="3762585" y="6342099"/>
                  <a:pt x="3762585" y="6342099"/>
                </a:cubicBezTo>
                <a:cubicBezTo>
                  <a:pt x="3746863" y="6345840"/>
                  <a:pt x="3746863" y="6345840"/>
                  <a:pt x="3746863" y="6345840"/>
                </a:cubicBezTo>
                <a:cubicBezTo>
                  <a:pt x="3671981" y="6432333"/>
                  <a:pt x="3671981" y="6432333"/>
                  <a:pt x="3671981" y="6432333"/>
                </a:cubicBezTo>
                <a:cubicBezTo>
                  <a:pt x="3679466" y="6442496"/>
                  <a:pt x="3679466" y="6442496"/>
                  <a:pt x="3679466" y="6442496"/>
                </a:cubicBezTo>
                <a:cubicBezTo>
                  <a:pt x="3648021" y="6449977"/>
                  <a:pt x="3648021" y="6449977"/>
                  <a:pt x="3648021" y="6449977"/>
                </a:cubicBezTo>
                <a:cubicBezTo>
                  <a:pt x="3605337" y="6504922"/>
                  <a:pt x="3605337" y="6504922"/>
                  <a:pt x="3605337" y="6504922"/>
                </a:cubicBezTo>
                <a:cubicBezTo>
                  <a:pt x="3609079" y="6510004"/>
                  <a:pt x="3609079" y="6510004"/>
                  <a:pt x="3609079" y="6510004"/>
                </a:cubicBezTo>
                <a:cubicBezTo>
                  <a:pt x="3589615" y="6508663"/>
                  <a:pt x="3589615" y="6508663"/>
                  <a:pt x="3589615" y="6508663"/>
                </a:cubicBezTo>
                <a:cubicBezTo>
                  <a:pt x="3587367" y="6518156"/>
                  <a:pt x="3587367" y="6518156"/>
                  <a:pt x="3587367" y="6518156"/>
                </a:cubicBezTo>
                <a:cubicBezTo>
                  <a:pt x="3571645" y="6521896"/>
                  <a:pt x="3571645" y="6521896"/>
                  <a:pt x="3571645" y="6521896"/>
                </a:cubicBezTo>
                <a:cubicBezTo>
                  <a:pt x="3564901" y="6550375"/>
                  <a:pt x="3564901" y="6550375"/>
                  <a:pt x="3564901" y="6550375"/>
                </a:cubicBezTo>
                <a:cubicBezTo>
                  <a:pt x="3543189" y="6558526"/>
                  <a:pt x="3543189" y="6558526"/>
                  <a:pt x="3543189" y="6558526"/>
                </a:cubicBezTo>
                <a:cubicBezTo>
                  <a:pt x="3554415" y="6573771"/>
                  <a:pt x="3554415" y="6573771"/>
                  <a:pt x="3554415" y="6573771"/>
                </a:cubicBezTo>
                <a:cubicBezTo>
                  <a:pt x="3546554" y="6575642"/>
                  <a:pt x="3540659" y="6577044"/>
                  <a:pt x="3536238" y="6578096"/>
                </a:cubicBezTo>
                <a:lnTo>
                  <a:pt x="3531558" y="6579209"/>
                </a:lnTo>
                <a:lnTo>
                  <a:pt x="3536240" y="6569278"/>
                </a:lnTo>
                <a:cubicBezTo>
                  <a:pt x="3544033" y="6551047"/>
                  <a:pt x="3521286" y="6588372"/>
                  <a:pt x="3522973" y="6581252"/>
                </a:cubicBezTo>
                <a:cubicBezTo>
                  <a:pt x="3522973" y="6581252"/>
                  <a:pt x="3522973" y="6581252"/>
                  <a:pt x="3526903" y="6580317"/>
                </a:cubicBezTo>
                <a:lnTo>
                  <a:pt x="3531558" y="6579209"/>
                </a:lnTo>
                <a:lnTo>
                  <a:pt x="3529542" y="6583486"/>
                </a:lnTo>
                <a:cubicBezTo>
                  <a:pt x="3526292" y="6590073"/>
                  <a:pt x="3521940" y="6598667"/>
                  <a:pt x="3516228" y="6609730"/>
                </a:cubicBezTo>
                <a:cubicBezTo>
                  <a:pt x="3502754" y="6603978"/>
                  <a:pt x="3502754" y="6603978"/>
                  <a:pt x="3502754" y="6603978"/>
                </a:cubicBezTo>
                <a:cubicBezTo>
                  <a:pt x="3501247" y="6652113"/>
                  <a:pt x="3501247" y="6652113"/>
                  <a:pt x="3501247" y="6652113"/>
                </a:cubicBezTo>
                <a:lnTo>
                  <a:pt x="3489973" y="6660415"/>
                </a:lnTo>
                <a:lnTo>
                  <a:pt x="3489951" y="6660002"/>
                </a:lnTo>
                <a:cubicBezTo>
                  <a:pt x="3488114" y="6633495"/>
                  <a:pt x="3486551" y="6669792"/>
                  <a:pt x="3483276" y="6665346"/>
                </a:cubicBezTo>
                <a:cubicBezTo>
                  <a:pt x="3483276" y="6665346"/>
                  <a:pt x="3483276" y="6665346"/>
                  <a:pt x="3485522" y="6663692"/>
                </a:cubicBezTo>
                <a:lnTo>
                  <a:pt x="3489973" y="6660415"/>
                </a:lnTo>
                <a:lnTo>
                  <a:pt x="3490480" y="6670120"/>
                </a:lnTo>
                <a:lnTo>
                  <a:pt x="3490317" y="6670203"/>
                </a:lnTo>
                <a:lnTo>
                  <a:pt x="3490491" y="6672279"/>
                </a:lnTo>
                <a:lnTo>
                  <a:pt x="3469048" y="6683661"/>
                </a:lnTo>
                <a:cubicBezTo>
                  <a:pt x="3484017" y="6703988"/>
                  <a:pt x="3484017" y="6703988"/>
                  <a:pt x="3484017" y="6703988"/>
                </a:cubicBezTo>
                <a:cubicBezTo>
                  <a:pt x="3455561" y="6740618"/>
                  <a:pt x="3455561" y="6740618"/>
                  <a:pt x="3455561" y="6740618"/>
                </a:cubicBezTo>
                <a:cubicBezTo>
                  <a:pt x="3448818" y="6769096"/>
                  <a:pt x="3448818" y="6769096"/>
                  <a:pt x="3448818" y="6769096"/>
                </a:cubicBezTo>
                <a:cubicBezTo>
                  <a:pt x="3462292" y="6774848"/>
                  <a:pt x="3462292" y="6774848"/>
                  <a:pt x="3462292" y="6774848"/>
                </a:cubicBezTo>
                <a:cubicBezTo>
                  <a:pt x="3456302" y="6779260"/>
                  <a:pt x="3456302" y="6779260"/>
                  <a:pt x="3456302" y="6779260"/>
                </a:cubicBezTo>
                <a:cubicBezTo>
                  <a:pt x="3473520" y="6790093"/>
                  <a:pt x="3473520" y="6790093"/>
                  <a:pt x="3473520" y="6790093"/>
                </a:cubicBezTo>
                <a:cubicBezTo>
                  <a:pt x="3454795" y="6827394"/>
                  <a:pt x="3454795" y="6827394"/>
                  <a:pt x="3454795" y="6827394"/>
                </a:cubicBezTo>
                <a:cubicBezTo>
                  <a:pt x="3456103" y="6840146"/>
                  <a:pt x="3488379" y="6770088"/>
                  <a:pt x="3461304" y="6830744"/>
                </a:cubicBezTo>
                <a:lnTo>
                  <a:pt x="3449101" y="6858000"/>
                </a:lnTo>
                <a:lnTo>
                  <a:pt x="3363329" y="6858000"/>
                </a:lnTo>
                <a:lnTo>
                  <a:pt x="3368510" y="6849789"/>
                </a:lnTo>
                <a:cubicBezTo>
                  <a:pt x="3373939" y="6839912"/>
                  <a:pt x="3374690" y="6831522"/>
                  <a:pt x="3361215" y="6825770"/>
                </a:cubicBezTo>
                <a:cubicBezTo>
                  <a:pt x="3345494" y="6829510"/>
                  <a:pt x="3345494" y="6829510"/>
                  <a:pt x="3345494" y="6829510"/>
                </a:cubicBezTo>
                <a:cubicBezTo>
                  <a:pt x="3338750" y="6857989"/>
                  <a:pt x="3338750" y="6857989"/>
                  <a:pt x="3338750" y="6857989"/>
                </a:cubicBezTo>
                <a:cubicBezTo>
                  <a:pt x="3327523" y="6842744"/>
                  <a:pt x="3327523" y="6842744"/>
                  <a:pt x="3327523" y="6842744"/>
                </a:cubicBezTo>
                <a:cubicBezTo>
                  <a:pt x="3336515" y="6804773"/>
                  <a:pt x="3336515" y="6804773"/>
                  <a:pt x="3336515" y="6804773"/>
                </a:cubicBezTo>
                <a:cubicBezTo>
                  <a:pt x="3332772" y="6799691"/>
                  <a:pt x="3332772" y="6799691"/>
                  <a:pt x="3332772" y="6799691"/>
                </a:cubicBezTo>
                <a:cubicBezTo>
                  <a:pt x="3310307" y="6831910"/>
                  <a:pt x="3310307" y="6831910"/>
                  <a:pt x="3310307" y="6831910"/>
                </a:cubicBezTo>
                <a:lnTo>
                  <a:pt x="3308606" y="6858000"/>
                </a:lnTo>
                <a:lnTo>
                  <a:pt x="3303518" y="6858000"/>
                </a:lnTo>
                <a:lnTo>
                  <a:pt x="3303135" y="6838048"/>
                </a:lnTo>
                <a:cubicBezTo>
                  <a:pt x="3302822" y="6821746"/>
                  <a:pt x="3302822" y="6821746"/>
                  <a:pt x="3302822" y="6821746"/>
                </a:cubicBezTo>
                <a:cubicBezTo>
                  <a:pt x="3272872" y="6843802"/>
                  <a:pt x="3272872" y="6843802"/>
                  <a:pt x="3272872" y="6843802"/>
                </a:cubicBezTo>
                <a:lnTo>
                  <a:pt x="3269510" y="6858000"/>
                </a:lnTo>
                <a:lnTo>
                  <a:pt x="3246605" y="6858000"/>
                </a:lnTo>
                <a:lnTo>
                  <a:pt x="3247791" y="6850516"/>
                </a:lnTo>
                <a:cubicBezTo>
                  <a:pt x="3251536" y="6839920"/>
                  <a:pt x="3261645" y="6828557"/>
                  <a:pt x="3293843" y="6797009"/>
                </a:cubicBezTo>
                <a:cubicBezTo>
                  <a:pt x="3271754" y="6817194"/>
                  <a:pt x="3255189" y="6832333"/>
                  <a:pt x="3242763" y="6843687"/>
                </a:cubicBezTo>
                <a:lnTo>
                  <a:pt x="3227100" y="6858000"/>
                </a:lnTo>
                <a:lnTo>
                  <a:pt x="3176215" y="6858000"/>
                </a:lnTo>
                <a:lnTo>
                  <a:pt x="3183971" y="6840691"/>
                </a:lnTo>
                <a:cubicBezTo>
                  <a:pt x="3187342" y="6834291"/>
                  <a:pt x="3187530" y="6828274"/>
                  <a:pt x="3174056" y="6822521"/>
                </a:cubicBezTo>
                <a:cubicBezTo>
                  <a:pt x="3189777" y="6818781"/>
                  <a:pt x="3189777" y="6818781"/>
                  <a:pt x="3189777" y="6818781"/>
                </a:cubicBezTo>
                <a:cubicBezTo>
                  <a:pt x="3197262" y="6828945"/>
                  <a:pt x="3197262" y="6828945"/>
                  <a:pt x="3197262" y="6828945"/>
                </a:cubicBezTo>
                <a:cubicBezTo>
                  <a:pt x="3212985" y="6825204"/>
                  <a:pt x="3214478" y="6839779"/>
                  <a:pt x="3235450" y="6792985"/>
                </a:cubicBezTo>
                <a:cubicBezTo>
                  <a:pt x="3233956" y="6778411"/>
                  <a:pt x="3233956" y="6778411"/>
                  <a:pt x="3233956" y="6778411"/>
                </a:cubicBezTo>
                <a:cubicBezTo>
                  <a:pt x="3253420" y="6779752"/>
                  <a:pt x="3253420" y="6779752"/>
                  <a:pt x="3253420" y="6779752"/>
                </a:cubicBezTo>
                <a:cubicBezTo>
                  <a:pt x="3247430" y="6784163"/>
                  <a:pt x="3273639" y="6757026"/>
                  <a:pt x="3258657" y="6799408"/>
                </a:cubicBezTo>
                <a:cubicBezTo>
                  <a:pt x="3288607" y="6777352"/>
                  <a:pt x="3288607" y="6777352"/>
                  <a:pt x="3288607" y="6777352"/>
                </a:cubicBezTo>
                <a:cubicBezTo>
                  <a:pt x="3257916" y="6760766"/>
                  <a:pt x="3257916" y="6760766"/>
                  <a:pt x="3257916" y="6760766"/>
                </a:cubicBezTo>
                <a:cubicBezTo>
                  <a:pt x="3272144" y="6742451"/>
                  <a:pt x="3272144" y="6742451"/>
                  <a:pt x="3272144" y="6742451"/>
                </a:cubicBezTo>
                <a:cubicBezTo>
                  <a:pt x="3314074" y="6711573"/>
                  <a:pt x="3314074" y="6711573"/>
                  <a:pt x="3314074" y="6711573"/>
                </a:cubicBezTo>
                <a:cubicBezTo>
                  <a:pt x="3302848" y="6696329"/>
                  <a:pt x="3323066" y="6673602"/>
                  <a:pt x="3344777" y="6665451"/>
                </a:cubicBezTo>
                <a:cubicBezTo>
                  <a:pt x="3379223" y="6624410"/>
                  <a:pt x="3379223" y="6624410"/>
                  <a:pt x="3379223" y="6624410"/>
                </a:cubicBezTo>
                <a:cubicBezTo>
                  <a:pt x="3393451" y="6606095"/>
                  <a:pt x="3368750" y="6585098"/>
                  <a:pt x="3406938" y="6549138"/>
                </a:cubicBezTo>
                <a:cubicBezTo>
                  <a:pt x="3381484" y="6552208"/>
                  <a:pt x="3381484" y="6552208"/>
                  <a:pt x="3381484" y="6552208"/>
                </a:cubicBezTo>
                <a:cubicBezTo>
                  <a:pt x="3419685" y="6453540"/>
                  <a:pt x="3419685" y="6453540"/>
                  <a:pt x="3419685" y="6453540"/>
                </a:cubicBezTo>
                <a:cubicBezTo>
                  <a:pt x="3421933" y="6444047"/>
                  <a:pt x="3435419" y="6387091"/>
                  <a:pt x="3415201" y="6409817"/>
                </a:cubicBezTo>
                <a:cubicBezTo>
                  <a:pt x="3415201" y="6409817"/>
                  <a:pt x="3419697" y="6390831"/>
                  <a:pt x="3403222" y="6418639"/>
                </a:cubicBezTo>
                <a:cubicBezTo>
                  <a:pt x="3404716" y="6433213"/>
                  <a:pt x="3404716" y="6433213"/>
                  <a:pt x="3404716" y="6433213"/>
                </a:cubicBezTo>
                <a:cubicBezTo>
                  <a:pt x="3364293" y="6415956"/>
                  <a:pt x="3364293" y="6415956"/>
                  <a:pt x="3364293" y="6415956"/>
                </a:cubicBezTo>
                <a:cubicBezTo>
                  <a:pt x="3340333" y="6433601"/>
                  <a:pt x="3340333" y="6433601"/>
                  <a:pt x="3340333" y="6433601"/>
                </a:cubicBezTo>
                <a:cubicBezTo>
                  <a:pt x="3338085" y="6443094"/>
                  <a:pt x="3338085" y="6443094"/>
                  <a:pt x="3338085" y="6443094"/>
                </a:cubicBezTo>
                <a:cubicBezTo>
                  <a:pt x="3359798" y="6434942"/>
                  <a:pt x="3359798" y="6434942"/>
                  <a:pt x="3359798" y="6434942"/>
                </a:cubicBezTo>
                <a:cubicBezTo>
                  <a:pt x="3329093" y="6481065"/>
                  <a:pt x="3329093" y="6481065"/>
                  <a:pt x="3329093" y="6481065"/>
                </a:cubicBezTo>
                <a:cubicBezTo>
                  <a:pt x="3319361" y="6480394"/>
                  <a:pt x="3319361" y="6480394"/>
                  <a:pt x="3319361" y="6480394"/>
                </a:cubicBezTo>
                <a:lnTo>
                  <a:pt x="3314917" y="6490309"/>
                </a:lnTo>
                <a:lnTo>
                  <a:pt x="3312434" y="6491373"/>
                </a:lnTo>
                <a:lnTo>
                  <a:pt x="3312378" y="6495975"/>
                </a:lnTo>
                <a:lnTo>
                  <a:pt x="3310186" y="6500866"/>
                </a:lnTo>
                <a:cubicBezTo>
                  <a:pt x="3308875" y="6503791"/>
                  <a:pt x="3308875" y="6503791"/>
                  <a:pt x="3308875" y="6503791"/>
                </a:cubicBezTo>
                <a:cubicBezTo>
                  <a:pt x="3311308" y="6503959"/>
                  <a:pt x="3312104" y="6501903"/>
                  <a:pt x="3312338" y="6499281"/>
                </a:cubicBezTo>
                <a:lnTo>
                  <a:pt x="3312378" y="6495975"/>
                </a:lnTo>
                <a:lnTo>
                  <a:pt x="3313299" y="6493920"/>
                </a:lnTo>
                <a:lnTo>
                  <a:pt x="3314917" y="6490309"/>
                </a:lnTo>
                <a:lnTo>
                  <a:pt x="3315617" y="6490010"/>
                </a:lnTo>
                <a:cubicBezTo>
                  <a:pt x="3317908" y="6491751"/>
                  <a:pt x="3321791" y="6496239"/>
                  <a:pt x="3328340" y="6505132"/>
                </a:cubicBezTo>
                <a:cubicBezTo>
                  <a:pt x="3296895" y="6512613"/>
                  <a:pt x="3296895" y="6512613"/>
                  <a:pt x="3296895" y="6512613"/>
                </a:cubicBezTo>
                <a:cubicBezTo>
                  <a:pt x="3260955" y="6539080"/>
                  <a:pt x="3260955" y="6539080"/>
                  <a:pt x="3260955" y="6539080"/>
                </a:cubicBezTo>
                <a:cubicBezTo>
                  <a:pt x="3252717" y="6552984"/>
                  <a:pt x="3252717" y="6552984"/>
                  <a:pt x="3252717" y="6552984"/>
                </a:cubicBezTo>
                <a:cubicBezTo>
                  <a:pt x="3224262" y="6589613"/>
                  <a:pt x="3224262" y="6589613"/>
                  <a:pt x="3224262" y="6589613"/>
                </a:cubicBezTo>
                <a:cubicBezTo>
                  <a:pt x="3219025" y="6569957"/>
                  <a:pt x="3219025" y="6569957"/>
                  <a:pt x="3219025" y="6569957"/>
                </a:cubicBezTo>
                <a:cubicBezTo>
                  <a:pt x="3203303" y="6573698"/>
                  <a:pt x="3203303" y="6573698"/>
                  <a:pt x="3203303" y="6573698"/>
                </a:cubicBezTo>
                <a:cubicBezTo>
                  <a:pt x="3132917" y="6641206"/>
                  <a:pt x="3132917" y="6641206"/>
                  <a:pt x="3132917" y="6641206"/>
                </a:cubicBezTo>
                <a:cubicBezTo>
                  <a:pt x="3040065" y="6740932"/>
                  <a:pt x="3040065" y="6740932"/>
                  <a:pt x="3040065" y="6740932"/>
                </a:cubicBezTo>
                <a:cubicBezTo>
                  <a:pt x="3005619" y="6781973"/>
                  <a:pt x="3005619" y="6781973"/>
                  <a:pt x="3005619" y="6781973"/>
                </a:cubicBezTo>
                <a:cubicBezTo>
                  <a:pt x="2999629" y="6786384"/>
                  <a:pt x="2999629" y="6786384"/>
                  <a:pt x="2999629" y="6786384"/>
                </a:cubicBezTo>
                <a:cubicBezTo>
                  <a:pt x="2989144" y="6809781"/>
                  <a:pt x="2989144" y="6809781"/>
                  <a:pt x="2989144" y="6809781"/>
                </a:cubicBezTo>
                <a:cubicBezTo>
                  <a:pt x="3034816" y="6783985"/>
                  <a:pt x="3034816" y="6783985"/>
                  <a:pt x="3034816" y="6783985"/>
                </a:cubicBezTo>
                <a:cubicBezTo>
                  <a:pt x="3014598" y="6806711"/>
                  <a:pt x="3014598" y="6806711"/>
                  <a:pt x="3014598" y="6806711"/>
                </a:cubicBezTo>
                <a:cubicBezTo>
                  <a:pt x="3006360" y="6820615"/>
                  <a:pt x="3006360" y="6820615"/>
                  <a:pt x="3006360" y="6820615"/>
                </a:cubicBezTo>
                <a:cubicBezTo>
                  <a:pt x="2994754" y="6833081"/>
                  <a:pt x="2986049" y="6842430"/>
                  <a:pt x="2979520" y="6849442"/>
                </a:cubicBezTo>
                <a:lnTo>
                  <a:pt x="2971552" y="6858000"/>
                </a:lnTo>
                <a:lnTo>
                  <a:pt x="2913022" y="6858000"/>
                </a:lnTo>
                <a:lnTo>
                  <a:pt x="2913521" y="6857632"/>
                </a:lnTo>
                <a:cubicBezTo>
                  <a:pt x="2925502" y="6848810"/>
                  <a:pt x="2925502" y="6848810"/>
                  <a:pt x="2925502" y="6848810"/>
                </a:cubicBezTo>
                <a:cubicBezTo>
                  <a:pt x="2939729" y="6830496"/>
                  <a:pt x="2939729" y="6830496"/>
                  <a:pt x="2939729" y="6830496"/>
                </a:cubicBezTo>
                <a:cubicBezTo>
                  <a:pt x="2938234" y="6815921"/>
                  <a:pt x="2938234" y="6815921"/>
                  <a:pt x="2938234" y="6815921"/>
                </a:cubicBezTo>
                <a:cubicBezTo>
                  <a:pt x="2926254" y="6824743"/>
                  <a:pt x="2926254" y="6824743"/>
                  <a:pt x="2926254" y="6824743"/>
                </a:cubicBezTo>
                <a:cubicBezTo>
                  <a:pt x="3004879" y="6743331"/>
                  <a:pt x="3004879" y="6743331"/>
                  <a:pt x="3004879" y="6743331"/>
                </a:cubicBezTo>
                <a:cubicBezTo>
                  <a:pt x="2995146" y="6742661"/>
                  <a:pt x="2995146" y="6742661"/>
                  <a:pt x="2995146" y="6742661"/>
                </a:cubicBezTo>
                <a:cubicBezTo>
                  <a:pt x="3018353" y="6749084"/>
                  <a:pt x="3021354" y="6715524"/>
                  <a:pt x="3057295" y="6689057"/>
                </a:cubicBezTo>
                <a:cubicBezTo>
                  <a:pt x="3105214" y="6653769"/>
                  <a:pt x="3105214" y="6653769"/>
                  <a:pt x="3105214" y="6653769"/>
                </a:cubicBezTo>
                <a:cubicBezTo>
                  <a:pt x="3204057" y="6549630"/>
                  <a:pt x="3204057" y="6549630"/>
                  <a:pt x="3204057" y="6549630"/>
                </a:cubicBezTo>
                <a:cubicBezTo>
                  <a:pt x="3252730" y="6490275"/>
                  <a:pt x="3252730" y="6490275"/>
                  <a:pt x="3252730" y="6490275"/>
                </a:cubicBezTo>
                <a:cubicBezTo>
                  <a:pt x="3243738" y="6528246"/>
                  <a:pt x="3294660" y="6459397"/>
                  <a:pt x="3249728" y="6523835"/>
                </a:cubicBezTo>
                <a:cubicBezTo>
                  <a:pt x="3259462" y="6524505"/>
                  <a:pt x="3259462" y="6524505"/>
                  <a:pt x="3259462" y="6524505"/>
                </a:cubicBezTo>
                <a:cubicBezTo>
                  <a:pt x="3273688" y="6506190"/>
                  <a:pt x="3273688" y="6506190"/>
                  <a:pt x="3273688" y="6506190"/>
                </a:cubicBezTo>
                <a:cubicBezTo>
                  <a:pt x="3281926" y="6492286"/>
                  <a:pt x="3281926" y="6492286"/>
                  <a:pt x="3281926" y="6492286"/>
                </a:cubicBezTo>
                <a:cubicBezTo>
                  <a:pt x="3272194" y="6491616"/>
                  <a:pt x="3272194" y="6491616"/>
                  <a:pt x="3272194" y="6491616"/>
                </a:cubicBezTo>
                <a:cubicBezTo>
                  <a:pt x="3264710" y="6481453"/>
                  <a:pt x="3264710" y="6481453"/>
                  <a:pt x="3264710" y="6481453"/>
                </a:cubicBezTo>
                <a:cubicBezTo>
                  <a:pt x="3293166" y="6444823"/>
                  <a:pt x="3293166" y="6444823"/>
                  <a:pt x="3293166" y="6444823"/>
                </a:cubicBezTo>
                <a:cubicBezTo>
                  <a:pt x="3323116" y="6422767"/>
                  <a:pt x="3323116" y="6422767"/>
                  <a:pt x="3323116" y="6422767"/>
                </a:cubicBezTo>
                <a:cubicBezTo>
                  <a:pt x="3333603" y="6399370"/>
                  <a:pt x="3342593" y="6361399"/>
                  <a:pt x="3348583" y="6356988"/>
                </a:cubicBezTo>
                <a:cubicBezTo>
                  <a:pt x="3353820" y="6376644"/>
                  <a:pt x="3353820" y="6376644"/>
                  <a:pt x="3353820" y="6376644"/>
                </a:cubicBezTo>
                <a:cubicBezTo>
                  <a:pt x="3375531" y="6368493"/>
                  <a:pt x="3375531" y="6368493"/>
                  <a:pt x="3375531" y="6368493"/>
                </a:cubicBezTo>
                <a:cubicBezTo>
                  <a:pt x="3418215" y="6313548"/>
                  <a:pt x="3418215" y="6313548"/>
                  <a:pt x="3418215" y="6313548"/>
                </a:cubicBezTo>
                <a:cubicBezTo>
                  <a:pt x="3426454" y="6299644"/>
                  <a:pt x="3426454" y="6299644"/>
                  <a:pt x="3426454" y="6299644"/>
                </a:cubicBezTo>
                <a:cubicBezTo>
                  <a:pt x="3416721" y="6298973"/>
                  <a:pt x="3416721" y="6298973"/>
                  <a:pt x="3416721" y="6298973"/>
                </a:cubicBezTo>
                <a:cubicBezTo>
                  <a:pt x="3466889" y="6254192"/>
                  <a:pt x="3466889" y="6254192"/>
                  <a:pt x="3466889" y="6254192"/>
                </a:cubicBezTo>
                <a:cubicBezTo>
                  <a:pt x="3469891" y="6220631"/>
                  <a:pt x="3469891" y="6220631"/>
                  <a:pt x="3469891" y="6220631"/>
                </a:cubicBezTo>
                <a:cubicBezTo>
                  <a:pt x="3445930" y="6238276"/>
                  <a:pt x="3445930" y="6238276"/>
                  <a:pt x="3445930" y="6238276"/>
                </a:cubicBezTo>
                <a:cubicBezTo>
                  <a:pt x="3439941" y="6242687"/>
                  <a:pt x="3439941" y="6242687"/>
                  <a:pt x="3439941" y="6242687"/>
                </a:cubicBezTo>
                <a:lnTo>
                  <a:pt x="3441595" y="6235701"/>
                </a:lnTo>
                <a:lnTo>
                  <a:pt x="3454866" y="6215347"/>
                </a:lnTo>
                <a:cubicBezTo>
                  <a:pt x="3461483" y="6204902"/>
                  <a:pt x="3470084" y="6191099"/>
                  <a:pt x="3481130" y="6173167"/>
                </a:cubicBezTo>
                <a:cubicBezTo>
                  <a:pt x="3473646" y="6163004"/>
                  <a:pt x="3473646" y="6163004"/>
                  <a:pt x="3473646" y="6163004"/>
                </a:cubicBezTo>
                <a:cubicBezTo>
                  <a:pt x="3416746" y="6173555"/>
                  <a:pt x="3416746" y="6173555"/>
                  <a:pt x="3416746" y="6173555"/>
                </a:cubicBezTo>
                <a:cubicBezTo>
                  <a:pt x="3398776" y="6186789"/>
                  <a:pt x="3398776" y="6186789"/>
                  <a:pt x="3398776" y="6186789"/>
                </a:cubicBezTo>
                <a:cubicBezTo>
                  <a:pt x="3410003" y="6202034"/>
                  <a:pt x="3410003" y="6202034"/>
                  <a:pt x="3410003" y="6202034"/>
                </a:cubicBezTo>
                <a:cubicBezTo>
                  <a:pt x="3393527" y="6229842"/>
                  <a:pt x="3393527" y="6229842"/>
                  <a:pt x="3393527" y="6229842"/>
                </a:cubicBezTo>
                <a:cubicBezTo>
                  <a:pt x="3365825" y="6242404"/>
                  <a:pt x="3365825" y="6242404"/>
                  <a:pt x="3365825" y="6242404"/>
                </a:cubicBezTo>
                <a:cubicBezTo>
                  <a:pt x="3352350" y="6236652"/>
                  <a:pt x="3352350" y="6236652"/>
                  <a:pt x="3352350" y="6236652"/>
                </a:cubicBezTo>
                <a:cubicBezTo>
                  <a:pt x="3332132" y="6259378"/>
                  <a:pt x="3332132" y="6259378"/>
                  <a:pt x="3332132" y="6259378"/>
                </a:cubicBezTo>
                <a:cubicBezTo>
                  <a:pt x="3323141" y="6297350"/>
                  <a:pt x="3323141" y="6297350"/>
                  <a:pt x="3323141" y="6297350"/>
                </a:cubicBezTo>
                <a:cubicBezTo>
                  <a:pt x="3387524" y="6296962"/>
                  <a:pt x="3387524" y="6296962"/>
                  <a:pt x="3387524" y="6296962"/>
                </a:cubicBezTo>
                <a:cubicBezTo>
                  <a:pt x="3300676" y="6329568"/>
                  <a:pt x="3300676" y="6329568"/>
                  <a:pt x="3300676" y="6329568"/>
                </a:cubicBezTo>
                <a:cubicBezTo>
                  <a:pt x="3284200" y="6357376"/>
                  <a:pt x="3284200" y="6357376"/>
                  <a:pt x="3284200" y="6357376"/>
                </a:cubicBezTo>
                <a:cubicBezTo>
                  <a:pt x="3263982" y="6380102"/>
                  <a:pt x="3263982" y="6380102"/>
                  <a:pt x="3263982" y="6380102"/>
                </a:cubicBezTo>
                <a:cubicBezTo>
                  <a:pt x="3258745" y="6360446"/>
                  <a:pt x="3258745" y="6360446"/>
                  <a:pt x="3258745" y="6360446"/>
                </a:cubicBezTo>
                <a:cubicBezTo>
                  <a:pt x="3286448" y="6347883"/>
                  <a:pt x="3231798" y="6348941"/>
                  <a:pt x="3282706" y="6342801"/>
                </a:cubicBezTo>
                <a:cubicBezTo>
                  <a:pt x="3271479" y="6327556"/>
                  <a:pt x="3324636" y="6311923"/>
                  <a:pt x="3261747" y="6326886"/>
                </a:cubicBezTo>
                <a:cubicBezTo>
                  <a:pt x="3239281" y="6359105"/>
                  <a:pt x="3239281" y="6359105"/>
                  <a:pt x="3239281" y="6359105"/>
                </a:cubicBezTo>
                <a:cubicBezTo>
                  <a:pt x="3223559" y="6362845"/>
                  <a:pt x="3223559" y="6362845"/>
                  <a:pt x="3223559" y="6362845"/>
                </a:cubicBezTo>
                <a:cubicBezTo>
                  <a:pt x="3158410" y="6450009"/>
                  <a:pt x="3158410" y="6450009"/>
                  <a:pt x="3158410" y="6450009"/>
                </a:cubicBezTo>
                <a:cubicBezTo>
                  <a:pt x="3079786" y="6531421"/>
                  <a:pt x="3079786" y="6531421"/>
                  <a:pt x="3079786" y="6531421"/>
                </a:cubicBezTo>
                <a:cubicBezTo>
                  <a:pt x="3047587" y="6562969"/>
                  <a:pt x="3047587" y="6562969"/>
                  <a:pt x="3047587" y="6562969"/>
                </a:cubicBezTo>
                <a:cubicBezTo>
                  <a:pt x="3049835" y="6553476"/>
                  <a:pt x="3058073" y="6539572"/>
                  <a:pt x="3036361" y="6547724"/>
                </a:cubicBezTo>
                <a:cubicBezTo>
                  <a:pt x="3028124" y="6561628"/>
                  <a:pt x="3028124" y="6561628"/>
                  <a:pt x="3028124" y="6561628"/>
                </a:cubicBezTo>
                <a:cubicBezTo>
                  <a:pt x="3041597" y="6567380"/>
                  <a:pt x="3041597" y="6567380"/>
                  <a:pt x="3041597" y="6567380"/>
                </a:cubicBezTo>
                <a:cubicBezTo>
                  <a:pt x="2995925" y="6593176"/>
                  <a:pt x="2995925" y="6593176"/>
                  <a:pt x="2995925" y="6593176"/>
                </a:cubicBezTo>
                <a:cubicBezTo>
                  <a:pt x="2997420" y="6607750"/>
                  <a:pt x="2997420" y="6607750"/>
                  <a:pt x="2997420" y="6607750"/>
                </a:cubicBezTo>
                <a:cubicBezTo>
                  <a:pt x="2945004" y="6662025"/>
                  <a:pt x="2945004" y="6662025"/>
                  <a:pt x="2945004" y="6662025"/>
                </a:cubicBezTo>
                <a:cubicBezTo>
                  <a:pt x="2897083" y="6697314"/>
                  <a:pt x="2897083" y="6697314"/>
                  <a:pt x="2897083" y="6697314"/>
                </a:cubicBezTo>
                <a:cubicBezTo>
                  <a:pt x="2781766" y="6829259"/>
                  <a:pt x="2781766" y="6829259"/>
                  <a:pt x="2781766" y="6829259"/>
                </a:cubicBezTo>
                <a:cubicBezTo>
                  <a:pt x="2773528" y="6843163"/>
                  <a:pt x="2773528" y="6843163"/>
                  <a:pt x="2773528" y="6843163"/>
                </a:cubicBezTo>
                <a:lnTo>
                  <a:pt x="2759199" y="6858000"/>
                </a:lnTo>
                <a:lnTo>
                  <a:pt x="520736" y="6858000"/>
                </a:lnTo>
                <a:lnTo>
                  <a:pt x="523662" y="6852170"/>
                </a:lnTo>
                <a:lnTo>
                  <a:pt x="523928" y="6852698"/>
                </a:lnTo>
                <a:cubicBezTo>
                  <a:pt x="527928" y="6856366"/>
                  <a:pt x="528352" y="6842828"/>
                  <a:pt x="528352" y="6842828"/>
                </a:cubicBezTo>
                <a:cubicBezTo>
                  <a:pt x="528352" y="6842828"/>
                  <a:pt x="528352" y="6842828"/>
                  <a:pt x="526011" y="6847490"/>
                </a:cubicBezTo>
                <a:lnTo>
                  <a:pt x="523662" y="6852170"/>
                </a:lnTo>
                <a:lnTo>
                  <a:pt x="518620" y="6842157"/>
                </a:lnTo>
                <a:cubicBezTo>
                  <a:pt x="510382" y="6856061"/>
                  <a:pt x="510382" y="6856061"/>
                  <a:pt x="510382" y="6856061"/>
                </a:cubicBezTo>
                <a:lnTo>
                  <a:pt x="505218" y="6858000"/>
                </a:lnTo>
                <a:lnTo>
                  <a:pt x="470359" y="6858000"/>
                </a:lnTo>
                <a:lnTo>
                  <a:pt x="470891" y="6855752"/>
                </a:lnTo>
                <a:cubicBezTo>
                  <a:pt x="471453" y="6853379"/>
                  <a:pt x="471453" y="6853379"/>
                  <a:pt x="471453" y="6853379"/>
                </a:cubicBezTo>
                <a:lnTo>
                  <a:pt x="467999" y="6858000"/>
                </a:lnTo>
                <a:lnTo>
                  <a:pt x="456134" y="6858000"/>
                </a:lnTo>
                <a:lnTo>
                  <a:pt x="455730" y="6857119"/>
                </a:lnTo>
                <a:cubicBezTo>
                  <a:pt x="464722" y="6819148"/>
                  <a:pt x="464722" y="6819148"/>
                  <a:pt x="464722" y="6819148"/>
                </a:cubicBezTo>
                <a:cubicBezTo>
                  <a:pt x="472206" y="6829312"/>
                  <a:pt x="472206" y="6829312"/>
                  <a:pt x="472206" y="6829312"/>
                </a:cubicBezTo>
                <a:cubicBezTo>
                  <a:pt x="485310" y="6815743"/>
                  <a:pt x="491862" y="6808959"/>
                  <a:pt x="495138" y="6805567"/>
                </a:cubicBezTo>
                <a:lnTo>
                  <a:pt x="496838" y="6803806"/>
                </a:lnTo>
                <a:lnTo>
                  <a:pt x="496827" y="6806022"/>
                </a:lnTo>
                <a:lnTo>
                  <a:pt x="496600" y="6806572"/>
                </a:lnTo>
                <a:cubicBezTo>
                  <a:pt x="495967" y="6813161"/>
                  <a:pt x="496316" y="6823435"/>
                  <a:pt x="496622" y="6815618"/>
                </a:cubicBezTo>
                <a:lnTo>
                  <a:pt x="496827" y="6806022"/>
                </a:lnTo>
                <a:lnTo>
                  <a:pt x="498414" y="6802174"/>
                </a:lnTo>
                <a:lnTo>
                  <a:pt x="496838" y="6803806"/>
                </a:lnTo>
                <a:lnTo>
                  <a:pt x="496920" y="6787600"/>
                </a:lnTo>
                <a:cubicBezTo>
                  <a:pt x="508899" y="6778778"/>
                  <a:pt x="508899" y="6778778"/>
                  <a:pt x="508899" y="6778778"/>
                </a:cubicBezTo>
                <a:lnTo>
                  <a:pt x="505625" y="6774331"/>
                </a:lnTo>
                <a:lnTo>
                  <a:pt x="505626" y="6774331"/>
                </a:lnTo>
                <a:cubicBezTo>
                  <a:pt x="515171" y="6773180"/>
                  <a:pt x="498609" y="6764804"/>
                  <a:pt x="501415" y="6768615"/>
                </a:cubicBezTo>
                <a:cubicBezTo>
                  <a:pt x="501415" y="6768615"/>
                  <a:pt x="501415" y="6768615"/>
                  <a:pt x="502350" y="6769885"/>
                </a:cubicBezTo>
                <a:lnTo>
                  <a:pt x="505625" y="6774331"/>
                </a:lnTo>
                <a:lnTo>
                  <a:pt x="485694" y="6772355"/>
                </a:lnTo>
                <a:cubicBezTo>
                  <a:pt x="478209" y="6762192"/>
                  <a:pt x="478209" y="6762192"/>
                  <a:pt x="478209" y="6762192"/>
                </a:cubicBezTo>
                <a:cubicBezTo>
                  <a:pt x="529871" y="6731985"/>
                  <a:pt x="529871" y="6731985"/>
                  <a:pt x="529871" y="6731985"/>
                </a:cubicBezTo>
                <a:cubicBezTo>
                  <a:pt x="526129" y="6726903"/>
                  <a:pt x="550089" y="6709259"/>
                  <a:pt x="541851" y="6723162"/>
                </a:cubicBezTo>
                <a:cubicBezTo>
                  <a:pt x="525375" y="6750970"/>
                  <a:pt x="525375" y="6750970"/>
                  <a:pt x="525375" y="6750970"/>
                </a:cubicBezTo>
                <a:cubicBezTo>
                  <a:pt x="529117" y="6756052"/>
                  <a:pt x="529117" y="6756052"/>
                  <a:pt x="529117" y="6756052"/>
                </a:cubicBezTo>
                <a:cubicBezTo>
                  <a:pt x="595008" y="6707530"/>
                  <a:pt x="595008" y="6707530"/>
                  <a:pt x="595008" y="6707530"/>
                </a:cubicBezTo>
                <a:cubicBezTo>
                  <a:pt x="607742" y="6674640"/>
                  <a:pt x="607742" y="6674640"/>
                  <a:pt x="607742" y="6674640"/>
                </a:cubicBezTo>
                <a:cubicBezTo>
                  <a:pt x="598009" y="6673970"/>
                  <a:pt x="657909" y="6629859"/>
                  <a:pt x="582287" y="6677710"/>
                </a:cubicBezTo>
                <a:cubicBezTo>
                  <a:pt x="588277" y="6673299"/>
                  <a:pt x="578545" y="6672629"/>
                  <a:pt x="584535" y="6668217"/>
                </a:cubicBezTo>
                <a:cubicBezTo>
                  <a:pt x="618227" y="6651243"/>
                  <a:pt x="618227" y="6651243"/>
                  <a:pt x="618227" y="6651243"/>
                </a:cubicBezTo>
                <a:cubicBezTo>
                  <a:pt x="615239" y="6622095"/>
                  <a:pt x="615239" y="6622095"/>
                  <a:pt x="615239" y="6622095"/>
                </a:cubicBezTo>
                <a:cubicBezTo>
                  <a:pt x="627219" y="6613272"/>
                  <a:pt x="627219" y="6613272"/>
                  <a:pt x="627219" y="6613272"/>
                </a:cubicBezTo>
                <a:cubicBezTo>
                  <a:pt x="685637" y="6491878"/>
                  <a:pt x="685637" y="6491878"/>
                  <a:pt x="685637" y="6491878"/>
                </a:cubicBezTo>
                <a:cubicBezTo>
                  <a:pt x="692939" y="6476704"/>
                  <a:pt x="698416" y="6465323"/>
                  <a:pt x="702524" y="6456787"/>
                </a:cubicBezTo>
                <a:lnTo>
                  <a:pt x="708889" y="6443562"/>
                </a:lnTo>
                <a:lnTo>
                  <a:pt x="705671" y="6451653"/>
                </a:lnTo>
                <a:cubicBezTo>
                  <a:pt x="703237" y="6459324"/>
                  <a:pt x="706232" y="6457118"/>
                  <a:pt x="729074" y="6412866"/>
                </a:cubicBezTo>
                <a:cubicBezTo>
                  <a:pt x="691640" y="6424758"/>
                  <a:pt x="691640" y="6424758"/>
                  <a:pt x="691640" y="6424758"/>
                </a:cubicBezTo>
                <a:cubicBezTo>
                  <a:pt x="690143" y="6425861"/>
                  <a:pt x="690190" y="6424357"/>
                  <a:pt x="690775" y="6422211"/>
                </a:cubicBezTo>
                <a:lnTo>
                  <a:pt x="691702" y="6419702"/>
                </a:lnTo>
                <a:lnTo>
                  <a:pt x="692694" y="6417369"/>
                </a:lnTo>
                <a:cubicBezTo>
                  <a:pt x="693981" y="6414216"/>
                  <a:pt x="693794" y="6414354"/>
                  <a:pt x="693139" y="6415817"/>
                </a:cubicBezTo>
                <a:lnTo>
                  <a:pt x="691702" y="6419702"/>
                </a:lnTo>
                <a:lnTo>
                  <a:pt x="689531" y="6424811"/>
                </a:lnTo>
                <a:cubicBezTo>
                  <a:pt x="688025" y="6428277"/>
                  <a:pt x="686023" y="6432813"/>
                  <a:pt x="683402" y="6438662"/>
                </a:cubicBezTo>
                <a:cubicBezTo>
                  <a:pt x="693134" y="6439333"/>
                  <a:pt x="693134" y="6439333"/>
                  <a:pt x="693134" y="6439333"/>
                </a:cubicBezTo>
                <a:cubicBezTo>
                  <a:pt x="684896" y="6453237"/>
                  <a:pt x="684896" y="6453237"/>
                  <a:pt x="684896" y="6453237"/>
                </a:cubicBezTo>
                <a:cubicBezTo>
                  <a:pt x="675164" y="6452566"/>
                  <a:pt x="675164" y="6452566"/>
                  <a:pt x="675164" y="6452566"/>
                </a:cubicBezTo>
                <a:cubicBezTo>
                  <a:pt x="664678" y="6475963"/>
                  <a:pt x="664678" y="6475963"/>
                  <a:pt x="664678" y="6475963"/>
                </a:cubicBezTo>
                <a:cubicBezTo>
                  <a:pt x="654946" y="6475292"/>
                  <a:pt x="654946" y="6475292"/>
                  <a:pt x="654946" y="6475292"/>
                </a:cubicBezTo>
                <a:cubicBezTo>
                  <a:pt x="664678" y="6475963"/>
                  <a:pt x="654946" y="6475292"/>
                  <a:pt x="650450" y="6494278"/>
                </a:cubicBezTo>
                <a:cubicBezTo>
                  <a:pt x="642966" y="6484114"/>
                  <a:pt x="642966" y="6484114"/>
                  <a:pt x="642966" y="6484114"/>
                </a:cubicBezTo>
                <a:cubicBezTo>
                  <a:pt x="636976" y="6488525"/>
                  <a:pt x="636976" y="6488525"/>
                  <a:pt x="636976" y="6488525"/>
                </a:cubicBezTo>
                <a:cubicBezTo>
                  <a:pt x="634728" y="6498018"/>
                  <a:pt x="622748" y="6506840"/>
                  <a:pt x="624242" y="6521415"/>
                </a:cubicBezTo>
                <a:cubicBezTo>
                  <a:pt x="657181" y="6528508"/>
                  <a:pt x="640718" y="6493607"/>
                  <a:pt x="662430" y="6485455"/>
                </a:cubicBezTo>
                <a:cubicBezTo>
                  <a:pt x="675905" y="6491208"/>
                  <a:pt x="654192" y="6499359"/>
                  <a:pt x="669915" y="6495619"/>
                </a:cubicBezTo>
                <a:cubicBezTo>
                  <a:pt x="630232" y="6517004"/>
                  <a:pt x="700606" y="6512205"/>
                  <a:pt x="627984" y="6526497"/>
                </a:cubicBezTo>
                <a:cubicBezTo>
                  <a:pt x="633221" y="6546153"/>
                  <a:pt x="633221" y="6546153"/>
                  <a:pt x="633221" y="6546153"/>
                </a:cubicBezTo>
                <a:cubicBezTo>
                  <a:pt x="615251" y="6559386"/>
                  <a:pt x="615251" y="6559386"/>
                  <a:pt x="615251" y="6559386"/>
                </a:cubicBezTo>
                <a:cubicBezTo>
                  <a:pt x="621994" y="6530908"/>
                  <a:pt x="621994" y="6530908"/>
                  <a:pt x="621994" y="6530908"/>
                </a:cubicBezTo>
                <a:cubicBezTo>
                  <a:pt x="565837" y="6580100"/>
                  <a:pt x="565837" y="6580100"/>
                  <a:pt x="565837" y="6580100"/>
                </a:cubicBezTo>
                <a:cubicBezTo>
                  <a:pt x="586796" y="6596016"/>
                  <a:pt x="586796" y="6596016"/>
                  <a:pt x="586796" y="6596016"/>
                </a:cubicBezTo>
                <a:cubicBezTo>
                  <a:pt x="533639" y="6611648"/>
                  <a:pt x="577804" y="6633987"/>
                  <a:pt x="522399" y="6659113"/>
                </a:cubicBezTo>
                <a:cubicBezTo>
                  <a:pt x="498439" y="6676757"/>
                  <a:pt x="498439" y="6676757"/>
                  <a:pt x="498439" y="6676757"/>
                </a:cubicBezTo>
                <a:cubicBezTo>
                  <a:pt x="498439" y="6676757"/>
                  <a:pt x="480469" y="6689990"/>
                  <a:pt x="500687" y="6667264"/>
                </a:cubicBezTo>
                <a:cubicBezTo>
                  <a:pt x="484965" y="6671005"/>
                  <a:pt x="484965" y="6671005"/>
                  <a:pt x="484965" y="6671005"/>
                </a:cubicBezTo>
                <a:cubicBezTo>
                  <a:pt x="448272" y="6721538"/>
                  <a:pt x="448272" y="6721538"/>
                  <a:pt x="448272" y="6721538"/>
                </a:cubicBezTo>
                <a:cubicBezTo>
                  <a:pt x="373390" y="6808032"/>
                  <a:pt x="373390" y="6808032"/>
                  <a:pt x="373390" y="6808032"/>
                </a:cubicBezTo>
                <a:cubicBezTo>
                  <a:pt x="323221" y="6852813"/>
                  <a:pt x="323221" y="6852813"/>
                  <a:pt x="323221" y="6852813"/>
                </a:cubicBezTo>
                <a:lnTo>
                  <a:pt x="319856" y="6858000"/>
                </a:lnTo>
                <a:lnTo>
                  <a:pt x="286250" y="6858000"/>
                </a:lnTo>
                <a:lnTo>
                  <a:pt x="306758" y="6817912"/>
                </a:lnTo>
                <a:cubicBezTo>
                  <a:pt x="336709" y="6795857"/>
                  <a:pt x="336709" y="6795857"/>
                  <a:pt x="336709" y="6795857"/>
                </a:cubicBezTo>
                <a:cubicBezTo>
                  <a:pt x="363670" y="6744652"/>
                  <a:pt x="363670" y="6744652"/>
                  <a:pt x="363670" y="6744652"/>
                </a:cubicBezTo>
                <a:cubicBezTo>
                  <a:pt x="383135" y="6745993"/>
                  <a:pt x="383135" y="6745993"/>
                  <a:pt x="383135" y="6745993"/>
                </a:cubicBezTo>
                <a:cubicBezTo>
                  <a:pt x="374156" y="6721255"/>
                  <a:pt x="374156" y="6721255"/>
                  <a:pt x="374156" y="6721255"/>
                </a:cubicBezTo>
                <a:cubicBezTo>
                  <a:pt x="416839" y="6666311"/>
                  <a:pt x="416839" y="6666311"/>
                  <a:pt x="416839" y="6666311"/>
                </a:cubicBezTo>
                <a:cubicBezTo>
                  <a:pt x="421335" y="6647325"/>
                  <a:pt x="421335" y="6647325"/>
                  <a:pt x="421335" y="6647325"/>
                </a:cubicBezTo>
                <a:cubicBezTo>
                  <a:pt x="446789" y="6644255"/>
                  <a:pt x="474492" y="6631692"/>
                  <a:pt x="481235" y="6603214"/>
                </a:cubicBezTo>
                <a:cubicBezTo>
                  <a:pt x="511939" y="6557091"/>
                  <a:pt x="511939" y="6557091"/>
                  <a:pt x="511939" y="6557091"/>
                </a:cubicBezTo>
                <a:cubicBezTo>
                  <a:pt x="504455" y="6546928"/>
                  <a:pt x="504455" y="6546928"/>
                  <a:pt x="504455" y="6546928"/>
                </a:cubicBezTo>
                <a:cubicBezTo>
                  <a:pt x="556117" y="6516720"/>
                  <a:pt x="550881" y="6497064"/>
                  <a:pt x="587574" y="6446531"/>
                </a:cubicBezTo>
                <a:cubicBezTo>
                  <a:pt x="583832" y="6441449"/>
                  <a:pt x="583832" y="6441449"/>
                  <a:pt x="583832" y="6441449"/>
                </a:cubicBezTo>
                <a:cubicBezTo>
                  <a:pt x="599554" y="6437709"/>
                  <a:pt x="599554" y="6437709"/>
                  <a:pt x="599554" y="6437709"/>
                </a:cubicBezTo>
                <a:cubicBezTo>
                  <a:pt x="666952" y="6341052"/>
                  <a:pt x="666952" y="6341052"/>
                  <a:pt x="666952" y="6341052"/>
                </a:cubicBezTo>
                <a:cubicBezTo>
                  <a:pt x="715625" y="6281696"/>
                  <a:pt x="715625" y="6281696"/>
                  <a:pt x="715625" y="6281696"/>
                </a:cubicBezTo>
                <a:cubicBezTo>
                  <a:pt x="708140" y="6271533"/>
                  <a:pt x="708140" y="6271533"/>
                  <a:pt x="708140" y="6271533"/>
                </a:cubicBezTo>
                <a:cubicBezTo>
                  <a:pt x="711883" y="6276614"/>
                  <a:pt x="711883" y="6276614"/>
                  <a:pt x="711883" y="6276614"/>
                </a:cubicBezTo>
                <a:cubicBezTo>
                  <a:pt x="771042" y="6193862"/>
                  <a:pt x="771042" y="6193862"/>
                  <a:pt x="771042" y="6193862"/>
                </a:cubicBezTo>
                <a:cubicBezTo>
                  <a:pt x="777786" y="6165383"/>
                  <a:pt x="777786" y="6165383"/>
                  <a:pt x="777786" y="6165383"/>
                </a:cubicBezTo>
                <a:cubicBezTo>
                  <a:pt x="806242" y="6128753"/>
                  <a:pt x="806242" y="6128753"/>
                  <a:pt x="806242" y="6128753"/>
                </a:cubicBezTo>
                <a:cubicBezTo>
                  <a:pt x="813726" y="6138917"/>
                  <a:pt x="813726" y="6138917"/>
                  <a:pt x="813726" y="6138917"/>
                </a:cubicBezTo>
                <a:cubicBezTo>
                  <a:pt x="840687" y="6087713"/>
                  <a:pt x="840687" y="6087713"/>
                  <a:pt x="840687" y="6087713"/>
                </a:cubicBezTo>
                <a:cubicBezTo>
                  <a:pt x="856409" y="6083972"/>
                  <a:pt x="856409" y="6083972"/>
                  <a:pt x="856409" y="6083972"/>
                </a:cubicBezTo>
                <a:cubicBezTo>
                  <a:pt x="857163" y="6059905"/>
                  <a:pt x="857163" y="6059905"/>
                  <a:pt x="857163" y="6059905"/>
                </a:cubicBezTo>
                <a:cubicBezTo>
                  <a:pt x="900588" y="6043601"/>
                  <a:pt x="900588" y="6043601"/>
                  <a:pt x="900588" y="6043601"/>
                </a:cubicBezTo>
                <a:cubicBezTo>
                  <a:pt x="962748" y="5927289"/>
                  <a:pt x="962748" y="5927289"/>
                  <a:pt x="962748" y="5927289"/>
                </a:cubicBezTo>
                <a:cubicBezTo>
                  <a:pt x="980718" y="5914056"/>
                  <a:pt x="980718" y="5914056"/>
                  <a:pt x="980718" y="5914056"/>
                </a:cubicBezTo>
                <a:cubicBezTo>
                  <a:pt x="984460" y="5919137"/>
                  <a:pt x="984460" y="5919137"/>
                  <a:pt x="984460" y="5919137"/>
                </a:cubicBezTo>
                <a:cubicBezTo>
                  <a:pt x="986708" y="5909644"/>
                  <a:pt x="986708" y="5909644"/>
                  <a:pt x="986708" y="5909644"/>
                </a:cubicBezTo>
                <a:cubicBezTo>
                  <a:pt x="969492" y="5898810"/>
                  <a:pt x="969492" y="5898810"/>
                  <a:pt x="969492" y="5898810"/>
                </a:cubicBezTo>
                <a:cubicBezTo>
                  <a:pt x="975482" y="5894399"/>
                  <a:pt x="975482" y="5894399"/>
                  <a:pt x="975482" y="5894399"/>
                </a:cubicBezTo>
                <a:cubicBezTo>
                  <a:pt x="958265" y="5883565"/>
                  <a:pt x="958265" y="5883565"/>
                  <a:pt x="958265" y="5883565"/>
                </a:cubicBezTo>
                <a:cubicBezTo>
                  <a:pt x="1038396" y="5754019"/>
                  <a:pt x="1038396" y="5754019"/>
                  <a:pt x="1038396" y="5754019"/>
                </a:cubicBezTo>
                <a:cubicBezTo>
                  <a:pt x="1079585" y="5684500"/>
                  <a:pt x="1079585" y="5684500"/>
                  <a:pt x="1079585" y="5684500"/>
                </a:cubicBezTo>
                <a:cubicBezTo>
                  <a:pt x="1090818" y="5668390"/>
                  <a:pt x="1096435" y="5660336"/>
                  <a:pt x="1099243" y="5656308"/>
                </a:cubicBezTo>
                <a:lnTo>
                  <a:pt x="1099274" y="5656264"/>
                </a:lnTo>
                <a:lnTo>
                  <a:pt x="1099628" y="5659576"/>
                </a:lnTo>
                <a:cubicBezTo>
                  <a:pt x="1100347" y="5665844"/>
                  <a:pt x="1100251" y="5663067"/>
                  <a:pt x="1100326" y="5659200"/>
                </a:cubicBezTo>
                <a:lnTo>
                  <a:pt x="1100644" y="5654299"/>
                </a:lnTo>
                <a:lnTo>
                  <a:pt x="1102051" y="5652281"/>
                </a:lnTo>
                <a:cubicBezTo>
                  <a:pt x="1101350" y="5651328"/>
                  <a:pt x="1100937" y="5652091"/>
                  <a:pt x="1100691" y="5653576"/>
                </a:cubicBezTo>
                <a:lnTo>
                  <a:pt x="1100644" y="5654299"/>
                </a:lnTo>
                <a:lnTo>
                  <a:pt x="1099274" y="5656264"/>
                </a:lnTo>
                <a:lnTo>
                  <a:pt x="1098603" y="5649999"/>
                </a:lnTo>
                <a:cubicBezTo>
                  <a:pt x="1098146" y="5645605"/>
                  <a:pt x="1097562" y="5639912"/>
                  <a:pt x="1096815" y="5632625"/>
                </a:cubicBezTo>
                <a:cubicBezTo>
                  <a:pt x="1087082" y="5631954"/>
                  <a:pt x="1087082" y="5631954"/>
                  <a:pt x="1087082" y="5631954"/>
                </a:cubicBezTo>
                <a:cubicBezTo>
                  <a:pt x="1084834" y="5641447"/>
                  <a:pt x="1084834" y="5641447"/>
                  <a:pt x="1084834" y="5641447"/>
                </a:cubicBezTo>
                <a:cubicBezTo>
                  <a:pt x="1083340" y="5626873"/>
                  <a:pt x="1082593" y="5619585"/>
                  <a:pt x="1082219" y="5615942"/>
                </a:cubicBezTo>
                <a:lnTo>
                  <a:pt x="1082035" y="5614141"/>
                </a:lnTo>
                <a:lnTo>
                  <a:pt x="1090163" y="5609480"/>
                </a:lnTo>
                <a:cubicBezTo>
                  <a:pt x="1098552" y="5604405"/>
                  <a:pt x="1077353" y="5615607"/>
                  <a:pt x="1081846" y="5612298"/>
                </a:cubicBezTo>
                <a:lnTo>
                  <a:pt x="1082035" y="5614141"/>
                </a:lnTo>
                <a:lnTo>
                  <a:pt x="1069866" y="5621120"/>
                </a:lnTo>
                <a:cubicBezTo>
                  <a:pt x="1062381" y="5610957"/>
                  <a:pt x="1062381" y="5610957"/>
                  <a:pt x="1062381" y="5610957"/>
                </a:cubicBezTo>
                <a:lnTo>
                  <a:pt x="1075178" y="5602484"/>
                </a:lnTo>
                <a:lnTo>
                  <a:pt x="1086152" y="5607168"/>
                </a:lnTo>
                <a:cubicBezTo>
                  <a:pt x="1087836" y="5607887"/>
                  <a:pt x="1087836" y="5607887"/>
                  <a:pt x="1087836" y="5607887"/>
                </a:cubicBezTo>
                <a:cubicBezTo>
                  <a:pt x="1131261" y="5591584"/>
                  <a:pt x="1131261" y="5591584"/>
                  <a:pt x="1131261" y="5591584"/>
                </a:cubicBezTo>
                <a:cubicBezTo>
                  <a:pt x="1123776" y="5581420"/>
                  <a:pt x="1123776" y="5581420"/>
                  <a:pt x="1123776" y="5581420"/>
                </a:cubicBezTo>
                <a:cubicBezTo>
                  <a:pt x="1159716" y="5554954"/>
                  <a:pt x="1159716" y="5554954"/>
                  <a:pt x="1159716" y="5554954"/>
                </a:cubicBezTo>
                <a:cubicBezTo>
                  <a:pt x="1149984" y="5554283"/>
                  <a:pt x="1149984" y="5554283"/>
                  <a:pt x="1149984" y="5554283"/>
                </a:cubicBezTo>
                <a:cubicBezTo>
                  <a:pt x="1161964" y="5545461"/>
                  <a:pt x="1161964" y="5545461"/>
                  <a:pt x="1161964" y="5545461"/>
                </a:cubicBezTo>
                <a:cubicBezTo>
                  <a:pt x="1166459" y="5526476"/>
                  <a:pt x="1166459" y="5526476"/>
                  <a:pt x="1166459" y="5526476"/>
                </a:cubicBezTo>
                <a:cubicBezTo>
                  <a:pt x="1127531" y="5523793"/>
                  <a:pt x="1127531" y="5523793"/>
                  <a:pt x="1127531" y="5523793"/>
                </a:cubicBezTo>
                <a:cubicBezTo>
                  <a:pt x="1129779" y="5514300"/>
                  <a:pt x="1129779" y="5514300"/>
                  <a:pt x="1129779" y="5514300"/>
                </a:cubicBezTo>
                <a:cubicBezTo>
                  <a:pt x="1146996" y="5525134"/>
                  <a:pt x="1146996" y="5525134"/>
                  <a:pt x="1146996" y="5525134"/>
                </a:cubicBezTo>
                <a:cubicBezTo>
                  <a:pt x="1149243" y="5515641"/>
                  <a:pt x="1149243" y="5515641"/>
                  <a:pt x="1149243" y="5515641"/>
                </a:cubicBezTo>
                <a:cubicBezTo>
                  <a:pt x="1167966" y="5478341"/>
                  <a:pt x="1167966" y="5478341"/>
                  <a:pt x="1167966" y="5478341"/>
                </a:cubicBezTo>
                <a:cubicBezTo>
                  <a:pt x="1177699" y="5479012"/>
                  <a:pt x="1177699" y="5479012"/>
                  <a:pt x="1177699" y="5479012"/>
                </a:cubicBezTo>
                <a:cubicBezTo>
                  <a:pt x="1182194" y="5460026"/>
                  <a:pt x="1182194" y="5460026"/>
                  <a:pt x="1182194" y="5460026"/>
                </a:cubicBezTo>
                <a:cubicBezTo>
                  <a:pt x="1194174" y="5451204"/>
                  <a:pt x="1194174" y="5451204"/>
                  <a:pt x="1194174" y="5451204"/>
                </a:cubicBezTo>
                <a:cubicBezTo>
                  <a:pt x="1191927" y="5460697"/>
                  <a:pt x="1209897" y="5447463"/>
                  <a:pt x="1201659" y="5461367"/>
                </a:cubicBezTo>
                <a:cubicBezTo>
                  <a:pt x="1213639" y="5452545"/>
                  <a:pt x="1213639" y="5452545"/>
                  <a:pt x="1213639" y="5452545"/>
                </a:cubicBezTo>
                <a:cubicBezTo>
                  <a:pt x="1218135" y="5433560"/>
                  <a:pt x="1218135" y="5433560"/>
                  <a:pt x="1218135" y="5433560"/>
                </a:cubicBezTo>
                <a:cubicBezTo>
                  <a:pt x="1216640" y="5418985"/>
                  <a:pt x="1216640" y="5418985"/>
                  <a:pt x="1216640" y="5418985"/>
                </a:cubicBezTo>
                <a:cubicBezTo>
                  <a:pt x="1221133" y="5415677"/>
                  <a:pt x="1242048" y="5413500"/>
                  <a:pt x="1243383" y="5405904"/>
                </a:cubicBezTo>
                <a:lnTo>
                  <a:pt x="1236900" y="5396320"/>
                </a:lnTo>
                <a:lnTo>
                  <a:pt x="1251086" y="5377944"/>
                </a:lnTo>
                <a:cubicBezTo>
                  <a:pt x="1266809" y="5374203"/>
                  <a:pt x="1266809" y="5374203"/>
                  <a:pt x="1266809" y="5374203"/>
                </a:cubicBezTo>
                <a:cubicBezTo>
                  <a:pt x="1340949" y="5249069"/>
                  <a:pt x="1340949" y="5249069"/>
                  <a:pt x="1340949" y="5249069"/>
                </a:cubicBezTo>
                <a:cubicBezTo>
                  <a:pt x="1379891" y="5189042"/>
                  <a:pt x="1379891" y="5189042"/>
                  <a:pt x="1379891" y="5189042"/>
                </a:cubicBezTo>
                <a:cubicBezTo>
                  <a:pt x="1376149" y="5183960"/>
                  <a:pt x="1376149" y="5183960"/>
                  <a:pt x="1376149" y="5183960"/>
                </a:cubicBezTo>
                <a:cubicBezTo>
                  <a:pt x="1398614" y="5151741"/>
                  <a:pt x="1398614" y="5151741"/>
                  <a:pt x="1398614" y="5151741"/>
                </a:cubicBezTo>
                <a:cubicBezTo>
                  <a:pt x="1393378" y="5132085"/>
                  <a:pt x="1393378" y="5132085"/>
                  <a:pt x="1393378" y="5132085"/>
                </a:cubicBezTo>
                <a:cubicBezTo>
                  <a:pt x="1371666" y="5140237"/>
                  <a:pt x="1371666" y="5140237"/>
                  <a:pt x="1371666" y="5140237"/>
                </a:cubicBezTo>
                <a:cubicBezTo>
                  <a:pt x="1351448" y="5162963"/>
                  <a:pt x="1363428" y="5154141"/>
                  <a:pt x="1343210" y="5176867"/>
                </a:cubicBezTo>
                <a:cubicBezTo>
                  <a:pt x="1337220" y="5181278"/>
                  <a:pt x="1337220" y="5181278"/>
                  <a:pt x="1337220" y="5181278"/>
                </a:cubicBezTo>
                <a:cubicBezTo>
                  <a:pt x="1334972" y="5190771"/>
                  <a:pt x="1334972" y="5190771"/>
                  <a:pt x="1334972" y="5190771"/>
                </a:cubicBezTo>
                <a:cubicBezTo>
                  <a:pt x="1340962" y="5186360"/>
                  <a:pt x="1337220" y="5181278"/>
                  <a:pt x="1346952" y="5181949"/>
                </a:cubicBezTo>
                <a:cubicBezTo>
                  <a:pt x="1338714" y="5195852"/>
                  <a:pt x="1338714" y="5195852"/>
                  <a:pt x="1338714" y="5195852"/>
                </a:cubicBezTo>
                <a:cubicBezTo>
                  <a:pt x="1348446" y="5196523"/>
                  <a:pt x="1348446" y="5196523"/>
                  <a:pt x="1348446" y="5196523"/>
                </a:cubicBezTo>
                <a:cubicBezTo>
                  <a:pt x="1349754" y="5209276"/>
                  <a:pt x="1404383" y="5140758"/>
                  <a:pt x="1356818" y="5200002"/>
                </a:cubicBezTo>
                <a:lnTo>
                  <a:pt x="1335059" y="5227161"/>
                </a:lnTo>
                <a:lnTo>
                  <a:pt x="1330658" y="5222328"/>
                </a:lnTo>
                <a:cubicBezTo>
                  <a:pt x="1326030" y="5218419"/>
                  <a:pt x="1319620" y="5213832"/>
                  <a:pt x="1311012" y="5208415"/>
                </a:cubicBezTo>
                <a:cubicBezTo>
                  <a:pt x="1258595" y="5262690"/>
                  <a:pt x="1258595" y="5262690"/>
                  <a:pt x="1258595" y="5262690"/>
                </a:cubicBezTo>
                <a:cubicBezTo>
                  <a:pt x="1248110" y="5286086"/>
                  <a:pt x="1248110" y="5286086"/>
                  <a:pt x="1248110" y="5286086"/>
                </a:cubicBezTo>
                <a:cubicBezTo>
                  <a:pt x="1254100" y="5281675"/>
                  <a:pt x="1273564" y="5283017"/>
                  <a:pt x="1269822" y="5277935"/>
                </a:cubicBezTo>
                <a:cubicBezTo>
                  <a:pt x="1275058" y="5297591"/>
                  <a:pt x="1275058" y="5297591"/>
                  <a:pt x="1275058" y="5297591"/>
                </a:cubicBezTo>
                <a:cubicBezTo>
                  <a:pt x="1278801" y="5302673"/>
                  <a:pt x="1299019" y="5279947"/>
                  <a:pt x="1292275" y="5308425"/>
                </a:cubicBezTo>
                <a:cubicBezTo>
                  <a:pt x="1284037" y="5322329"/>
                  <a:pt x="1284037" y="5322329"/>
                  <a:pt x="1284037" y="5322329"/>
                </a:cubicBezTo>
                <a:cubicBezTo>
                  <a:pt x="1274306" y="5321658"/>
                  <a:pt x="1274306" y="5321658"/>
                  <a:pt x="1274306" y="5321658"/>
                </a:cubicBezTo>
                <a:cubicBezTo>
                  <a:pt x="1280295" y="5317247"/>
                  <a:pt x="1269057" y="5364711"/>
                  <a:pt x="1272811" y="5307084"/>
                </a:cubicBezTo>
                <a:cubicBezTo>
                  <a:pt x="1257089" y="5310824"/>
                  <a:pt x="1257089" y="5310824"/>
                  <a:pt x="1257089" y="5310824"/>
                </a:cubicBezTo>
                <a:cubicBezTo>
                  <a:pt x="1245109" y="5319646"/>
                  <a:pt x="1245109" y="5319646"/>
                  <a:pt x="1245109" y="5319646"/>
                </a:cubicBezTo>
                <a:cubicBezTo>
                  <a:pt x="1259337" y="5301331"/>
                  <a:pt x="1259337" y="5301331"/>
                  <a:pt x="1259337" y="5301331"/>
                </a:cubicBezTo>
                <a:cubicBezTo>
                  <a:pt x="1251853" y="5291168"/>
                  <a:pt x="1251853" y="5291168"/>
                  <a:pt x="1251853" y="5291168"/>
                </a:cubicBezTo>
                <a:cubicBezTo>
                  <a:pt x="1230140" y="5299319"/>
                  <a:pt x="1213664" y="5327127"/>
                  <a:pt x="1203932" y="5326457"/>
                </a:cubicBezTo>
                <a:cubicBezTo>
                  <a:pt x="1182961" y="5373250"/>
                  <a:pt x="1182961" y="5373250"/>
                  <a:pt x="1182961" y="5373250"/>
                </a:cubicBezTo>
                <a:cubicBezTo>
                  <a:pt x="1176971" y="5377661"/>
                  <a:pt x="1176971" y="5377661"/>
                  <a:pt x="1176971" y="5377661"/>
                </a:cubicBezTo>
                <a:cubicBezTo>
                  <a:pt x="1173599" y="5391900"/>
                  <a:pt x="1171913" y="5399020"/>
                  <a:pt x="1171070" y="5402580"/>
                </a:cubicBezTo>
                <a:lnTo>
                  <a:pt x="1170933" y="5403159"/>
                </a:lnTo>
                <a:lnTo>
                  <a:pt x="1162015" y="5405574"/>
                </a:lnTo>
                <a:cubicBezTo>
                  <a:pt x="1155909" y="5407866"/>
                  <a:pt x="1170227" y="5406140"/>
                  <a:pt x="1170227" y="5406140"/>
                </a:cubicBezTo>
                <a:lnTo>
                  <a:pt x="1170933" y="5403159"/>
                </a:lnTo>
                <a:lnTo>
                  <a:pt x="1176217" y="5401728"/>
                </a:lnTo>
                <a:cubicBezTo>
                  <a:pt x="1165731" y="5425125"/>
                  <a:pt x="1165731" y="5425125"/>
                  <a:pt x="1165731" y="5425125"/>
                </a:cubicBezTo>
                <a:cubicBezTo>
                  <a:pt x="1156934" y="5425725"/>
                  <a:pt x="1150337" y="5426175"/>
                  <a:pt x="1145389" y="5426512"/>
                </a:cubicBezTo>
                <a:lnTo>
                  <a:pt x="1144189" y="5426594"/>
                </a:lnTo>
                <a:lnTo>
                  <a:pt x="1144992" y="5424601"/>
                </a:lnTo>
                <a:cubicBezTo>
                  <a:pt x="1146479" y="5418975"/>
                  <a:pt x="1144350" y="5418828"/>
                  <a:pt x="1140746" y="5420992"/>
                </a:cubicBezTo>
                <a:lnTo>
                  <a:pt x="1132582" y="5427386"/>
                </a:lnTo>
                <a:lnTo>
                  <a:pt x="1130545" y="5427525"/>
                </a:lnTo>
                <a:cubicBezTo>
                  <a:pt x="1118564" y="5436347"/>
                  <a:pt x="1118564" y="5436347"/>
                  <a:pt x="1118564" y="5436347"/>
                </a:cubicBezTo>
                <a:cubicBezTo>
                  <a:pt x="1119500" y="5437617"/>
                  <a:pt x="1123244" y="5434860"/>
                  <a:pt x="1127654" y="5431245"/>
                </a:cubicBezTo>
                <a:lnTo>
                  <a:pt x="1132582" y="5427386"/>
                </a:lnTo>
                <a:lnTo>
                  <a:pt x="1134943" y="5427225"/>
                </a:lnTo>
                <a:lnTo>
                  <a:pt x="1144189" y="5426594"/>
                </a:lnTo>
                <a:lnTo>
                  <a:pt x="1139782" y="5437545"/>
                </a:lnTo>
                <a:cubicBezTo>
                  <a:pt x="1136963" y="5443494"/>
                  <a:pt x="1132973" y="5451208"/>
                  <a:pt x="1127543" y="5461085"/>
                </a:cubicBezTo>
                <a:cubicBezTo>
                  <a:pt x="1117811" y="5460414"/>
                  <a:pt x="1117811" y="5460414"/>
                  <a:pt x="1117811" y="5460414"/>
                </a:cubicBezTo>
                <a:cubicBezTo>
                  <a:pt x="1119306" y="5474988"/>
                  <a:pt x="1119306" y="5474988"/>
                  <a:pt x="1119306" y="5474988"/>
                </a:cubicBezTo>
                <a:cubicBezTo>
                  <a:pt x="1107326" y="5483810"/>
                  <a:pt x="1107326" y="5483810"/>
                  <a:pt x="1107326" y="5483810"/>
                </a:cubicBezTo>
                <a:cubicBezTo>
                  <a:pt x="1104707" y="5473982"/>
                  <a:pt x="1103398" y="5469068"/>
                  <a:pt x="1102743" y="5466611"/>
                </a:cubicBezTo>
                <a:lnTo>
                  <a:pt x="1102720" y="5466524"/>
                </a:lnTo>
                <a:lnTo>
                  <a:pt x="1103797" y="5466081"/>
                </a:lnTo>
                <a:cubicBezTo>
                  <a:pt x="1104616" y="5465233"/>
                  <a:pt x="1104522" y="5464322"/>
                  <a:pt x="1102089" y="5464154"/>
                </a:cubicBezTo>
                <a:lnTo>
                  <a:pt x="1102720" y="5466524"/>
                </a:lnTo>
                <a:lnTo>
                  <a:pt x="1100030" y="5467630"/>
                </a:lnTo>
                <a:cubicBezTo>
                  <a:pt x="1097597" y="5467463"/>
                  <a:pt x="1097223" y="5463819"/>
                  <a:pt x="1110326" y="5450251"/>
                </a:cubicBezTo>
                <a:cubicBezTo>
                  <a:pt x="1077388" y="5443157"/>
                  <a:pt x="1101336" y="5488221"/>
                  <a:pt x="1066149" y="5490621"/>
                </a:cubicBezTo>
                <a:cubicBezTo>
                  <a:pt x="1063901" y="5500114"/>
                  <a:pt x="1063901" y="5500114"/>
                  <a:pt x="1063901" y="5500114"/>
                </a:cubicBezTo>
                <a:cubicBezTo>
                  <a:pt x="1031703" y="5531662"/>
                  <a:pt x="1031703" y="5531662"/>
                  <a:pt x="1031703" y="5531662"/>
                </a:cubicBezTo>
                <a:cubicBezTo>
                  <a:pt x="1044424" y="5561482"/>
                  <a:pt x="1044424" y="5561482"/>
                  <a:pt x="1044424" y="5561482"/>
                </a:cubicBezTo>
                <a:cubicBezTo>
                  <a:pt x="1045918" y="5576056"/>
                  <a:pt x="1003247" y="5568292"/>
                  <a:pt x="1018216" y="5588619"/>
                </a:cubicBezTo>
                <a:cubicBezTo>
                  <a:pt x="1013720" y="5607604"/>
                  <a:pt x="1013720" y="5607604"/>
                  <a:pt x="1013720" y="5607604"/>
                </a:cubicBezTo>
                <a:cubicBezTo>
                  <a:pt x="1003988" y="5606934"/>
                  <a:pt x="1003988" y="5606934"/>
                  <a:pt x="1003988" y="5606934"/>
                </a:cubicBezTo>
                <a:cubicBezTo>
                  <a:pt x="989760" y="5625249"/>
                  <a:pt x="989760" y="5625249"/>
                  <a:pt x="989760" y="5625249"/>
                </a:cubicBezTo>
                <a:cubicBezTo>
                  <a:pt x="972543" y="5614415"/>
                  <a:pt x="972543" y="5614415"/>
                  <a:pt x="972543" y="5614415"/>
                </a:cubicBezTo>
                <a:cubicBezTo>
                  <a:pt x="922376" y="5659196"/>
                  <a:pt x="922376" y="5659196"/>
                  <a:pt x="922376" y="5659196"/>
                </a:cubicBezTo>
                <a:cubicBezTo>
                  <a:pt x="919374" y="5692756"/>
                  <a:pt x="919374" y="5692756"/>
                  <a:pt x="919374" y="5692756"/>
                </a:cubicBezTo>
                <a:cubicBezTo>
                  <a:pt x="905146" y="5711071"/>
                  <a:pt x="905146" y="5711071"/>
                  <a:pt x="905146" y="5711071"/>
                </a:cubicBezTo>
                <a:cubicBezTo>
                  <a:pt x="895414" y="5710401"/>
                  <a:pt x="895414" y="5710401"/>
                  <a:pt x="895414" y="5710401"/>
                </a:cubicBezTo>
                <a:lnTo>
                  <a:pt x="881758" y="5727979"/>
                </a:lnTo>
                <a:lnTo>
                  <a:pt x="868446" y="5732756"/>
                </a:lnTo>
                <a:cubicBezTo>
                  <a:pt x="859147" y="5736619"/>
                  <a:pt x="847121" y="5742046"/>
                  <a:pt x="831772" y="5749430"/>
                </a:cubicBezTo>
                <a:cubicBezTo>
                  <a:pt x="850482" y="5774839"/>
                  <a:pt x="850482" y="5774839"/>
                  <a:pt x="850482" y="5774839"/>
                </a:cubicBezTo>
                <a:cubicBezTo>
                  <a:pt x="808553" y="5805716"/>
                  <a:pt x="808553" y="5805716"/>
                  <a:pt x="808553" y="5805716"/>
                </a:cubicBezTo>
                <a:cubicBezTo>
                  <a:pt x="798067" y="5829113"/>
                  <a:pt x="798067" y="5829113"/>
                  <a:pt x="798067" y="5829113"/>
                </a:cubicBezTo>
                <a:cubicBezTo>
                  <a:pt x="788335" y="5828442"/>
                  <a:pt x="788335" y="5828442"/>
                  <a:pt x="788335" y="5828442"/>
                </a:cubicBezTo>
                <a:cubicBezTo>
                  <a:pt x="774107" y="5846757"/>
                  <a:pt x="774107" y="5846757"/>
                  <a:pt x="774107" y="5846757"/>
                </a:cubicBezTo>
                <a:cubicBezTo>
                  <a:pt x="775601" y="5861332"/>
                  <a:pt x="775601" y="5861332"/>
                  <a:pt x="775601" y="5861332"/>
                </a:cubicBezTo>
                <a:cubicBezTo>
                  <a:pt x="786458" y="5857256"/>
                  <a:pt x="791886" y="5855218"/>
                  <a:pt x="794600" y="5854199"/>
                </a:cubicBezTo>
                <a:lnTo>
                  <a:pt x="797314" y="5853180"/>
                </a:lnTo>
                <a:lnTo>
                  <a:pt x="788329" y="5859797"/>
                </a:lnTo>
                <a:cubicBezTo>
                  <a:pt x="785334" y="5862002"/>
                  <a:pt x="785334" y="5862002"/>
                  <a:pt x="785334" y="5862002"/>
                </a:cubicBezTo>
                <a:cubicBezTo>
                  <a:pt x="757631" y="5874565"/>
                  <a:pt x="757631" y="5874565"/>
                  <a:pt x="757631" y="5874565"/>
                </a:cubicBezTo>
                <a:cubicBezTo>
                  <a:pt x="756878" y="5898632"/>
                  <a:pt x="756878" y="5898632"/>
                  <a:pt x="756878" y="5898632"/>
                </a:cubicBezTo>
                <a:lnTo>
                  <a:pt x="754329" y="5899589"/>
                </a:lnTo>
                <a:lnTo>
                  <a:pt x="756024" y="5894729"/>
                </a:lnTo>
                <a:cubicBezTo>
                  <a:pt x="759923" y="5875326"/>
                  <a:pt x="729175" y="5911195"/>
                  <a:pt x="729175" y="5911195"/>
                </a:cubicBezTo>
                <a:cubicBezTo>
                  <a:pt x="729175" y="5911195"/>
                  <a:pt x="729175" y="5911195"/>
                  <a:pt x="735165" y="5906784"/>
                </a:cubicBezTo>
                <a:cubicBezTo>
                  <a:pt x="735165" y="5906784"/>
                  <a:pt x="735165" y="5906784"/>
                  <a:pt x="737879" y="5905765"/>
                </a:cubicBezTo>
                <a:lnTo>
                  <a:pt x="754329" y="5899589"/>
                </a:lnTo>
                <a:lnTo>
                  <a:pt x="750885" y="5909459"/>
                </a:lnTo>
                <a:lnTo>
                  <a:pt x="743468" y="5924882"/>
                </a:lnTo>
                <a:lnTo>
                  <a:pt x="730669" y="5925769"/>
                </a:lnTo>
                <a:cubicBezTo>
                  <a:pt x="699966" y="5971892"/>
                  <a:pt x="699966" y="5971892"/>
                  <a:pt x="699966" y="5971892"/>
                </a:cubicBezTo>
                <a:cubicBezTo>
                  <a:pt x="693223" y="6000370"/>
                  <a:pt x="693223" y="6000370"/>
                  <a:pt x="693223" y="6000370"/>
                </a:cubicBezTo>
                <a:cubicBezTo>
                  <a:pt x="683491" y="5999700"/>
                  <a:pt x="683491" y="5999700"/>
                  <a:pt x="683491" y="5999700"/>
                </a:cubicBezTo>
                <a:cubicBezTo>
                  <a:pt x="684985" y="6014274"/>
                  <a:pt x="684985" y="6014274"/>
                  <a:pt x="684985" y="6014274"/>
                </a:cubicBezTo>
                <a:cubicBezTo>
                  <a:pt x="646056" y="6011592"/>
                  <a:pt x="646056" y="6011592"/>
                  <a:pt x="646056" y="6011592"/>
                </a:cubicBezTo>
                <a:cubicBezTo>
                  <a:pt x="621342" y="6053304"/>
                  <a:pt x="621342" y="6053304"/>
                  <a:pt x="621342" y="6053304"/>
                </a:cubicBezTo>
                <a:cubicBezTo>
                  <a:pt x="628827" y="6063467"/>
                  <a:pt x="628827" y="6063467"/>
                  <a:pt x="628827" y="6063467"/>
                </a:cubicBezTo>
                <a:cubicBezTo>
                  <a:pt x="598876" y="6085523"/>
                  <a:pt x="598876" y="6085523"/>
                  <a:pt x="598876" y="6085523"/>
                </a:cubicBezTo>
                <a:cubicBezTo>
                  <a:pt x="602618" y="6090604"/>
                  <a:pt x="602618" y="6090604"/>
                  <a:pt x="602618" y="6090604"/>
                </a:cubicBezTo>
                <a:cubicBezTo>
                  <a:pt x="602618" y="6090604"/>
                  <a:pt x="594381" y="6104508"/>
                  <a:pt x="592886" y="6089934"/>
                </a:cubicBezTo>
                <a:cubicBezTo>
                  <a:pt x="586143" y="6118412"/>
                  <a:pt x="586143" y="6118412"/>
                  <a:pt x="586143" y="6118412"/>
                </a:cubicBezTo>
                <a:cubicBezTo>
                  <a:pt x="556193" y="6140467"/>
                  <a:pt x="556193" y="6140467"/>
                  <a:pt x="556193" y="6140467"/>
                </a:cubicBezTo>
                <a:cubicBezTo>
                  <a:pt x="526997" y="6138456"/>
                  <a:pt x="533727" y="6172686"/>
                  <a:pt x="523995" y="6172016"/>
                </a:cubicBezTo>
                <a:cubicBezTo>
                  <a:pt x="535222" y="6187261"/>
                  <a:pt x="498541" y="6175086"/>
                  <a:pt x="535222" y="6187261"/>
                </a:cubicBezTo>
                <a:cubicBezTo>
                  <a:pt x="517252" y="6200494"/>
                  <a:pt x="517252" y="6200494"/>
                  <a:pt x="517252" y="6200494"/>
                </a:cubicBezTo>
                <a:cubicBezTo>
                  <a:pt x="546448" y="6202505"/>
                  <a:pt x="546448" y="6202505"/>
                  <a:pt x="546448" y="6202505"/>
                </a:cubicBezTo>
                <a:cubicBezTo>
                  <a:pt x="510508" y="6228972"/>
                  <a:pt x="510508" y="6228972"/>
                  <a:pt x="510508" y="6228972"/>
                </a:cubicBezTo>
                <a:cubicBezTo>
                  <a:pt x="521734" y="6244217"/>
                  <a:pt x="521734" y="6244217"/>
                  <a:pt x="521734" y="6244217"/>
                </a:cubicBezTo>
                <a:cubicBezTo>
                  <a:pt x="515744" y="6248628"/>
                  <a:pt x="512002" y="6243547"/>
                  <a:pt x="509754" y="6253040"/>
                </a:cubicBezTo>
                <a:cubicBezTo>
                  <a:pt x="513497" y="6258121"/>
                  <a:pt x="513497" y="6258121"/>
                  <a:pt x="513497" y="6258121"/>
                </a:cubicBezTo>
                <a:cubicBezTo>
                  <a:pt x="543447" y="6236066"/>
                  <a:pt x="543447" y="6236066"/>
                  <a:pt x="543447" y="6236066"/>
                </a:cubicBezTo>
                <a:cubicBezTo>
                  <a:pt x="552438" y="6198094"/>
                  <a:pt x="552438" y="6198094"/>
                  <a:pt x="552438" y="6198094"/>
                </a:cubicBezTo>
                <a:cubicBezTo>
                  <a:pt x="544954" y="6187931"/>
                  <a:pt x="544954" y="6187931"/>
                  <a:pt x="544954" y="6187931"/>
                </a:cubicBezTo>
                <a:cubicBezTo>
                  <a:pt x="571162" y="6160794"/>
                  <a:pt x="571162" y="6160794"/>
                  <a:pt x="571162" y="6160794"/>
                </a:cubicBezTo>
                <a:cubicBezTo>
                  <a:pt x="598864" y="6148232"/>
                  <a:pt x="598864" y="6148232"/>
                  <a:pt x="598864" y="6148232"/>
                </a:cubicBezTo>
                <a:cubicBezTo>
                  <a:pt x="609349" y="6124835"/>
                  <a:pt x="609349" y="6124835"/>
                  <a:pt x="609349" y="6124835"/>
                </a:cubicBezTo>
                <a:cubicBezTo>
                  <a:pt x="603359" y="6129246"/>
                  <a:pt x="598864" y="6148232"/>
                  <a:pt x="571915" y="6136727"/>
                </a:cubicBezTo>
                <a:cubicBezTo>
                  <a:pt x="601865" y="6114671"/>
                  <a:pt x="601865" y="6114671"/>
                  <a:pt x="601865" y="6114671"/>
                </a:cubicBezTo>
                <a:cubicBezTo>
                  <a:pt x="626579" y="6072960"/>
                  <a:pt x="626579" y="6072960"/>
                  <a:pt x="626579" y="6072960"/>
                </a:cubicBezTo>
                <a:cubicBezTo>
                  <a:pt x="642301" y="6069219"/>
                  <a:pt x="642301" y="6069219"/>
                  <a:pt x="642301" y="6069219"/>
                </a:cubicBezTo>
                <a:cubicBezTo>
                  <a:pt x="631074" y="6053974"/>
                  <a:pt x="631074" y="6053974"/>
                  <a:pt x="631074" y="6053974"/>
                </a:cubicBezTo>
                <a:cubicBezTo>
                  <a:pt x="643055" y="6045152"/>
                  <a:pt x="643055" y="6045152"/>
                  <a:pt x="643055" y="6045152"/>
                </a:cubicBezTo>
                <a:cubicBezTo>
                  <a:pt x="650539" y="6055315"/>
                  <a:pt x="650539" y="6055315"/>
                  <a:pt x="650539" y="6055315"/>
                </a:cubicBezTo>
                <a:cubicBezTo>
                  <a:pt x="668509" y="6042082"/>
                  <a:pt x="668509" y="6042082"/>
                  <a:pt x="668509" y="6042082"/>
                </a:cubicBezTo>
                <a:cubicBezTo>
                  <a:pt x="677488" y="6066820"/>
                  <a:pt x="677488" y="6066820"/>
                  <a:pt x="677488" y="6066820"/>
                </a:cubicBezTo>
                <a:cubicBezTo>
                  <a:pt x="664013" y="6061067"/>
                  <a:pt x="664013" y="6061067"/>
                  <a:pt x="664013" y="6061067"/>
                </a:cubicBezTo>
                <a:cubicBezTo>
                  <a:pt x="640053" y="6078712"/>
                  <a:pt x="640053" y="6078712"/>
                  <a:pt x="640053" y="6078712"/>
                </a:cubicBezTo>
                <a:cubicBezTo>
                  <a:pt x="647538" y="6088875"/>
                  <a:pt x="647538" y="6088875"/>
                  <a:pt x="647538" y="6088875"/>
                </a:cubicBezTo>
                <a:cubicBezTo>
                  <a:pt x="671498" y="6071231"/>
                  <a:pt x="671498" y="6071231"/>
                  <a:pt x="671498" y="6071231"/>
                </a:cubicBezTo>
                <a:cubicBezTo>
                  <a:pt x="672992" y="6085805"/>
                  <a:pt x="672992" y="6085805"/>
                  <a:pt x="672992" y="6085805"/>
                </a:cubicBezTo>
                <a:cubicBezTo>
                  <a:pt x="634050" y="6145832"/>
                  <a:pt x="634050" y="6145832"/>
                  <a:pt x="634050" y="6145832"/>
                </a:cubicBezTo>
                <a:cubicBezTo>
                  <a:pt x="624318" y="6145162"/>
                  <a:pt x="624318" y="6145162"/>
                  <a:pt x="624318" y="6145162"/>
                </a:cubicBezTo>
                <a:cubicBezTo>
                  <a:pt x="609337" y="6187544"/>
                  <a:pt x="609337" y="6187544"/>
                  <a:pt x="609337" y="6187544"/>
                </a:cubicBezTo>
                <a:lnTo>
                  <a:pt x="591367" y="6200777"/>
                </a:lnTo>
                <a:lnTo>
                  <a:pt x="572369" y="6207909"/>
                </a:lnTo>
                <a:cubicBezTo>
                  <a:pt x="569655" y="6208928"/>
                  <a:pt x="569655" y="6208928"/>
                  <a:pt x="569655" y="6208928"/>
                </a:cubicBezTo>
                <a:cubicBezTo>
                  <a:pt x="549437" y="6231655"/>
                  <a:pt x="549437" y="6231655"/>
                  <a:pt x="549437" y="6231655"/>
                </a:cubicBezTo>
                <a:cubicBezTo>
                  <a:pt x="556921" y="6241818"/>
                  <a:pt x="556921" y="6241818"/>
                  <a:pt x="556921" y="6241818"/>
                </a:cubicBezTo>
                <a:cubicBezTo>
                  <a:pt x="544941" y="6250640"/>
                  <a:pt x="544941" y="6250640"/>
                  <a:pt x="544941" y="6250640"/>
                </a:cubicBezTo>
                <a:cubicBezTo>
                  <a:pt x="536703" y="6264544"/>
                  <a:pt x="536703" y="6264544"/>
                  <a:pt x="536703" y="6264544"/>
                </a:cubicBezTo>
                <a:cubicBezTo>
                  <a:pt x="552425" y="6260803"/>
                  <a:pt x="552425" y="6260803"/>
                  <a:pt x="552425" y="6260803"/>
                </a:cubicBezTo>
                <a:cubicBezTo>
                  <a:pt x="538197" y="6279118"/>
                  <a:pt x="538197" y="6279118"/>
                  <a:pt x="538197" y="6279118"/>
                </a:cubicBezTo>
                <a:cubicBezTo>
                  <a:pt x="541186" y="6308268"/>
                  <a:pt x="541186" y="6308268"/>
                  <a:pt x="541186" y="6308268"/>
                </a:cubicBezTo>
                <a:cubicBezTo>
                  <a:pt x="517226" y="6325912"/>
                  <a:pt x="517226" y="6325912"/>
                  <a:pt x="517226" y="6325912"/>
                </a:cubicBezTo>
                <a:cubicBezTo>
                  <a:pt x="512730" y="6344898"/>
                  <a:pt x="512730" y="6344898"/>
                  <a:pt x="512730" y="6344898"/>
                </a:cubicBezTo>
                <a:cubicBezTo>
                  <a:pt x="499256" y="6339145"/>
                  <a:pt x="499256" y="6339145"/>
                  <a:pt x="499256" y="6339145"/>
                </a:cubicBezTo>
                <a:cubicBezTo>
                  <a:pt x="497008" y="6348638"/>
                  <a:pt x="497008" y="6348638"/>
                  <a:pt x="497008" y="6348638"/>
                </a:cubicBezTo>
                <a:cubicBezTo>
                  <a:pt x="484287" y="6318818"/>
                  <a:pt x="484287" y="6318818"/>
                  <a:pt x="484287" y="6318818"/>
                </a:cubicBezTo>
                <a:cubicBezTo>
                  <a:pt x="488029" y="6323900"/>
                  <a:pt x="495143" y="6314743"/>
                  <a:pt x="500665" y="6309696"/>
                </a:cubicBezTo>
                <a:lnTo>
                  <a:pt x="503130" y="6308861"/>
                </a:lnTo>
                <a:lnTo>
                  <a:pt x="507494" y="6325241"/>
                </a:lnTo>
                <a:cubicBezTo>
                  <a:pt x="508806" y="6314478"/>
                  <a:pt x="508480" y="6309330"/>
                  <a:pt x="507135" y="6307504"/>
                </a:cubicBezTo>
                <a:lnTo>
                  <a:pt x="503130" y="6308861"/>
                </a:lnTo>
                <a:lnTo>
                  <a:pt x="502912" y="6308042"/>
                </a:lnTo>
                <a:cubicBezTo>
                  <a:pt x="502257" y="6305585"/>
                  <a:pt x="502257" y="6305585"/>
                  <a:pt x="502257" y="6305585"/>
                </a:cubicBezTo>
                <a:cubicBezTo>
                  <a:pt x="528465" y="6278448"/>
                  <a:pt x="528465" y="6278448"/>
                  <a:pt x="528465" y="6278448"/>
                </a:cubicBezTo>
                <a:cubicBezTo>
                  <a:pt x="507507" y="6262532"/>
                  <a:pt x="507507" y="6262532"/>
                  <a:pt x="507507" y="6262532"/>
                </a:cubicBezTo>
                <a:cubicBezTo>
                  <a:pt x="489536" y="6275766"/>
                  <a:pt x="489536" y="6275766"/>
                  <a:pt x="489536" y="6275766"/>
                </a:cubicBezTo>
                <a:cubicBezTo>
                  <a:pt x="497021" y="6285929"/>
                  <a:pt x="470072" y="6274424"/>
                  <a:pt x="491031" y="6290340"/>
                </a:cubicBezTo>
                <a:cubicBezTo>
                  <a:pt x="477556" y="6284588"/>
                  <a:pt x="477556" y="6284588"/>
                  <a:pt x="477556" y="6284588"/>
                </a:cubicBezTo>
                <a:cubicBezTo>
                  <a:pt x="476994" y="6286961"/>
                  <a:pt x="472034" y="6289634"/>
                  <a:pt x="465599" y="6292658"/>
                </a:cubicBezTo>
                <a:lnTo>
                  <a:pt x="450549" y="6300020"/>
                </a:lnTo>
                <a:lnTo>
                  <a:pt x="455122" y="6291465"/>
                </a:lnTo>
                <a:cubicBezTo>
                  <a:pt x="468845" y="6265898"/>
                  <a:pt x="486738" y="6232761"/>
                  <a:pt x="509767" y="6190331"/>
                </a:cubicBezTo>
                <a:cubicBezTo>
                  <a:pt x="544967" y="6125222"/>
                  <a:pt x="544967" y="6125222"/>
                  <a:pt x="544967" y="6125222"/>
                </a:cubicBezTo>
                <a:cubicBezTo>
                  <a:pt x="558440" y="6130975"/>
                  <a:pt x="558440" y="6130975"/>
                  <a:pt x="558440" y="6130975"/>
                </a:cubicBezTo>
                <a:cubicBezTo>
                  <a:pt x="570433" y="6059444"/>
                  <a:pt x="570433" y="6059444"/>
                  <a:pt x="570433" y="6059444"/>
                </a:cubicBezTo>
                <a:cubicBezTo>
                  <a:pt x="584661" y="6041129"/>
                  <a:pt x="584661" y="6041129"/>
                  <a:pt x="584661" y="6041129"/>
                </a:cubicBezTo>
                <a:cubicBezTo>
                  <a:pt x="588403" y="6046210"/>
                  <a:pt x="588403" y="6046210"/>
                  <a:pt x="588403" y="6046210"/>
                </a:cubicBezTo>
                <a:cubicBezTo>
                  <a:pt x="627345" y="5986183"/>
                  <a:pt x="627345" y="5986183"/>
                  <a:pt x="627345" y="5986183"/>
                </a:cubicBezTo>
                <a:cubicBezTo>
                  <a:pt x="627345" y="5986183"/>
                  <a:pt x="605633" y="5994335"/>
                  <a:pt x="629593" y="5976691"/>
                </a:cubicBezTo>
                <a:cubicBezTo>
                  <a:pt x="612188" y="5971874"/>
                  <a:pt x="602355" y="6005566"/>
                  <a:pt x="569150" y="6041040"/>
                </a:cubicBezTo>
                <a:lnTo>
                  <a:pt x="530810" y="6072616"/>
                </a:lnTo>
                <a:lnTo>
                  <a:pt x="525138" y="6073206"/>
                </a:lnTo>
                <a:cubicBezTo>
                  <a:pt x="516715" y="6077449"/>
                  <a:pt x="509039" y="6088980"/>
                  <a:pt x="524008" y="6109307"/>
                </a:cubicBezTo>
                <a:cubicBezTo>
                  <a:pt x="520266" y="6104225"/>
                  <a:pt x="520266" y="6104225"/>
                  <a:pt x="520266" y="6104225"/>
                </a:cubicBezTo>
                <a:cubicBezTo>
                  <a:pt x="512028" y="6118129"/>
                  <a:pt x="512028" y="6118129"/>
                  <a:pt x="512028" y="6118129"/>
                </a:cubicBezTo>
                <a:cubicBezTo>
                  <a:pt x="479830" y="6149677"/>
                  <a:pt x="479830" y="6149677"/>
                  <a:pt x="479830" y="6149677"/>
                </a:cubicBezTo>
                <a:cubicBezTo>
                  <a:pt x="490315" y="6126281"/>
                  <a:pt x="490315" y="6126281"/>
                  <a:pt x="490315" y="6126281"/>
                </a:cubicBezTo>
                <a:cubicBezTo>
                  <a:pt x="434911" y="6151406"/>
                  <a:pt x="434911" y="6151406"/>
                  <a:pt x="434911" y="6151406"/>
                </a:cubicBezTo>
                <a:cubicBezTo>
                  <a:pt x="432663" y="6160899"/>
                  <a:pt x="432663" y="6160899"/>
                  <a:pt x="432663" y="6160899"/>
                </a:cubicBezTo>
                <a:cubicBezTo>
                  <a:pt x="425178" y="6150736"/>
                  <a:pt x="425178" y="6150736"/>
                  <a:pt x="425178" y="6150736"/>
                </a:cubicBezTo>
                <a:cubicBezTo>
                  <a:pt x="419188" y="6155147"/>
                  <a:pt x="405714" y="6149394"/>
                  <a:pt x="407208" y="6163969"/>
                </a:cubicBezTo>
                <a:cubicBezTo>
                  <a:pt x="414693" y="6174132"/>
                  <a:pt x="414693" y="6174132"/>
                  <a:pt x="414693" y="6174132"/>
                </a:cubicBezTo>
                <a:cubicBezTo>
                  <a:pt x="404207" y="6197529"/>
                  <a:pt x="404207" y="6197529"/>
                  <a:pt x="404207" y="6197529"/>
                </a:cubicBezTo>
                <a:cubicBezTo>
                  <a:pt x="398970" y="6177873"/>
                  <a:pt x="398970" y="6177873"/>
                  <a:pt x="398970" y="6177873"/>
                </a:cubicBezTo>
                <a:cubicBezTo>
                  <a:pt x="369020" y="6199928"/>
                  <a:pt x="369020" y="6199928"/>
                  <a:pt x="369020" y="6199928"/>
                </a:cubicBezTo>
                <a:cubicBezTo>
                  <a:pt x="368267" y="6223996"/>
                  <a:pt x="368267" y="6223996"/>
                  <a:pt x="368267" y="6223996"/>
                </a:cubicBezTo>
                <a:cubicBezTo>
                  <a:pt x="362277" y="6228407"/>
                  <a:pt x="356287" y="6232818"/>
                  <a:pt x="350297" y="6237229"/>
                </a:cubicBezTo>
                <a:cubicBezTo>
                  <a:pt x="377999" y="6224666"/>
                  <a:pt x="377999" y="6224666"/>
                  <a:pt x="377999" y="6224666"/>
                </a:cubicBezTo>
                <a:cubicBezTo>
                  <a:pt x="383989" y="6220255"/>
                  <a:pt x="383989" y="6220255"/>
                  <a:pt x="383989" y="6220255"/>
                </a:cubicBezTo>
                <a:cubicBezTo>
                  <a:pt x="381741" y="6229748"/>
                  <a:pt x="381741" y="6229748"/>
                  <a:pt x="381741" y="6229748"/>
                </a:cubicBezTo>
                <a:cubicBezTo>
                  <a:pt x="397463" y="6226007"/>
                  <a:pt x="397463" y="6226007"/>
                  <a:pt x="397463" y="6226007"/>
                </a:cubicBezTo>
                <a:cubicBezTo>
                  <a:pt x="412432" y="6246334"/>
                  <a:pt x="412432" y="6246334"/>
                  <a:pt x="412432" y="6246334"/>
                </a:cubicBezTo>
                <a:cubicBezTo>
                  <a:pt x="390720" y="6254486"/>
                  <a:pt x="390720" y="6254486"/>
                  <a:pt x="390720" y="6254486"/>
                </a:cubicBezTo>
                <a:cubicBezTo>
                  <a:pt x="379493" y="6239241"/>
                  <a:pt x="379493" y="6239241"/>
                  <a:pt x="379493" y="6239241"/>
                </a:cubicBezTo>
                <a:cubicBezTo>
                  <a:pt x="359276" y="6261966"/>
                  <a:pt x="359276" y="6261966"/>
                  <a:pt x="359276" y="6261966"/>
                </a:cubicBezTo>
                <a:cubicBezTo>
                  <a:pt x="374245" y="6282293"/>
                  <a:pt x="374245" y="6282293"/>
                  <a:pt x="374245" y="6282293"/>
                </a:cubicBezTo>
                <a:cubicBezTo>
                  <a:pt x="356274" y="6295526"/>
                  <a:pt x="361511" y="6315183"/>
                  <a:pt x="332314" y="6313171"/>
                </a:cubicBezTo>
                <a:cubicBezTo>
                  <a:pt x="320334" y="6321993"/>
                  <a:pt x="329313" y="6346731"/>
                  <a:pt x="308354" y="6330815"/>
                </a:cubicBezTo>
                <a:cubicBezTo>
                  <a:pt x="309108" y="6306748"/>
                  <a:pt x="309108" y="6306748"/>
                  <a:pt x="309108" y="6306748"/>
                </a:cubicBezTo>
                <a:cubicBezTo>
                  <a:pt x="293385" y="6310489"/>
                  <a:pt x="293385" y="6310489"/>
                  <a:pt x="293385" y="6310489"/>
                </a:cubicBezTo>
                <a:cubicBezTo>
                  <a:pt x="254444" y="6370516"/>
                  <a:pt x="254444" y="6370516"/>
                  <a:pt x="254444" y="6370516"/>
                </a:cubicBezTo>
                <a:cubicBezTo>
                  <a:pt x="261928" y="6380679"/>
                  <a:pt x="261928" y="6380679"/>
                  <a:pt x="261928" y="6380679"/>
                </a:cubicBezTo>
                <a:cubicBezTo>
                  <a:pt x="215503" y="6430542"/>
                  <a:pt x="215503" y="6430542"/>
                  <a:pt x="215503" y="6430542"/>
                </a:cubicBezTo>
                <a:cubicBezTo>
                  <a:pt x="182551" y="6486157"/>
                  <a:pt x="182551" y="6486157"/>
                  <a:pt x="182551" y="6486157"/>
                </a:cubicBezTo>
                <a:cubicBezTo>
                  <a:pt x="152601" y="6508213"/>
                  <a:pt x="152601" y="6508213"/>
                  <a:pt x="152601" y="6508213"/>
                </a:cubicBezTo>
                <a:cubicBezTo>
                  <a:pt x="163827" y="6523458"/>
                  <a:pt x="163827" y="6523458"/>
                  <a:pt x="163827" y="6523458"/>
                </a:cubicBezTo>
                <a:cubicBezTo>
                  <a:pt x="139867" y="6541102"/>
                  <a:pt x="139867" y="6541102"/>
                  <a:pt x="139867" y="6541102"/>
                </a:cubicBezTo>
                <a:cubicBezTo>
                  <a:pt x="143609" y="6546184"/>
                  <a:pt x="149599" y="6541773"/>
                  <a:pt x="147351" y="6551266"/>
                </a:cubicBezTo>
                <a:cubicBezTo>
                  <a:pt x="140614" y="6548390"/>
                  <a:pt x="137246" y="6546952"/>
                  <a:pt x="135561" y="6546233"/>
                </a:cubicBezTo>
                <a:lnTo>
                  <a:pt x="134887" y="6545945"/>
                </a:lnTo>
                <a:lnTo>
                  <a:pt x="141635" y="6535270"/>
                </a:lnTo>
                <a:cubicBezTo>
                  <a:pt x="145579" y="6526120"/>
                  <a:pt x="148482" y="6515165"/>
                  <a:pt x="148859" y="6503131"/>
                </a:cubicBezTo>
                <a:cubicBezTo>
                  <a:pt x="160839" y="6494309"/>
                  <a:pt x="178809" y="6481076"/>
                  <a:pt x="171324" y="6470912"/>
                </a:cubicBezTo>
                <a:cubicBezTo>
                  <a:pt x="167582" y="6465831"/>
                  <a:pt x="167582" y="6465831"/>
                  <a:pt x="167582" y="6465831"/>
                </a:cubicBezTo>
                <a:cubicBezTo>
                  <a:pt x="139880" y="6478394"/>
                  <a:pt x="139880" y="6478394"/>
                  <a:pt x="139880" y="6478394"/>
                </a:cubicBezTo>
                <a:cubicBezTo>
                  <a:pt x="119662" y="6501120"/>
                  <a:pt x="119662" y="6501120"/>
                  <a:pt x="119662" y="6501120"/>
                </a:cubicBezTo>
                <a:cubicBezTo>
                  <a:pt x="124898" y="6520776"/>
                  <a:pt x="124898" y="6520776"/>
                  <a:pt x="124898" y="6520776"/>
                </a:cubicBezTo>
                <a:cubicBezTo>
                  <a:pt x="100938" y="6538420"/>
                  <a:pt x="100938" y="6538420"/>
                  <a:pt x="100938" y="6538420"/>
                </a:cubicBezTo>
                <a:cubicBezTo>
                  <a:pt x="94948" y="6542831"/>
                  <a:pt x="124898" y="6520776"/>
                  <a:pt x="92700" y="6552324"/>
                </a:cubicBezTo>
                <a:cubicBezTo>
                  <a:pt x="109930" y="6500449"/>
                  <a:pt x="109930" y="6500449"/>
                  <a:pt x="109930" y="6500449"/>
                </a:cubicBezTo>
                <a:cubicBezTo>
                  <a:pt x="99259" y="6514185"/>
                  <a:pt x="91256" y="6524487"/>
                  <a:pt x="85253" y="6532214"/>
                </a:cubicBezTo>
                <a:lnTo>
                  <a:pt x="80873" y="6537852"/>
                </a:lnTo>
                <a:lnTo>
                  <a:pt x="82290" y="6534978"/>
                </a:lnTo>
                <a:cubicBezTo>
                  <a:pt x="82765" y="6533220"/>
                  <a:pt x="77517" y="6541432"/>
                  <a:pt x="70689" y="6550930"/>
                </a:cubicBezTo>
                <a:lnTo>
                  <a:pt x="67255" y="6555376"/>
                </a:lnTo>
                <a:lnTo>
                  <a:pt x="69189" y="6551759"/>
                </a:lnTo>
                <a:cubicBezTo>
                  <a:pt x="75296" y="6543587"/>
                  <a:pt x="87091" y="6529024"/>
                  <a:pt x="43286" y="6573038"/>
                </a:cubicBezTo>
                <a:cubicBezTo>
                  <a:pt x="45531" y="6579223"/>
                  <a:pt x="52410" y="6573667"/>
                  <a:pt x="59781" y="6565055"/>
                </a:cubicBezTo>
                <a:lnTo>
                  <a:pt x="67255" y="6555376"/>
                </a:lnTo>
                <a:lnTo>
                  <a:pt x="67246" y="6555394"/>
                </a:lnTo>
                <a:cubicBezTo>
                  <a:pt x="67246" y="6555394"/>
                  <a:pt x="67246" y="6555394"/>
                  <a:pt x="72581" y="6548526"/>
                </a:cubicBezTo>
                <a:lnTo>
                  <a:pt x="80873" y="6537852"/>
                </a:lnTo>
                <a:lnTo>
                  <a:pt x="76770" y="6546176"/>
                </a:lnTo>
                <a:cubicBezTo>
                  <a:pt x="69538" y="6560074"/>
                  <a:pt x="54512" y="6588283"/>
                  <a:pt x="27551" y="6639488"/>
                </a:cubicBezTo>
                <a:cubicBezTo>
                  <a:pt x="21561" y="6643899"/>
                  <a:pt x="21561" y="6643899"/>
                  <a:pt x="21561" y="6643899"/>
                </a:cubicBezTo>
                <a:cubicBezTo>
                  <a:pt x="11075" y="6667295"/>
                  <a:pt x="11075" y="6667295"/>
                  <a:pt x="11075" y="6667295"/>
                </a:cubicBezTo>
                <a:cubicBezTo>
                  <a:pt x="46262" y="6664896"/>
                  <a:pt x="46262" y="6664896"/>
                  <a:pt x="46262" y="6664896"/>
                </a:cubicBezTo>
                <a:cubicBezTo>
                  <a:pt x="67975" y="6656744"/>
                  <a:pt x="33541" y="6635077"/>
                  <a:pt x="76212" y="6642840"/>
                </a:cubicBezTo>
                <a:cubicBezTo>
                  <a:pt x="78460" y="6633348"/>
                  <a:pt x="78460" y="6633348"/>
                  <a:pt x="78460" y="6633348"/>
                </a:cubicBezTo>
                <a:cubicBezTo>
                  <a:pt x="88192" y="6634018"/>
                  <a:pt x="88192" y="6634018"/>
                  <a:pt x="88192" y="6634018"/>
                </a:cubicBezTo>
                <a:cubicBezTo>
                  <a:pt x="83697" y="6653004"/>
                  <a:pt x="83697" y="6653004"/>
                  <a:pt x="83697" y="6653004"/>
                </a:cubicBezTo>
                <a:cubicBezTo>
                  <a:pt x="87439" y="6658086"/>
                  <a:pt x="87439" y="6658086"/>
                  <a:pt x="87439" y="6658086"/>
                </a:cubicBezTo>
                <a:cubicBezTo>
                  <a:pt x="86685" y="6682153"/>
                  <a:pt x="86685" y="6682153"/>
                  <a:pt x="86685" y="6682153"/>
                </a:cubicBezTo>
                <a:cubicBezTo>
                  <a:pt x="70963" y="6685893"/>
                  <a:pt x="70963" y="6685893"/>
                  <a:pt x="70963" y="6685893"/>
                </a:cubicBezTo>
                <a:cubicBezTo>
                  <a:pt x="67221" y="6680811"/>
                  <a:pt x="112140" y="6679083"/>
                  <a:pt x="65727" y="6666237"/>
                </a:cubicBezTo>
                <a:cubicBezTo>
                  <a:pt x="61231" y="6685223"/>
                  <a:pt x="61231" y="6685223"/>
                  <a:pt x="61231" y="6685223"/>
                </a:cubicBezTo>
                <a:cubicBezTo>
                  <a:pt x="53746" y="6675059"/>
                  <a:pt x="53746" y="6675059"/>
                  <a:pt x="53746" y="6675059"/>
                </a:cubicBezTo>
                <a:cubicBezTo>
                  <a:pt x="26044" y="6687622"/>
                  <a:pt x="26044" y="6687622"/>
                  <a:pt x="26044" y="6687622"/>
                </a:cubicBezTo>
                <a:cubicBezTo>
                  <a:pt x="11816" y="6705937"/>
                  <a:pt x="11816" y="6705937"/>
                  <a:pt x="11816" y="6705937"/>
                </a:cubicBezTo>
                <a:cubicBezTo>
                  <a:pt x="5079" y="6703061"/>
                  <a:pt x="1711" y="6701623"/>
                  <a:pt x="26" y="6700904"/>
                </a:cubicBezTo>
                <a:lnTo>
                  <a:pt x="0" y="6700893"/>
                </a:lnTo>
                <a:lnTo>
                  <a:pt x="0" y="6665870"/>
                </a:lnTo>
                <a:lnTo>
                  <a:pt x="1343" y="6666625"/>
                </a:lnTo>
                <a:cubicBezTo>
                  <a:pt x="23068" y="6595764"/>
                  <a:pt x="23068" y="6595764"/>
                  <a:pt x="23068" y="6595764"/>
                </a:cubicBezTo>
                <a:cubicBezTo>
                  <a:pt x="7346" y="6599505"/>
                  <a:pt x="7346" y="6599505"/>
                  <a:pt x="7346" y="6599505"/>
                </a:cubicBezTo>
                <a:lnTo>
                  <a:pt x="0" y="6607762"/>
                </a:lnTo>
                <a:lnTo>
                  <a:pt x="0" y="6159229"/>
                </a:lnTo>
                <a:lnTo>
                  <a:pt x="5981" y="6153668"/>
                </a:lnTo>
                <a:cubicBezTo>
                  <a:pt x="8045" y="6150786"/>
                  <a:pt x="10057" y="6146855"/>
                  <a:pt x="11930" y="6141557"/>
                </a:cubicBezTo>
                <a:lnTo>
                  <a:pt x="0" y="6146036"/>
                </a:lnTo>
                <a:lnTo>
                  <a:pt x="0" y="4622430"/>
                </a:lnTo>
                <a:lnTo>
                  <a:pt x="1006" y="4621299"/>
                </a:lnTo>
                <a:cubicBezTo>
                  <a:pt x="21225" y="4598573"/>
                  <a:pt x="21225" y="4598573"/>
                  <a:pt x="21225" y="4598573"/>
                </a:cubicBezTo>
                <a:cubicBezTo>
                  <a:pt x="78137" y="4525313"/>
                  <a:pt x="78137" y="4525313"/>
                  <a:pt x="78137" y="4525313"/>
                </a:cubicBezTo>
                <a:cubicBezTo>
                  <a:pt x="102850" y="4483601"/>
                  <a:pt x="102850" y="4483601"/>
                  <a:pt x="102850" y="4483601"/>
                </a:cubicBezTo>
                <a:cubicBezTo>
                  <a:pt x="136568" y="4341210"/>
                  <a:pt x="136568" y="4341210"/>
                  <a:pt x="136568" y="4341210"/>
                </a:cubicBezTo>
                <a:cubicBezTo>
                  <a:pt x="146312" y="4279171"/>
                  <a:pt x="146312" y="4279171"/>
                  <a:pt x="146312" y="4279171"/>
                </a:cubicBezTo>
                <a:lnTo>
                  <a:pt x="148727" y="4272340"/>
                </a:lnTo>
                <a:lnTo>
                  <a:pt x="149442" y="4273989"/>
                </a:lnTo>
                <a:cubicBezTo>
                  <a:pt x="152513" y="4271911"/>
                  <a:pt x="160168" y="4249374"/>
                  <a:pt x="174780" y="4179833"/>
                </a:cubicBezTo>
                <a:cubicBezTo>
                  <a:pt x="200248" y="4114054"/>
                  <a:pt x="200248" y="4114054"/>
                  <a:pt x="200248" y="4114054"/>
                </a:cubicBezTo>
                <a:cubicBezTo>
                  <a:pt x="202496" y="4104561"/>
                  <a:pt x="202496" y="4104561"/>
                  <a:pt x="202496" y="4104561"/>
                </a:cubicBezTo>
                <a:cubicBezTo>
                  <a:pt x="192763" y="4103890"/>
                  <a:pt x="192763" y="4103890"/>
                  <a:pt x="192763" y="4103890"/>
                </a:cubicBezTo>
                <a:cubicBezTo>
                  <a:pt x="191269" y="4089316"/>
                  <a:pt x="191269" y="4089316"/>
                  <a:pt x="191269" y="4089316"/>
                </a:cubicBezTo>
                <a:cubicBezTo>
                  <a:pt x="201001" y="4089986"/>
                  <a:pt x="201001" y="4089986"/>
                  <a:pt x="201001" y="4089986"/>
                </a:cubicBezTo>
                <a:cubicBezTo>
                  <a:pt x="215983" y="4047604"/>
                  <a:pt x="215983" y="4047604"/>
                  <a:pt x="215983" y="4047604"/>
                </a:cubicBezTo>
                <a:cubicBezTo>
                  <a:pt x="208499" y="4037441"/>
                  <a:pt x="208499" y="4037441"/>
                  <a:pt x="208499" y="4037441"/>
                </a:cubicBezTo>
                <a:cubicBezTo>
                  <a:pt x="217490" y="3999470"/>
                  <a:pt x="217490" y="3999470"/>
                  <a:pt x="217490" y="3999470"/>
                </a:cubicBezTo>
                <a:cubicBezTo>
                  <a:pt x="251948" y="3895720"/>
                  <a:pt x="251948" y="3895720"/>
                  <a:pt x="251948" y="3895720"/>
                </a:cubicBezTo>
                <a:cubicBezTo>
                  <a:pt x="248959" y="3866572"/>
                  <a:pt x="248959" y="3866572"/>
                  <a:pt x="248959" y="3866572"/>
                </a:cubicBezTo>
                <a:cubicBezTo>
                  <a:pt x="273673" y="3824860"/>
                  <a:pt x="273673" y="3824860"/>
                  <a:pt x="273673" y="3824860"/>
                </a:cubicBezTo>
                <a:cubicBezTo>
                  <a:pt x="283405" y="3825530"/>
                  <a:pt x="289395" y="3821119"/>
                  <a:pt x="285653" y="3816037"/>
                </a:cubicBezTo>
                <a:cubicBezTo>
                  <a:pt x="276674" y="3791299"/>
                  <a:pt x="276674" y="3791299"/>
                  <a:pt x="276674" y="3791299"/>
                </a:cubicBezTo>
                <a:cubicBezTo>
                  <a:pt x="298400" y="3720439"/>
                  <a:pt x="298400" y="3720439"/>
                  <a:pt x="298400" y="3720439"/>
                </a:cubicBezTo>
                <a:cubicBezTo>
                  <a:pt x="304390" y="3716028"/>
                  <a:pt x="304390" y="3716028"/>
                  <a:pt x="304390" y="3716028"/>
                </a:cubicBezTo>
                <a:cubicBezTo>
                  <a:pt x="310380" y="3711617"/>
                  <a:pt x="310380" y="3711617"/>
                  <a:pt x="310380" y="3711617"/>
                </a:cubicBezTo>
                <a:cubicBezTo>
                  <a:pt x="299153" y="3696371"/>
                  <a:pt x="299153" y="3696371"/>
                  <a:pt x="299153" y="3696371"/>
                </a:cubicBezTo>
                <a:cubicBezTo>
                  <a:pt x="318630" y="3635004"/>
                  <a:pt x="318630" y="3635004"/>
                  <a:pt x="318630" y="3635004"/>
                </a:cubicBezTo>
                <a:cubicBezTo>
                  <a:pt x="329115" y="3611608"/>
                  <a:pt x="329115" y="3611608"/>
                  <a:pt x="329115" y="3611608"/>
                </a:cubicBezTo>
                <a:cubicBezTo>
                  <a:pt x="329115" y="3611608"/>
                  <a:pt x="333598" y="3655331"/>
                  <a:pt x="331363" y="3602115"/>
                </a:cubicBezTo>
                <a:cubicBezTo>
                  <a:pt x="337353" y="3597704"/>
                  <a:pt x="337353" y="3597704"/>
                  <a:pt x="337353" y="3597704"/>
                </a:cubicBezTo>
                <a:cubicBezTo>
                  <a:pt x="320137" y="3586870"/>
                  <a:pt x="320137" y="3586870"/>
                  <a:pt x="320137" y="3586870"/>
                </a:cubicBezTo>
                <a:cubicBezTo>
                  <a:pt x="336612" y="3559062"/>
                  <a:pt x="336612" y="3559062"/>
                  <a:pt x="336612" y="3559062"/>
                </a:cubicBezTo>
                <a:cubicBezTo>
                  <a:pt x="338860" y="3549569"/>
                  <a:pt x="338860" y="3549569"/>
                  <a:pt x="338860" y="3549569"/>
                </a:cubicBezTo>
                <a:cubicBezTo>
                  <a:pt x="354583" y="3545828"/>
                  <a:pt x="302166" y="3600103"/>
                  <a:pt x="360573" y="3541417"/>
                </a:cubicBezTo>
                <a:cubicBezTo>
                  <a:pt x="361326" y="3517350"/>
                  <a:pt x="361326" y="3517350"/>
                  <a:pt x="361326" y="3517350"/>
                </a:cubicBezTo>
                <a:cubicBezTo>
                  <a:pt x="345604" y="3521090"/>
                  <a:pt x="345604" y="3521090"/>
                  <a:pt x="345604" y="3521090"/>
                </a:cubicBezTo>
                <a:cubicBezTo>
                  <a:pt x="366575" y="3474297"/>
                  <a:pt x="366575" y="3474297"/>
                  <a:pt x="366575" y="3474297"/>
                </a:cubicBezTo>
                <a:cubicBezTo>
                  <a:pt x="378556" y="3465475"/>
                  <a:pt x="378556" y="3465475"/>
                  <a:pt x="378556" y="3465475"/>
                </a:cubicBezTo>
                <a:cubicBezTo>
                  <a:pt x="367329" y="3450230"/>
                  <a:pt x="367329" y="3450230"/>
                  <a:pt x="367329" y="3450230"/>
                </a:cubicBezTo>
                <a:cubicBezTo>
                  <a:pt x="380063" y="3417341"/>
                  <a:pt x="380063" y="3417341"/>
                  <a:pt x="380063" y="3417341"/>
                </a:cubicBezTo>
                <a:cubicBezTo>
                  <a:pt x="378568" y="3402766"/>
                  <a:pt x="378568" y="3402766"/>
                  <a:pt x="378568" y="3402766"/>
                </a:cubicBezTo>
                <a:cubicBezTo>
                  <a:pt x="402528" y="3385122"/>
                  <a:pt x="402528" y="3385122"/>
                  <a:pt x="402528" y="3385122"/>
                </a:cubicBezTo>
                <a:cubicBezTo>
                  <a:pt x="395043" y="3374959"/>
                  <a:pt x="395043" y="3374959"/>
                  <a:pt x="395043" y="3374959"/>
                </a:cubicBezTo>
                <a:cubicBezTo>
                  <a:pt x="400848" y="3360887"/>
                  <a:pt x="405202" y="3350333"/>
                  <a:pt x="408467" y="3342418"/>
                </a:cubicBezTo>
                <a:lnTo>
                  <a:pt x="413064" y="3331274"/>
                </a:lnTo>
                <a:lnTo>
                  <a:pt x="413733" y="3331927"/>
                </a:lnTo>
                <a:cubicBezTo>
                  <a:pt x="424295" y="3336273"/>
                  <a:pt x="422755" y="3315365"/>
                  <a:pt x="418263" y="3318673"/>
                </a:cubicBezTo>
                <a:cubicBezTo>
                  <a:pt x="418263" y="3318673"/>
                  <a:pt x="418263" y="3318673"/>
                  <a:pt x="415361" y="3325708"/>
                </a:cubicBezTo>
                <a:lnTo>
                  <a:pt x="413064" y="3331274"/>
                </a:lnTo>
                <a:lnTo>
                  <a:pt x="398798" y="3317332"/>
                </a:lnTo>
                <a:cubicBezTo>
                  <a:pt x="413026" y="3299016"/>
                  <a:pt x="413026" y="3299016"/>
                  <a:pt x="413026" y="3299016"/>
                </a:cubicBezTo>
                <a:cubicBezTo>
                  <a:pt x="413780" y="3274949"/>
                  <a:pt x="413780" y="3274949"/>
                  <a:pt x="413780" y="3274949"/>
                </a:cubicBezTo>
                <a:cubicBezTo>
                  <a:pt x="439988" y="3247812"/>
                  <a:pt x="439988" y="3247812"/>
                  <a:pt x="439988" y="3247812"/>
                </a:cubicBezTo>
                <a:cubicBezTo>
                  <a:pt x="428762" y="3232567"/>
                  <a:pt x="428762" y="3232567"/>
                  <a:pt x="428762" y="3232567"/>
                </a:cubicBezTo>
                <a:cubicBezTo>
                  <a:pt x="441495" y="3199677"/>
                  <a:pt x="441495" y="3199677"/>
                  <a:pt x="441495" y="3199677"/>
                </a:cubicBezTo>
                <a:cubicBezTo>
                  <a:pt x="459465" y="3186444"/>
                  <a:pt x="459465" y="3186444"/>
                  <a:pt x="459465" y="3186444"/>
                </a:cubicBezTo>
                <a:cubicBezTo>
                  <a:pt x="442249" y="3175610"/>
                  <a:pt x="442249" y="3175610"/>
                  <a:pt x="442249" y="3175610"/>
                </a:cubicBezTo>
                <a:cubicBezTo>
                  <a:pt x="451240" y="3137639"/>
                  <a:pt x="451240" y="3137639"/>
                  <a:pt x="451240" y="3137639"/>
                </a:cubicBezTo>
                <a:cubicBezTo>
                  <a:pt x="463219" y="3128817"/>
                  <a:pt x="463219" y="3128817"/>
                  <a:pt x="463219" y="3128817"/>
                </a:cubicBezTo>
                <a:cubicBezTo>
                  <a:pt x="503668" y="3020656"/>
                  <a:pt x="503668" y="3020656"/>
                  <a:pt x="503668" y="3020656"/>
                </a:cubicBezTo>
                <a:cubicBezTo>
                  <a:pt x="493936" y="3019985"/>
                  <a:pt x="493936" y="3019985"/>
                  <a:pt x="493936" y="3019985"/>
                </a:cubicBezTo>
                <a:cubicBezTo>
                  <a:pt x="504422" y="2996589"/>
                  <a:pt x="504422" y="2996589"/>
                  <a:pt x="504422" y="2996589"/>
                </a:cubicBezTo>
                <a:lnTo>
                  <a:pt x="506002" y="2991874"/>
                </a:lnTo>
                <a:lnTo>
                  <a:pt x="507979" y="2992010"/>
                </a:lnTo>
                <a:cubicBezTo>
                  <a:pt x="510412" y="2992178"/>
                  <a:pt x="510412" y="2992178"/>
                  <a:pt x="510412" y="2992178"/>
                </a:cubicBezTo>
                <a:lnTo>
                  <a:pt x="510478" y="2991636"/>
                </a:lnTo>
                <a:lnTo>
                  <a:pt x="512529" y="2991721"/>
                </a:lnTo>
                <a:cubicBezTo>
                  <a:pt x="515489" y="2991623"/>
                  <a:pt x="514951" y="2991284"/>
                  <a:pt x="513126" y="2991159"/>
                </a:cubicBezTo>
                <a:lnTo>
                  <a:pt x="510504" y="2991422"/>
                </a:lnTo>
                <a:lnTo>
                  <a:pt x="513447" y="2967288"/>
                </a:lnTo>
                <a:cubicBezTo>
                  <a:pt x="515661" y="2949125"/>
                  <a:pt x="515661" y="2949125"/>
                  <a:pt x="515661" y="2949125"/>
                </a:cubicBezTo>
                <a:cubicBezTo>
                  <a:pt x="535879" y="2926399"/>
                  <a:pt x="535879" y="2926399"/>
                  <a:pt x="535879" y="2926399"/>
                </a:cubicBezTo>
                <a:cubicBezTo>
                  <a:pt x="520157" y="2930139"/>
                  <a:pt x="522405" y="2920647"/>
                  <a:pt x="524653" y="2911154"/>
                </a:cubicBezTo>
                <a:cubicBezTo>
                  <a:pt x="543375" y="2873853"/>
                  <a:pt x="543375" y="2873853"/>
                  <a:pt x="543375" y="2873853"/>
                </a:cubicBezTo>
                <a:cubicBezTo>
                  <a:pt x="538139" y="2854197"/>
                  <a:pt x="538139" y="2854197"/>
                  <a:pt x="538139" y="2854197"/>
                </a:cubicBezTo>
                <a:cubicBezTo>
                  <a:pt x="558357" y="2831471"/>
                  <a:pt x="558357" y="2831471"/>
                  <a:pt x="558357" y="2831471"/>
                </a:cubicBezTo>
                <a:cubicBezTo>
                  <a:pt x="557616" y="2792829"/>
                  <a:pt x="557616" y="2792829"/>
                  <a:pt x="557616" y="2792829"/>
                </a:cubicBezTo>
                <a:cubicBezTo>
                  <a:pt x="610057" y="2613137"/>
                  <a:pt x="661005" y="2418871"/>
                  <a:pt x="715693" y="2229686"/>
                </a:cubicBezTo>
                <a:cubicBezTo>
                  <a:pt x="705961" y="2229015"/>
                  <a:pt x="705961" y="2229015"/>
                  <a:pt x="705961" y="2229015"/>
                </a:cubicBezTo>
                <a:cubicBezTo>
                  <a:pt x="736665" y="2182892"/>
                  <a:pt x="723203" y="2114431"/>
                  <a:pt x="765133" y="2083554"/>
                </a:cubicBezTo>
                <a:cubicBezTo>
                  <a:pt x="755401" y="2082883"/>
                  <a:pt x="755401" y="2082883"/>
                  <a:pt x="755401" y="2082883"/>
                </a:cubicBezTo>
                <a:cubicBezTo>
                  <a:pt x="760650" y="2039830"/>
                  <a:pt x="788365" y="1964559"/>
                  <a:pt x="785376" y="1935410"/>
                </a:cubicBezTo>
                <a:cubicBezTo>
                  <a:pt x="774150" y="1920165"/>
                  <a:pt x="788378" y="1901850"/>
                  <a:pt x="796616" y="1887946"/>
                </a:cubicBezTo>
                <a:cubicBezTo>
                  <a:pt x="786883" y="1887275"/>
                  <a:pt x="786883" y="1887275"/>
                  <a:pt x="786883" y="1887275"/>
                </a:cubicBezTo>
                <a:cubicBezTo>
                  <a:pt x="786883" y="1887275"/>
                  <a:pt x="766666" y="1910001"/>
                  <a:pt x="785389" y="1872701"/>
                </a:cubicBezTo>
                <a:lnTo>
                  <a:pt x="777991" y="1874461"/>
                </a:lnTo>
                <a:lnTo>
                  <a:pt x="779353" y="1873717"/>
                </a:lnTo>
                <a:cubicBezTo>
                  <a:pt x="778465" y="1871922"/>
                  <a:pt x="775284" y="1868387"/>
                  <a:pt x="768173" y="1861867"/>
                </a:cubicBezTo>
                <a:cubicBezTo>
                  <a:pt x="799617" y="1854386"/>
                  <a:pt x="799617" y="1854386"/>
                  <a:pt x="799617" y="1854386"/>
                </a:cubicBezTo>
                <a:cubicBezTo>
                  <a:pt x="824330" y="1812674"/>
                  <a:pt x="841560" y="1760800"/>
                  <a:pt x="846809" y="1717747"/>
                </a:cubicBezTo>
                <a:cubicBezTo>
                  <a:pt x="841572" y="1698090"/>
                  <a:pt x="841572" y="1698090"/>
                  <a:pt x="841572" y="1698090"/>
                </a:cubicBezTo>
                <a:cubicBezTo>
                  <a:pt x="870028" y="1661460"/>
                  <a:pt x="870028" y="1661460"/>
                  <a:pt x="870028" y="1661460"/>
                </a:cubicBezTo>
                <a:cubicBezTo>
                  <a:pt x="953888" y="1599705"/>
                  <a:pt x="953888" y="1599705"/>
                  <a:pt x="953888" y="1599705"/>
                </a:cubicBezTo>
                <a:cubicBezTo>
                  <a:pt x="989075" y="1597306"/>
                  <a:pt x="989075" y="1597306"/>
                  <a:pt x="989075" y="1597306"/>
                </a:cubicBezTo>
                <a:cubicBezTo>
                  <a:pt x="974847" y="1615621"/>
                  <a:pt x="974847" y="1615621"/>
                  <a:pt x="974847" y="1615621"/>
                </a:cubicBezTo>
                <a:cubicBezTo>
                  <a:pt x="982331" y="1625784"/>
                  <a:pt x="982331" y="1625784"/>
                  <a:pt x="982331" y="1625784"/>
                </a:cubicBezTo>
                <a:cubicBezTo>
                  <a:pt x="974835" y="1678329"/>
                  <a:pt x="974835" y="1678329"/>
                  <a:pt x="974835" y="1678329"/>
                </a:cubicBezTo>
                <a:cubicBezTo>
                  <a:pt x="984566" y="1679000"/>
                  <a:pt x="984566" y="1679000"/>
                  <a:pt x="984566" y="1679000"/>
                </a:cubicBezTo>
                <a:cubicBezTo>
                  <a:pt x="980071" y="1697985"/>
                  <a:pt x="980071" y="1697985"/>
                  <a:pt x="980071" y="1697985"/>
                </a:cubicBezTo>
                <a:cubicBezTo>
                  <a:pt x="989804" y="1698656"/>
                  <a:pt x="989804" y="1698656"/>
                  <a:pt x="989804" y="1698656"/>
                </a:cubicBezTo>
                <a:cubicBezTo>
                  <a:pt x="994299" y="1679671"/>
                  <a:pt x="1018259" y="1662027"/>
                  <a:pt x="1022755" y="1643041"/>
                </a:cubicBezTo>
                <a:cubicBezTo>
                  <a:pt x="1018271" y="1599317"/>
                  <a:pt x="1018271" y="1599317"/>
                  <a:pt x="1018271" y="1599317"/>
                </a:cubicBezTo>
                <a:cubicBezTo>
                  <a:pt x="1034747" y="1571510"/>
                  <a:pt x="1034747" y="1571510"/>
                  <a:pt x="1034747" y="1571510"/>
                </a:cubicBezTo>
                <a:cubicBezTo>
                  <a:pt x="1025015" y="1570839"/>
                  <a:pt x="1025015" y="1570839"/>
                  <a:pt x="1025015" y="1570839"/>
                </a:cubicBezTo>
                <a:cubicBezTo>
                  <a:pt x="1031759" y="1542361"/>
                  <a:pt x="1031759" y="1542361"/>
                  <a:pt x="1031759" y="1542361"/>
                </a:cubicBezTo>
                <a:cubicBezTo>
                  <a:pt x="1139579" y="1462961"/>
                  <a:pt x="1139579" y="1462961"/>
                  <a:pt x="1139579" y="1462961"/>
                </a:cubicBezTo>
                <a:cubicBezTo>
                  <a:pt x="1147064" y="1473124"/>
                  <a:pt x="1147064" y="1473124"/>
                  <a:pt x="1147064" y="1473124"/>
                </a:cubicBezTo>
                <a:cubicBezTo>
                  <a:pt x="1118608" y="1509754"/>
                  <a:pt x="1118608" y="1509754"/>
                  <a:pt x="1118608" y="1509754"/>
                </a:cubicBezTo>
                <a:cubicBezTo>
                  <a:pt x="1111865" y="1538232"/>
                  <a:pt x="1111865" y="1538232"/>
                  <a:pt x="1111865" y="1538232"/>
                </a:cubicBezTo>
                <a:cubicBezTo>
                  <a:pt x="1125339" y="1543985"/>
                  <a:pt x="1125339" y="1543985"/>
                  <a:pt x="1125339" y="1543985"/>
                </a:cubicBezTo>
                <a:cubicBezTo>
                  <a:pt x="1114853" y="1567381"/>
                  <a:pt x="1109610" y="1579080"/>
                  <a:pt x="1106989" y="1584929"/>
                </a:cubicBezTo>
                <a:lnTo>
                  <a:pt x="1104872" y="1589652"/>
                </a:lnTo>
                <a:lnTo>
                  <a:pt x="1103315" y="1589349"/>
                </a:lnTo>
                <a:cubicBezTo>
                  <a:pt x="1098191" y="1589448"/>
                  <a:pt x="1107174" y="1594589"/>
                  <a:pt x="1104367" y="1590778"/>
                </a:cubicBezTo>
                <a:cubicBezTo>
                  <a:pt x="1104367" y="1590778"/>
                  <a:pt x="1104367" y="1590778"/>
                  <a:pt x="1104695" y="1590047"/>
                </a:cubicBezTo>
                <a:lnTo>
                  <a:pt x="1104872" y="1589652"/>
                </a:lnTo>
                <a:lnTo>
                  <a:pt x="1114100" y="1591449"/>
                </a:lnTo>
                <a:cubicBezTo>
                  <a:pt x="1066933" y="1602670"/>
                  <a:pt x="1066933" y="1602670"/>
                  <a:pt x="1066933" y="1602670"/>
                </a:cubicBezTo>
                <a:cubicBezTo>
                  <a:pt x="1064685" y="1612163"/>
                  <a:pt x="1064685" y="1612163"/>
                  <a:pt x="1064685" y="1612163"/>
                </a:cubicBezTo>
                <a:cubicBezTo>
                  <a:pt x="1074417" y="1612834"/>
                  <a:pt x="1074417" y="1612834"/>
                  <a:pt x="1074417" y="1612834"/>
                </a:cubicBezTo>
                <a:cubicBezTo>
                  <a:pt x="1096130" y="1604682"/>
                  <a:pt x="1096130" y="1604682"/>
                  <a:pt x="1096130" y="1604682"/>
                </a:cubicBezTo>
                <a:cubicBezTo>
                  <a:pt x="1091634" y="1623667"/>
                  <a:pt x="1091634" y="1623667"/>
                  <a:pt x="1091634" y="1623667"/>
                </a:cubicBezTo>
                <a:cubicBezTo>
                  <a:pt x="1099118" y="1633831"/>
                  <a:pt x="1099118" y="1633831"/>
                  <a:pt x="1099118" y="1633831"/>
                </a:cubicBezTo>
                <a:cubicBezTo>
                  <a:pt x="1094635" y="1590107"/>
                  <a:pt x="1159019" y="1589720"/>
                  <a:pt x="1163514" y="1570734"/>
                </a:cubicBezTo>
                <a:cubicBezTo>
                  <a:pt x="1182991" y="1509367"/>
                  <a:pt x="1182991" y="1509367"/>
                  <a:pt x="1182991" y="1509367"/>
                </a:cubicBezTo>
                <a:cubicBezTo>
                  <a:pt x="1177001" y="1513778"/>
                  <a:pt x="1177001" y="1513778"/>
                  <a:pt x="1177001" y="1513778"/>
                </a:cubicBezTo>
                <a:cubicBezTo>
                  <a:pt x="1199480" y="1418850"/>
                  <a:pt x="1199480" y="1418850"/>
                  <a:pt x="1199480" y="1418850"/>
                </a:cubicBezTo>
                <a:cubicBezTo>
                  <a:pt x="1301310" y="1343861"/>
                  <a:pt x="1301310" y="1343861"/>
                  <a:pt x="1301310" y="1343861"/>
                </a:cubicBezTo>
                <a:cubicBezTo>
                  <a:pt x="1296814" y="1362847"/>
                  <a:pt x="1321528" y="1321135"/>
                  <a:pt x="1306546" y="1363517"/>
                </a:cubicBezTo>
                <a:cubicBezTo>
                  <a:pt x="1320774" y="1345202"/>
                  <a:pt x="1320774" y="1345202"/>
                  <a:pt x="1320774" y="1345202"/>
                </a:cubicBezTo>
                <a:cubicBezTo>
                  <a:pt x="1327505" y="1379433"/>
                  <a:pt x="1327505" y="1379433"/>
                  <a:pt x="1327505" y="1379433"/>
                </a:cubicBezTo>
                <a:cubicBezTo>
                  <a:pt x="1303545" y="1397077"/>
                  <a:pt x="1352960" y="1376363"/>
                  <a:pt x="1311029" y="1407241"/>
                </a:cubicBezTo>
                <a:cubicBezTo>
                  <a:pt x="1320762" y="1407911"/>
                  <a:pt x="1320762" y="1407911"/>
                  <a:pt x="1320762" y="1407911"/>
                </a:cubicBezTo>
                <a:cubicBezTo>
                  <a:pt x="1331247" y="1384514"/>
                  <a:pt x="1358949" y="1371952"/>
                  <a:pt x="1361197" y="1362459"/>
                </a:cubicBezTo>
                <a:cubicBezTo>
                  <a:pt x="1337225" y="1442812"/>
                  <a:pt x="1337225" y="1442812"/>
                  <a:pt x="1337225" y="1442812"/>
                </a:cubicBezTo>
                <a:cubicBezTo>
                  <a:pt x="1303520" y="1522495"/>
                  <a:pt x="1303520" y="1522495"/>
                  <a:pt x="1303520" y="1522495"/>
                </a:cubicBezTo>
                <a:cubicBezTo>
                  <a:pt x="1314746" y="1537740"/>
                  <a:pt x="1314746" y="1537740"/>
                  <a:pt x="1314746" y="1537740"/>
                </a:cubicBezTo>
                <a:cubicBezTo>
                  <a:pt x="1296776" y="1550973"/>
                  <a:pt x="1296776" y="1550973"/>
                  <a:pt x="1296776" y="1550973"/>
                </a:cubicBezTo>
                <a:cubicBezTo>
                  <a:pt x="1286291" y="1574370"/>
                  <a:pt x="1289279" y="1603519"/>
                  <a:pt x="1300506" y="1618764"/>
                </a:cubicBezTo>
                <a:cubicBezTo>
                  <a:pt x="1307249" y="1590286"/>
                  <a:pt x="1307249" y="1590286"/>
                  <a:pt x="1307249" y="1590286"/>
                </a:cubicBezTo>
                <a:cubicBezTo>
                  <a:pt x="1354429" y="1516355"/>
                  <a:pt x="1365681" y="1406182"/>
                  <a:pt x="1399385" y="1326499"/>
                </a:cubicBezTo>
                <a:cubicBezTo>
                  <a:pt x="1388159" y="1311255"/>
                  <a:pt x="1388159" y="1311255"/>
                  <a:pt x="1388159" y="1311255"/>
                </a:cubicBezTo>
                <a:cubicBezTo>
                  <a:pt x="1397150" y="1273283"/>
                  <a:pt x="1397150" y="1273283"/>
                  <a:pt x="1397150" y="1273283"/>
                </a:cubicBezTo>
                <a:cubicBezTo>
                  <a:pt x="1481011" y="1211528"/>
                  <a:pt x="1481011" y="1211528"/>
                  <a:pt x="1481011" y="1211528"/>
                </a:cubicBezTo>
                <a:cubicBezTo>
                  <a:pt x="1469018" y="1283059"/>
                  <a:pt x="1469018" y="1283059"/>
                  <a:pt x="1469018" y="1283059"/>
                </a:cubicBezTo>
                <a:cubicBezTo>
                  <a:pt x="1472760" y="1288141"/>
                  <a:pt x="1472760" y="1288141"/>
                  <a:pt x="1472760" y="1288141"/>
                </a:cubicBezTo>
                <a:cubicBezTo>
                  <a:pt x="1451776" y="1397643"/>
                  <a:pt x="1451776" y="1397643"/>
                  <a:pt x="1451776" y="1397643"/>
                </a:cubicBezTo>
                <a:cubicBezTo>
                  <a:pt x="1483221" y="1390162"/>
                  <a:pt x="1459260" y="1407806"/>
                  <a:pt x="1476477" y="1418640"/>
                </a:cubicBezTo>
                <a:cubicBezTo>
                  <a:pt x="1480219" y="1423722"/>
                  <a:pt x="1480219" y="1423722"/>
                  <a:pt x="1480219" y="1423722"/>
                </a:cubicBezTo>
                <a:cubicBezTo>
                  <a:pt x="1501190" y="1376929"/>
                  <a:pt x="1501190" y="1376929"/>
                  <a:pt x="1501190" y="1376929"/>
                </a:cubicBezTo>
                <a:cubicBezTo>
                  <a:pt x="1522162" y="1330136"/>
                  <a:pt x="1522162" y="1330136"/>
                  <a:pt x="1522162" y="1330136"/>
                </a:cubicBezTo>
                <a:cubicBezTo>
                  <a:pt x="1516159" y="1397256"/>
                  <a:pt x="1516159" y="1397256"/>
                  <a:pt x="1516159" y="1397256"/>
                </a:cubicBezTo>
                <a:cubicBezTo>
                  <a:pt x="1511664" y="1416241"/>
                  <a:pt x="1511664" y="1416241"/>
                  <a:pt x="1511664" y="1416241"/>
                </a:cubicBezTo>
                <a:cubicBezTo>
                  <a:pt x="1521396" y="1416912"/>
                  <a:pt x="1521396" y="1416912"/>
                  <a:pt x="1521396" y="1416912"/>
                </a:cubicBezTo>
                <a:cubicBezTo>
                  <a:pt x="1520643" y="1440979"/>
                  <a:pt x="1520643" y="1440979"/>
                  <a:pt x="1520643" y="1440979"/>
                </a:cubicBezTo>
                <a:cubicBezTo>
                  <a:pt x="1530375" y="1441649"/>
                  <a:pt x="1530375" y="1441649"/>
                  <a:pt x="1530375" y="1441649"/>
                </a:cubicBezTo>
                <a:cubicBezTo>
                  <a:pt x="1544602" y="1423335"/>
                  <a:pt x="1544602" y="1423335"/>
                  <a:pt x="1544602" y="1423335"/>
                </a:cubicBezTo>
                <a:cubicBezTo>
                  <a:pt x="1555088" y="1399938"/>
                  <a:pt x="1519148" y="1426404"/>
                  <a:pt x="1539366" y="1403678"/>
                </a:cubicBezTo>
                <a:cubicBezTo>
                  <a:pt x="1529633" y="1403008"/>
                  <a:pt x="1529633" y="1403008"/>
                  <a:pt x="1529633" y="1403008"/>
                </a:cubicBezTo>
                <a:cubicBezTo>
                  <a:pt x="1534129" y="1384022"/>
                  <a:pt x="1534129" y="1384022"/>
                  <a:pt x="1534129" y="1384022"/>
                </a:cubicBezTo>
                <a:cubicBezTo>
                  <a:pt x="1551346" y="1394856"/>
                  <a:pt x="1551346" y="1394856"/>
                  <a:pt x="1551346" y="1394856"/>
                </a:cubicBezTo>
                <a:cubicBezTo>
                  <a:pt x="1577566" y="1305010"/>
                  <a:pt x="1577566" y="1305010"/>
                  <a:pt x="1577566" y="1305010"/>
                </a:cubicBezTo>
                <a:cubicBezTo>
                  <a:pt x="1593289" y="1301269"/>
                  <a:pt x="1593289" y="1301269"/>
                  <a:pt x="1593289" y="1301269"/>
                </a:cubicBezTo>
                <a:cubicBezTo>
                  <a:pt x="1576813" y="1329077"/>
                  <a:pt x="1610505" y="1312103"/>
                  <a:pt x="1606010" y="1331089"/>
                </a:cubicBezTo>
                <a:cubicBezTo>
                  <a:pt x="1588040" y="1344322"/>
                  <a:pt x="1588040" y="1344322"/>
                  <a:pt x="1588040" y="1344322"/>
                </a:cubicBezTo>
                <a:cubicBezTo>
                  <a:pt x="1600019" y="1335500"/>
                  <a:pt x="1600019" y="1335500"/>
                  <a:pt x="1600019" y="1335500"/>
                </a:cubicBezTo>
                <a:cubicBezTo>
                  <a:pt x="1582050" y="1348733"/>
                  <a:pt x="1582050" y="1348733"/>
                  <a:pt x="1582050" y="1348733"/>
                </a:cubicBezTo>
                <a:cubicBezTo>
                  <a:pt x="1583544" y="1363307"/>
                  <a:pt x="1583544" y="1363307"/>
                  <a:pt x="1583544" y="1363307"/>
                </a:cubicBezTo>
                <a:cubicBezTo>
                  <a:pt x="1585792" y="1353815"/>
                  <a:pt x="1575306" y="1377211"/>
                  <a:pt x="1603008" y="1364649"/>
                </a:cubicBezTo>
                <a:cubicBezTo>
                  <a:pt x="1606751" y="1369730"/>
                  <a:pt x="1606751" y="1369730"/>
                  <a:pt x="1606751" y="1369730"/>
                </a:cubicBezTo>
                <a:cubicBezTo>
                  <a:pt x="1627722" y="1322937"/>
                  <a:pt x="1627722" y="1322937"/>
                  <a:pt x="1627722" y="1322937"/>
                </a:cubicBezTo>
                <a:cubicBezTo>
                  <a:pt x="1628475" y="1298870"/>
                  <a:pt x="1628475" y="1298870"/>
                  <a:pt x="1628475" y="1298870"/>
                </a:cubicBezTo>
                <a:cubicBezTo>
                  <a:pt x="1632971" y="1279884"/>
                  <a:pt x="1632971" y="1279884"/>
                  <a:pt x="1632971" y="1279884"/>
                </a:cubicBezTo>
                <a:cubicBezTo>
                  <a:pt x="1650188" y="1290718"/>
                  <a:pt x="1650188" y="1290718"/>
                  <a:pt x="1650188" y="1290718"/>
                </a:cubicBezTo>
                <a:cubicBezTo>
                  <a:pt x="1665169" y="1248336"/>
                  <a:pt x="1665169" y="1248336"/>
                  <a:pt x="1665169" y="1248336"/>
                </a:cubicBezTo>
                <a:cubicBezTo>
                  <a:pt x="1653942" y="1233091"/>
                  <a:pt x="1653942" y="1233091"/>
                  <a:pt x="1653942" y="1233091"/>
                </a:cubicBezTo>
                <a:cubicBezTo>
                  <a:pt x="1674160" y="1210365"/>
                  <a:pt x="1674160" y="1210365"/>
                  <a:pt x="1674160" y="1210365"/>
                </a:cubicBezTo>
                <a:cubicBezTo>
                  <a:pt x="1683152" y="1172394"/>
                  <a:pt x="1683152" y="1172394"/>
                  <a:pt x="1683152" y="1172394"/>
                </a:cubicBezTo>
                <a:cubicBezTo>
                  <a:pt x="1675667" y="1162231"/>
                  <a:pt x="1675667" y="1162231"/>
                  <a:pt x="1675667" y="1162231"/>
                </a:cubicBezTo>
                <a:cubicBezTo>
                  <a:pt x="1683905" y="1148326"/>
                  <a:pt x="1683905" y="1148326"/>
                  <a:pt x="1683905" y="1148326"/>
                </a:cubicBezTo>
                <a:cubicBezTo>
                  <a:pt x="1719092" y="1145928"/>
                  <a:pt x="1719092" y="1145928"/>
                  <a:pt x="1719092" y="1145928"/>
                </a:cubicBezTo>
                <a:cubicBezTo>
                  <a:pt x="1723587" y="1126942"/>
                  <a:pt x="1723587" y="1126942"/>
                  <a:pt x="1723587" y="1126942"/>
                </a:cubicBezTo>
                <a:lnTo>
                  <a:pt x="1742213" y="1113226"/>
                </a:lnTo>
                <a:lnTo>
                  <a:pt x="1742306" y="1115117"/>
                </a:lnTo>
                <a:lnTo>
                  <a:pt x="1742843" y="1114520"/>
                </a:lnTo>
                <a:lnTo>
                  <a:pt x="1742598" y="1117473"/>
                </a:lnTo>
                <a:cubicBezTo>
                  <a:pt x="1744643" y="1124172"/>
                  <a:pt x="1750351" y="1128786"/>
                  <a:pt x="1762516" y="1129624"/>
                </a:cubicBezTo>
                <a:cubicBezTo>
                  <a:pt x="1731059" y="1199814"/>
                  <a:pt x="1731059" y="1199814"/>
                  <a:pt x="1731059" y="1199814"/>
                </a:cubicBezTo>
                <a:cubicBezTo>
                  <a:pt x="1742286" y="1215059"/>
                  <a:pt x="1742286" y="1215059"/>
                  <a:pt x="1742286" y="1215059"/>
                </a:cubicBezTo>
                <a:cubicBezTo>
                  <a:pt x="1773730" y="1207578"/>
                  <a:pt x="1773730" y="1207578"/>
                  <a:pt x="1773730" y="1207578"/>
                </a:cubicBezTo>
                <a:cubicBezTo>
                  <a:pt x="1785710" y="1198756"/>
                  <a:pt x="1785710" y="1198756"/>
                  <a:pt x="1785710" y="1198756"/>
                </a:cubicBezTo>
                <a:cubicBezTo>
                  <a:pt x="1788712" y="1165196"/>
                  <a:pt x="1788712" y="1165196"/>
                  <a:pt x="1788712" y="1165196"/>
                </a:cubicBezTo>
                <a:cubicBezTo>
                  <a:pt x="1802186" y="1170948"/>
                  <a:pt x="1802186" y="1170948"/>
                  <a:pt x="1802186" y="1170948"/>
                </a:cubicBezTo>
                <a:cubicBezTo>
                  <a:pt x="1814920" y="1138059"/>
                  <a:pt x="1814920" y="1138059"/>
                  <a:pt x="1814920" y="1138059"/>
                </a:cubicBezTo>
                <a:cubicBezTo>
                  <a:pt x="1824652" y="1138729"/>
                  <a:pt x="1824652" y="1138729"/>
                  <a:pt x="1824652" y="1138729"/>
                </a:cubicBezTo>
                <a:cubicBezTo>
                  <a:pt x="1838880" y="1120414"/>
                  <a:pt x="1838880" y="1120414"/>
                  <a:pt x="1838880" y="1120414"/>
                </a:cubicBezTo>
                <a:cubicBezTo>
                  <a:pt x="1844870" y="1116003"/>
                  <a:pt x="1844870" y="1116003"/>
                  <a:pt x="1844870" y="1116003"/>
                </a:cubicBezTo>
                <a:cubicBezTo>
                  <a:pt x="1850847" y="1174301"/>
                  <a:pt x="1808917" y="1205179"/>
                  <a:pt x="1830616" y="1259736"/>
                </a:cubicBezTo>
                <a:cubicBezTo>
                  <a:pt x="1836606" y="1255325"/>
                  <a:pt x="1836606" y="1255325"/>
                  <a:pt x="1836606" y="1255325"/>
                </a:cubicBezTo>
                <a:cubicBezTo>
                  <a:pt x="1853082" y="1227517"/>
                  <a:pt x="1856084" y="1193957"/>
                  <a:pt x="1892024" y="1167491"/>
                </a:cubicBezTo>
                <a:cubicBezTo>
                  <a:pt x="1883786" y="1181394"/>
                  <a:pt x="1883786" y="1181394"/>
                  <a:pt x="1883786" y="1181394"/>
                </a:cubicBezTo>
                <a:cubicBezTo>
                  <a:pt x="1892764" y="1206132"/>
                  <a:pt x="1892764" y="1206132"/>
                  <a:pt x="1892764" y="1206132"/>
                </a:cubicBezTo>
                <a:cubicBezTo>
                  <a:pt x="1904744" y="1197310"/>
                  <a:pt x="1904744" y="1197310"/>
                  <a:pt x="1904744" y="1197310"/>
                </a:cubicBezTo>
                <a:cubicBezTo>
                  <a:pt x="1911488" y="1168832"/>
                  <a:pt x="1924222" y="1135942"/>
                  <a:pt x="1924975" y="1111875"/>
                </a:cubicBezTo>
                <a:cubicBezTo>
                  <a:pt x="1936955" y="1103052"/>
                  <a:pt x="1910006" y="1091548"/>
                  <a:pt x="1940698" y="1108134"/>
                </a:cubicBezTo>
                <a:cubicBezTo>
                  <a:pt x="1942945" y="1098641"/>
                  <a:pt x="1942945" y="1098641"/>
                  <a:pt x="1942945" y="1098641"/>
                </a:cubicBezTo>
                <a:cubicBezTo>
                  <a:pt x="1929471" y="1092889"/>
                  <a:pt x="1929471" y="1092889"/>
                  <a:pt x="1929471" y="1092889"/>
                </a:cubicBezTo>
                <a:cubicBezTo>
                  <a:pt x="1945193" y="1089149"/>
                  <a:pt x="1945193" y="1089149"/>
                  <a:pt x="1945193" y="1089149"/>
                </a:cubicBezTo>
                <a:cubicBezTo>
                  <a:pt x="1959421" y="1070834"/>
                  <a:pt x="1940698" y="1108134"/>
                  <a:pt x="1965411" y="1066423"/>
                </a:cubicBezTo>
                <a:cubicBezTo>
                  <a:pt x="1958667" y="1094901"/>
                  <a:pt x="1958667" y="1094901"/>
                  <a:pt x="1958667" y="1094901"/>
                </a:cubicBezTo>
                <a:cubicBezTo>
                  <a:pt x="1966152" y="1105065"/>
                  <a:pt x="1966152" y="1105065"/>
                  <a:pt x="1966152" y="1105065"/>
                </a:cubicBezTo>
                <a:cubicBezTo>
                  <a:pt x="1942933" y="1161351"/>
                  <a:pt x="1942933" y="1161351"/>
                  <a:pt x="1942933" y="1161351"/>
                </a:cubicBezTo>
                <a:cubicBezTo>
                  <a:pt x="1944427" y="1175925"/>
                  <a:pt x="1944427" y="1175925"/>
                  <a:pt x="1944427" y="1175925"/>
                </a:cubicBezTo>
                <a:cubicBezTo>
                  <a:pt x="1954159" y="1176595"/>
                  <a:pt x="1954159" y="1176595"/>
                  <a:pt x="1954159" y="1176595"/>
                </a:cubicBezTo>
                <a:cubicBezTo>
                  <a:pt x="1967634" y="1182348"/>
                  <a:pt x="1967634" y="1182348"/>
                  <a:pt x="1967634" y="1182348"/>
                </a:cubicBezTo>
                <a:cubicBezTo>
                  <a:pt x="1963138" y="1201333"/>
                  <a:pt x="1963138" y="1201333"/>
                  <a:pt x="1963138" y="1201333"/>
                </a:cubicBezTo>
                <a:cubicBezTo>
                  <a:pt x="1972870" y="1202004"/>
                  <a:pt x="1972870" y="1202004"/>
                  <a:pt x="1972870" y="1202004"/>
                </a:cubicBezTo>
                <a:cubicBezTo>
                  <a:pt x="2000573" y="1189441"/>
                  <a:pt x="1995336" y="1169785"/>
                  <a:pt x="2007316" y="1160963"/>
                </a:cubicBezTo>
                <a:cubicBezTo>
                  <a:pt x="2009564" y="1151470"/>
                  <a:pt x="2009564" y="1151470"/>
                  <a:pt x="2009564" y="1151470"/>
                </a:cubicBezTo>
                <a:cubicBezTo>
                  <a:pt x="1979614" y="1173526"/>
                  <a:pt x="1979614" y="1173526"/>
                  <a:pt x="1979614" y="1173526"/>
                </a:cubicBezTo>
                <a:cubicBezTo>
                  <a:pt x="1999831" y="1150800"/>
                  <a:pt x="2011812" y="1141977"/>
                  <a:pt x="2035772" y="1124333"/>
                </a:cubicBezTo>
                <a:cubicBezTo>
                  <a:pt x="2032770" y="1157893"/>
                  <a:pt x="2032770" y="1157893"/>
                  <a:pt x="2032770" y="1157893"/>
                </a:cubicBezTo>
                <a:cubicBezTo>
                  <a:pt x="2046245" y="1163645"/>
                  <a:pt x="2046245" y="1163645"/>
                  <a:pt x="2046245" y="1163645"/>
                </a:cubicBezTo>
                <a:cubicBezTo>
                  <a:pt x="2042503" y="1158564"/>
                  <a:pt x="2069451" y="1170068"/>
                  <a:pt x="2044750" y="1149071"/>
                </a:cubicBezTo>
                <a:cubicBezTo>
                  <a:pt x="2060473" y="1145330"/>
                  <a:pt x="2060473" y="1145330"/>
                  <a:pt x="2060473" y="1145330"/>
                </a:cubicBezTo>
                <a:cubicBezTo>
                  <a:pt x="2049987" y="1168727"/>
                  <a:pt x="2064955" y="1189053"/>
                  <a:pt x="2062708" y="1198546"/>
                </a:cubicBezTo>
                <a:cubicBezTo>
                  <a:pt x="2034252" y="1235176"/>
                  <a:pt x="2034252" y="1235176"/>
                  <a:pt x="2034252" y="1235176"/>
                </a:cubicBezTo>
                <a:cubicBezTo>
                  <a:pt x="2034993" y="1273818"/>
                  <a:pt x="2034993" y="1273818"/>
                  <a:pt x="2034993" y="1273818"/>
                </a:cubicBezTo>
                <a:cubicBezTo>
                  <a:pt x="2020765" y="1292133"/>
                  <a:pt x="2020765" y="1292133"/>
                  <a:pt x="2020765" y="1292133"/>
                </a:cubicBezTo>
                <a:cubicBezTo>
                  <a:pt x="2022259" y="1306707"/>
                  <a:pt x="2022259" y="1306707"/>
                  <a:pt x="2022259" y="1306707"/>
                </a:cubicBezTo>
                <a:cubicBezTo>
                  <a:pt x="2046220" y="1289063"/>
                  <a:pt x="2046220" y="1289063"/>
                  <a:pt x="2046220" y="1289063"/>
                </a:cubicBezTo>
                <a:cubicBezTo>
                  <a:pt x="2043231" y="1259914"/>
                  <a:pt x="2043231" y="1259914"/>
                  <a:pt x="2043231" y="1259914"/>
                </a:cubicBezTo>
                <a:cubicBezTo>
                  <a:pt x="2062695" y="1261255"/>
                  <a:pt x="2062695" y="1261255"/>
                  <a:pt x="2062695" y="1261255"/>
                </a:cubicBezTo>
                <a:cubicBezTo>
                  <a:pt x="2060447" y="1270748"/>
                  <a:pt x="2060447" y="1270748"/>
                  <a:pt x="2060447" y="1270748"/>
                </a:cubicBezTo>
                <a:cubicBezTo>
                  <a:pt x="2070180" y="1271418"/>
                  <a:pt x="2070180" y="1271418"/>
                  <a:pt x="2070180" y="1271418"/>
                </a:cubicBezTo>
                <a:cubicBezTo>
                  <a:pt x="2076157" y="1329716"/>
                  <a:pt x="2076157" y="1329716"/>
                  <a:pt x="2076157" y="1329716"/>
                </a:cubicBezTo>
                <a:cubicBezTo>
                  <a:pt x="2044700" y="1399906"/>
                  <a:pt x="2044700" y="1399906"/>
                  <a:pt x="2044700" y="1399906"/>
                </a:cubicBezTo>
                <a:cubicBezTo>
                  <a:pt x="2048442" y="1404988"/>
                  <a:pt x="2048442" y="1404988"/>
                  <a:pt x="2048442" y="1404988"/>
                </a:cubicBezTo>
                <a:cubicBezTo>
                  <a:pt x="2058174" y="1405658"/>
                  <a:pt x="2058174" y="1405658"/>
                  <a:pt x="2058174" y="1405658"/>
                </a:cubicBezTo>
                <a:cubicBezTo>
                  <a:pt x="2062670" y="1386673"/>
                  <a:pt x="2062670" y="1386673"/>
                  <a:pt x="2062670" y="1386673"/>
                </a:cubicBezTo>
                <a:cubicBezTo>
                  <a:pt x="2076898" y="1368358"/>
                  <a:pt x="2076898" y="1368358"/>
                  <a:pt x="2076898" y="1368358"/>
                </a:cubicBezTo>
                <a:cubicBezTo>
                  <a:pt x="2058940" y="1318882"/>
                  <a:pt x="2128573" y="1275442"/>
                  <a:pt x="2112863" y="1216474"/>
                </a:cubicBezTo>
                <a:cubicBezTo>
                  <a:pt x="2136824" y="1198829"/>
                  <a:pt x="2136824" y="1198829"/>
                  <a:pt x="2136824" y="1198829"/>
                </a:cubicBezTo>
                <a:cubicBezTo>
                  <a:pt x="2135329" y="1184254"/>
                  <a:pt x="2135329" y="1184254"/>
                  <a:pt x="2135329" y="1184254"/>
                </a:cubicBezTo>
                <a:cubicBezTo>
                  <a:pt x="2154053" y="1146954"/>
                  <a:pt x="2154053" y="1146954"/>
                  <a:pt x="2154053" y="1146954"/>
                </a:cubicBezTo>
                <a:cubicBezTo>
                  <a:pt x="2144320" y="1146284"/>
                  <a:pt x="2144320" y="1146284"/>
                  <a:pt x="2144320" y="1146284"/>
                </a:cubicBezTo>
                <a:cubicBezTo>
                  <a:pt x="2159302" y="1103901"/>
                  <a:pt x="2159302" y="1103901"/>
                  <a:pt x="2159302" y="1103901"/>
                </a:cubicBezTo>
                <a:cubicBezTo>
                  <a:pt x="2175024" y="1100161"/>
                  <a:pt x="2175024" y="1100161"/>
                  <a:pt x="2175024" y="1100161"/>
                </a:cubicBezTo>
                <a:cubicBezTo>
                  <a:pt x="2167540" y="1089997"/>
                  <a:pt x="2167540" y="1089997"/>
                  <a:pt x="2167540" y="1089997"/>
                </a:cubicBezTo>
                <a:cubicBezTo>
                  <a:pt x="2172788" y="1046945"/>
                  <a:pt x="2172788" y="1046945"/>
                  <a:pt x="2172788" y="1046945"/>
                </a:cubicBezTo>
                <a:cubicBezTo>
                  <a:pt x="2161562" y="1031700"/>
                  <a:pt x="2161562" y="1031700"/>
                  <a:pt x="2161562" y="1031700"/>
                </a:cubicBezTo>
                <a:cubicBezTo>
                  <a:pt x="2179532" y="1018467"/>
                  <a:pt x="2179532" y="1018467"/>
                  <a:pt x="2179532" y="1018467"/>
                </a:cubicBezTo>
                <a:cubicBezTo>
                  <a:pt x="2179532" y="1018467"/>
                  <a:pt x="2197502" y="1005233"/>
                  <a:pt x="2181026" y="1033041"/>
                </a:cubicBezTo>
                <a:cubicBezTo>
                  <a:pt x="2196749" y="1029300"/>
                  <a:pt x="2196749" y="1029300"/>
                  <a:pt x="2196749" y="1029300"/>
                </a:cubicBezTo>
                <a:cubicBezTo>
                  <a:pt x="2197502" y="1005233"/>
                  <a:pt x="2197502" y="1005233"/>
                  <a:pt x="2197502" y="1005233"/>
                </a:cubicBezTo>
                <a:cubicBezTo>
                  <a:pt x="2228947" y="997752"/>
                  <a:pt x="2228947" y="997752"/>
                  <a:pt x="2228947" y="997752"/>
                </a:cubicBezTo>
                <a:cubicBezTo>
                  <a:pt x="2237185" y="983848"/>
                  <a:pt x="2237185" y="983848"/>
                  <a:pt x="2237185" y="983848"/>
                </a:cubicBezTo>
                <a:cubicBezTo>
                  <a:pt x="2231948" y="964192"/>
                  <a:pt x="2231948" y="964192"/>
                  <a:pt x="2231948" y="964192"/>
                </a:cubicBezTo>
                <a:cubicBezTo>
                  <a:pt x="2245423" y="969944"/>
                  <a:pt x="2245423" y="969944"/>
                  <a:pt x="2245423" y="969944"/>
                </a:cubicBezTo>
                <a:cubicBezTo>
                  <a:pt x="2264146" y="932644"/>
                  <a:pt x="2264146" y="932644"/>
                  <a:pt x="2264146" y="932644"/>
                </a:cubicBezTo>
                <a:cubicBezTo>
                  <a:pt x="2268642" y="913658"/>
                  <a:pt x="2267147" y="899084"/>
                  <a:pt x="2265653" y="884509"/>
                </a:cubicBezTo>
                <a:cubicBezTo>
                  <a:pt x="2271643" y="880098"/>
                  <a:pt x="2271643" y="880098"/>
                  <a:pt x="2271643" y="880098"/>
                </a:cubicBezTo>
                <a:cubicBezTo>
                  <a:pt x="2282870" y="895343"/>
                  <a:pt x="2282870" y="895343"/>
                  <a:pt x="2282870" y="895343"/>
                </a:cubicBezTo>
                <a:cubicBezTo>
                  <a:pt x="2306830" y="877699"/>
                  <a:pt x="2306830" y="877699"/>
                  <a:pt x="2306830" y="877699"/>
                </a:cubicBezTo>
                <a:cubicBezTo>
                  <a:pt x="2290354" y="905507"/>
                  <a:pt x="2290354" y="905507"/>
                  <a:pt x="2290354" y="905507"/>
                </a:cubicBezTo>
                <a:cubicBezTo>
                  <a:pt x="2297838" y="915670"/>
                  <a:pt x="2297838" y="915670"/>
                  <a:pt x="2297838" y="915670"/>
                </a:cubicBezTo>
                <a:cubicBezTo>
                  <a:pt x="2291848" y="920081"/>
                  <a:pt x="2291848" y="920081"/>
                  <a:pt x="2291848" y="920081"/>
                </a:cubicBezTo>
                <a:cubicBezTo>
                  <a:pt x="2300827" y="944819"/>
                  <a:pt x="2300827" y="944819"/>
                  <a:pt x="2300827" y="944819"/>
                </a:cubicBezTo>
                <a:cubicBezTo>
                  <a:pt x="2279115" y="952971"/>
                  <a:pt x="2279115" y="952971"/>
                  <a:pt x="2279115" y="952971"/>
                </a:cubicBezTo>
                <a:cubicBezTo>
                  <a:pt x="2260391" y="990271"/>
                  <a:pt x="2260391" y="990271"/>
                  <a:pt x="2260391" y="990271"/>
                </a:cubicBezTo>
                <a:cubicBezTo>
                  <a:pt x="2265628" y="1009927"/>
                  <a:pt x="2265628" y="1009927"/>
                  <a:pt x="2265628" y="1009927"/>
                </a:cubicBezTo>
                <a:cubicBezTo>
                  <a:pt x="2283598" y="996694"/>
                  <a:pt x="2283598" y="996694"/>
                  <a:pt x="2283598" y="996694"/>
                </a:cubicBezTo>
                <a:cubicBezTo>
                  <a:pt x="2288093" y="977708"/>
                  <a:pt x="2288093" y="977708"/>
                  <a:pt x="2288093" y="977708"/>
                </a:cubicBezTo>
                <a:lnTo>
                  <a:pt x="2290076" y="980061"/>
                </a:lnTo>
                <a:lnTo>
                  <a:pt x="2288514" y="981807"/>
                </a:lnTo>
                <a:cubicBezTo>
                  <a:pt x="2285331" y="986110"/>
                  <a:pt x="2289449" y="983078"/>
                  <a:pt x="2290386" y="980429"/>
                </a:cubicBezTo>
                <a:lnTo>
                  <a:pt x="2290076" y="980061"/>
                </a:lnTo>
                <a:lnTo>
                  <a:pt x="2300074" y="968886"/>
                </a:lnTo>
                <a:cubicBezTo>
                  <a:pt x="2303816" y="973967"/>
                  <a:pt x="2283598" y="996694"/>
                  <a:pt x="2291082" y="1006857"/>
                </a:cubicBezTo>
                <a:cubicBezTo>
                  <a:pt x="2321032" y="984802"/>
                  <a:pt x="2321032" y="984802"/>
                  <a:pt x="2321032" y="984802"/>
                </a:cubicBezTo>
                <a:cubicBezTo>
                  <a:pt x="2310546" y="1008198"/>
                  <a:pt x="2310546" y="1008198"/>
                  <a:pt x="2310546" y="1008198"/>
                </a:cubicBezTo>
                <a:cubicBezTo>
                  <a:pt x="2321773" y="1023443"/>
                  <a:pt x="2321773" y="1023443"/>
                  <a:pt x="2321773" y="1023443"/>
                </a:cubicBezTo>
                <a:cubicBezTo>
                  <a:pt x="2330011" y="1009539"/>
                  <a:pt x="2333012" y="975979"/>
                  <a:pt x="2356973" y="958335"/>
                </a:cubicBezTo>
                <a:cubicBezTo>
                  <a:pt x="2368199" y="973580"/>
                  <a:pt x="2368199" y="973580"/>
                  <a:pt x="2368199" y="973580"/>
                </a:cubicBezTo>
                <a:cubicBezTo>
                  <a:pt x="2378685" y="950184"/>
                  <a:pt x="2378685" y="950184"/>
                  <a:pt x="2378685" y="950184"/>
                </a:cubicBezTo>
                <a:cubicBezTo>
                  <a:pt x="2377931" y="974250"/>
                  <a:pt x="2377931" y="974250"/>
                  <a:pt x="2377931" y="974250"/>
                </a:cubicBezTo>
                <a:cubicBezTo>
                  <a:pt x="2365951" y="983073"/>
                  <a:pt x="2365951" y="983073"/>
                  <a:pt x="2365951" y="983073"/>
                </a:cubicBezTo>
                <a:cubicBezTo>
                  <a:pt x="2361455" y="1002058"/>
                  <a:pt x="2361455" y="1002058"/>
                  <a:pt x="2361455" y="1002058"/>
                </a:cubicBezTo>
                <a:cubicBezTo>
                  <a:pt x="2345733" y="1005799"/>
                  <a:pt x="2345733" y="1005799"/>
                  <a:pt x="2345733" y="1005799"/>
                </a:cubicBezTo>
                <a:cubicBezTo>
                  <a:pt x="2343485" y="1015291"/>
                  <a:pt x="2371188" y="1002729"/>
                  <a:pt x="2337495" y="1019703"/>
                </a:cubicBezTo>
                <a:cubicBezTo>
                  <a:pt x="2350970" y="1025455"/>
                  <a:pt x="2350970" y="1025455"/>
                  <a:pt x="2350970" y="1025455"/>
                </a:cubicBezTo>
                <a:cubicBezTo>
                  <a:pt x="2378672" y="1012892"/>
                  <a:pt x="2378672" y="1012892"/>
                  <a:pt x="2378672" y="1012892"/>
                </a:cubicBezTo>
                <a:cubicBezTo>
                  <a:pt x="2374176" y="1031878"/>
                  <a:pt x="2374176" y="1031878"/>
                  <a:pt x="2374176" y="1031878"/>
                </a:cubicBezTo>
                <a:cubicBezTo>
                  <a:pt x="2380166" y="1027466"/>
                  <a:pt x="2380166" y="1027466"/>
                  <a:pt x="2380166" y="1027466"/>
                </a:cubicBezTo>
                <a:cubicBezTo>
                  <a:pt x="2362196" y="1040700"/>
                  <a:pt x="2410857" y="1044053"/>
                  <a:pt x="2385403" y="1047123"/>
                </a:cubicBezTo>
                <a:cubicBezTo>
                  <a:pt x="2395135" y="1047793"/>
                  <a:pt x="2395135" y="1047793"/>
                  <a:pt x="2395135" y="1047793"/>
                </a:cubicBezTo>
                <a:cubicBezTo>
                  <a:pt x="2399631" y="1028808"/>
                  <a:pt x="2399631" y="1028808"/>
                  <a:pt x="2399631" y="1028808"/>
                </a:cubicBezTo>
                <a:cubicBezTo>
                  <a:pt x="2400372" y="1067449"/>
                  <a:pt x="2400372" y="1067449"/>
                  <a:pt x="2400372" y="1067449"/>
                </a:cubicBezTo>
                <a:cubicBezTo>
                  <a:pt x="2431063" y="1084036"/>
                  <a:pt x="2431063" y="1084036"/>
                  <a:pt x="2431063" y="1084036"/>
                </a:cubicBezTo>
                <a:cubicBezTo>
                  <a:pt x="2430309" y="1108103"/>
                  <a:pt x="2430309" y="1108103"/>
                  <a:pt x="2430309" y="1108103"/>
                </a:cubicBezTo>
                <a:cubicBezTo>
                  <a:pt x="2402607" y="1120665"/>
                  <a:pt x="2402607" y="1120665"/>
                  <a:pt x="2402607" y="1120665"/>
                </a:cubicBezTo>
                <a:cubicBezTo>
                  <a:pt x="2396617" y="1125077"/>
                  <a:pt x="2396617" y="1125077"/>
                  <a:pt x="2396617" y="1125077"/>
                </a:cubicBezTo>
                <a:cubicBezTo>
                  <a:pt x="2388379" y="1138981"/>
                  <a:pt x="2388379" y="1138981"/>
                  <a:pt x="2388379" y="1138981"/>
                </a:cubicBezTo>
                <a:cubicBezTo>
                  <a:pt x="2417575" y="1140992"/>
                  <a:pt x="2417575" y="1140992"/>
                  <a:pt x="2417575" y="1140992"/>
                </a:cubicBezTo>
                <a:cubicBezTo>
                  <a:pt x="2407090" y="1164389"/>
                  <a:pt x="2430296" y="1170812"/>
                  <a:pt x="2425801" y="1189797"/>
                </a:cubicBezTo>
                <a:cubicBezTo>
                  <a:pt x="2407831" y="1203030"/>
                  <a:pt x="2407831" y="1203030"/>
                  <a:pt x="2407831" y="1203030"/>
                </a:cubicBezTo>
                <a:cubicBezTo>
                  <a:pt x="2404076" y="1260658"/>
                  <a:pt x="2404076" y="1260658"/>
                  <a:pt x="2404076" y="1260658"/>
                </a:cubicBezTo>
                <a:cubicBezTo>
                  <a:pt x="2409313" y="1280314"/>
                  <a:pt x="2409313" y="1280314"/>
                  <a:pt x="2409313" y="1280314"/>
                </a:cubicBezTo>
                <a:cubicBezTo>
                  <a:pt x="2407064" y="1289806"/>
                  <a:pt x="2407064" y="1289806"/>
                  <a:pt x="2407064" y="1289806"/>
                </a:cubicBezTo>
                <a:cubicBezTo>
                  <a:pt x="2389848" y="1278973"/>
                  <a:pt x="2389848" y="1278973"/>
                  <a:pt x="2389848" y="1278973"/>
                </a:cubicBezTo>
                <a:cubicBezTo>
                  <a:pt x="2371878" y="1292206"/>
                  <a:pt x="2371878" y="1292206"/>
                  <a:pt x="2371878" y="1292206"/>
                </a:cubicBezTo>
                <a:cubicBezTo>
                  <a:pt x="2379362" y="1302370"/>
                  <a:pt x="2379362" y="1302370"/>
                  <a:pt x="2379362" y="1302370"/>
                </a:cubicBezTo>
                <a:cubicBezTo>
                  <a:pt x="2368877" y="1325766"/>
                  <a:pt x="2368877" y="1325766"/>
                  <a:pt x="2368877" y="1325766"/>
                </a:cubicBezTo>
                <a:cubicBezTo>
                  <a:pt x="2365875" y="1359326"/>
                  <a:pt x="2365875" y="1359326"/>
                  <a:pt x="2365875" y="1359326"/>
                </a:cubicBezTo>
                <a:cubicBezTo>
                  <a:pt x="2341162" y="1401038"/>
                  <a:pt x="2341162" y="1401038"/>
                  <a:pt x="2341162" y="1401038"/>
                </a:cubicBezTo>
                <a:cubicBezTo>
                  <a:pt x="2352388" y="1416283"/>
                  <a:pt x="2352388" y="1416283"/>
                  <a:pt x="2352388" y="1416283"/>
                </a:cubicBezTo>
                <a:cubicBezTo>
                  <a:pt x="2317189" y="1481391"/>
                  <a:pt x="2321672" y="1525114"/>
                  <a:pt x="2284225" y="1599715"/>
                </a:cubicBezTo>
                <a:cubicBezTo>
                  <a:pt x="2295452" y="1614960"/>
                  <a:pt x="2295452" y="1614960"/>
                  <a:pt x="2295452" y="1614960"/>
                </a:cubicBezTo>
                <a:cubicBezTo>
                  <a:pt x="2285719" y="1614290"/>
                  <a:pt x="2285719" y="1614290"/>
                  <a:pt x="2285719" y="1614290"/>
                </a:cubicBezTo>
                <a:cubicBezTo>
                  <a:pt x="2271491" y="1632605"/>
                  <a:pt x="2271491" y="1632605"/>
                  <a:pt x="2271491" y="1632605"/>
                </a:cubicBezTo>
                <a:cubicBezTo>
                  <a:pt x="2280470" y="1657343"/>
                  <a:pt x="2280470" y="1657343"/>
                  <a:pt x="2280470" y="1657343"/>
                </a:cubicBezTo>
                <a:cubicBezTo>
                  <a:pt x="2264748" y="1661083"/>
                  <a:pt x="2264748" y="1661083"/>
                  <a:pt x="2264748" y="1661083"/>
                </a:cubicBezTo>
                <a:cubicBezTo>
                  <a:pt x="2263241" y="1709218"/>
                  <a:pt x="2263241" y="1709218"/>
                  <a:pt x="2263241" y="1709218"/>
                </a:cubicBezTo>
                <a:cubicBezTo>
                  <a:pt x="2294685" y="1701736"/>
                  <a:pt x="2294685" y="1701736"/>
                  <a:pt x="2294685" y="1701736"/>
                </a:cubicBezTo>
                <a:cubicBezTo>
                  <a:pt x="2270725" y="1719381"/>
                  <a:pt x="2287189" y="1754282"/>
                  <a:pt x="2283446" y="1749200"/>
                </a:cubicBezTo>
                <a:cubicBezTo>
                  <a:pt x="2265476" y="1762434"/>
                  <a:pt x="2265476" y="1762434"/>
                  <a:pt x="2265476" y="1762434"/>
                </a:cubicBezTo>
                <a:cubicBezTo>
                  <a:pt x="2269218" y="1767515"/>
                  <a:pt x="2269218" y="1767515"/>
                  <a:pt x="2269218" y="1767515"/>
                </a:cubicBezTo>
                <a:cubicBezTo>
                  <a:pt x="2243764" y="1770585"/>
                  <a:pt x="2274455" y="1787171"/>
                  <a:pt x="2246752" y="1799734"/>
                </a:cubicBezTo>
                <a:cubicBezTo>
                  <a:pt x="2268465" y="1791582"/>
                  <a:pt x="2268465" y="1791582"/>
                  <a:pt x="2268465" y="1791582"/>
                </a:cubicBezTo>
                <a:cubicBezTo>
                  <a:pt x="2254237" y="1809898"/>
                  <a:pt x="2254237" y="1809898"/>
                  <a:pt x="2254237" y="1809898"/>
                </a:cubicBezTo>
                <a:cubicBezTo>
                  <a:pt x="2245999" y="1823802"/>
                  <a:pt x="2245999" y="1823802"/>
                  <a:pt x="2245999" y="1823802"/>
                </a:cubicBezTo>
                <a:cubicBezTo>
                  <a:pt x="2261721" y="1820061"/>
                  <a:pt x="2261721" y="1820061"/>
                  <a:pt x="2261721" y="1820061"/>
                </a:cubicBezTo>
                <a:cubicBezTo>
                  <a:pt x="2237008" y="1861772"/>
                  <a:pt x="2237008" y="1861772"/>
                  <a:pt x="2237008" y="1861772"/>
                </a:cubicBezTo>
                <a:cubicBezTo>
                  <a:pt x="2225028" y="1870595"/>
                  <a:pt x="2225028" y="1870595"/>
                  <a:pt x="2225028" y="1870595"/>
                </a:cubicBezTo>
                <a:cubicBezTo>
                  <a:pt x="2219038" y="1875006"/>
                  <a:pt x="2219038" y="1875006"/>
                  <a:pt x="2219038" y="1875006"/>
                </a:cubicBezTo>
                <a:cubicBezTo>
                  <a:pt x="2210800" y="1888910"/>
                  <a:pt x="2210800" y="1888910"/>
                  <a:pt x="2210800" y="1888910"/>
                </a:cubicBezTo>
                <a:cubicBezTo>
                  <a:pt x="2250482" y="1867525"/>
                  <a:pt x="2250482" y="1867525"/>
                  <a:pt x="2250482" y="1867525"/>
                </a:cubicBezTo>
                <a:cubicBezTo>
                  <a:pt x="2236254" y="1885840"/>
                  <a:pt x="2236254" y="1885840"/>
                  <a:pt x="2236254" y="1885840"/>
                </a:cubicBezTo>
                <a:cubicBezTo>
                  <a:pt x="2208552" y="1898402"/>
                  <a:pt x="2208552" y="1898402"/>
                  <a:pt x="2208552" y="1898402"/>
                </a:cubicBezTo>
                <a:cubicBezTo>
                  <a:pt x="2206304" y="1907895"/>
                  <a:pt x="2206304" y="1907895"/>
                  <a:pt x="2206304" y="1907895"/>
                </a:cubicBezTo>
                <a:cubicBezTo>
                  <a:pt x="2233253" y="1919400"/>
                  <a:pt x="2233253" y="1919400"/>
                  <a:pt x="2233253" y="1919400"/>
                </a:cubicBezTo>
                <a:cubicBezTo>
                  <a:pt x="2227250" y="1986520"/>
                  <a:pt x="2227250" y="1986520"/>
                  <a:pt x="2227250" y="1986520"/>
                </a:cubicBezTo>
                <a:cubicBezTo>
                  <a:pt x="2213776" y="1980768"/>
                  <a:pt x="2213776" y="1980768"/>
                  <a:pt x="2213776" y="1980768"/>
                </a:cubicBezTo>
                <a:cubicBezTo>
                  <a:pt x="2201042" y="2013657"/>
                  <a:pt x="2201042" y="2013657"/>
                  <a:pt x="2201042" y="2013657"/>
                </a:cubicBezTo>
                <a:cubicBezTo>
                  <a:pt x="2193558" y="2003493"/>
                  <a:pt x="2193558" y="2003493"/>
                  <a:pt x="2193558" y="2003493"/>
                </a:cubicBezTo>
                <a:cubicBezTo>
                  <a:pt x="2179330" y="2021809"/>
                  <a:pt x="2179330" y="2021809"/>
                  <a:pt x="2179330" y="2021809"/>
                </a:cubicBezTo>
                <a:cubicBezTo>
                  <a:pt x="2180824" y="2036383"/>
                  <a:pt x="2180824" y="2036383"/>
                  <a:pt x="2180824" y="2036383"/>
                </a:cubicBezTo>
                <a:cubicBezTo>
                  <a:pt x="2198041" y="2047217"/>
                  <a:pt x="2198041" y="2047217"/>
                  <a:pt x="2198041" y="2047217"/>
                </a:cubicBezTo>
                <a:cubicBezTo>
                  <a:pt x="2216011" y="2033983"/>
                  <a:pt x="2216011" y="2033983"/>
                  <a:pt x="2216011" y="2033983"/>
                </a:cubicBezTo>
                <a:cubicBezTo>
                  <a:pt x="2222754" y="2005505"/>
                  <a:pt x="2222754" y="2005505"/>
                  <a:pt x="2222754" y="2005505"/>
                </a:cubicBezTo>
                <a:cubicBezTo>
                  <a:pt x="2268427" y="1979709"/>
                  <a:pt x="2268427" y="1979709"/>
                  <a:pt x="2268427" y="1979709"/>
                </a:cubicBezTo>
                <a:cubicBezTo>
                  <a:pt x="2281901" y="1985461"/>
                  <a:pt x="2281901" y="1985461"/>
                  <a:pt x="2281901" y="1985461"/>
                </a:cubicBezTo>
                <a:cubicBezTo>
                  <a:pt x="2267673" y="2003776"/>
                  <a:pt x="2267673" y="2003776"/>
                  <a:pt x="2267673" y="2003776"/>
                </a:cubicBezTo>
                <a:cubicBezTo>
                  <a:pt x="2278900" y="2019022"/>
                  <a:pt x="2259435" y="2017680"/>
                  <a:pt x="2264672" y="2037336"/>
                </a:cubicBezTo>
                <a:cubicBezTo>
                  <a:pt x="2257188" y="2027173"/>
                  <a:pt x="2257188" y="2027173"/>
                  <a:pt x="2257188" y="2027173"/>
                </a:cubicBezTo>
                <a:cubicBezTo>
                  <a:pt x="2228732" y="2063803"/>
                  <a:pt x="2228732" y="2063803"/>
                  <a:pt x="2228732" y="2063803"/>
                </a:cubicBezTo>
                <a:cubicBezTo>
                  <a:pt x="2209268" y="2062462"/>
                  <a:pt x="2209268" y="2062462"/>
                  <a:pt x="2209268" y="2062462"/>
                </a:cubicBezTo>
                <a:cubicBezTo>
                  <a:pt x="2218246" y="2087200"/>
                  <a:pt x="2218246" y="2087200"/>
                  <a:pt x="2218246" y="2087200"/>
                </a:cubicBezTo>
                <a:cubicBezTo>
                  <a:pt x="2201770" y="2115007"/>
                  <a:pt x="2201770" y="2115007"/>
                  <a:pt x="2201770" y="2115007"/>
                </a:cubicBezTo>
                <a:cubicBezTo>
                  <a:pt x="2182306" y="2113666"/>
                  <a:pt x="2182306" y="2113666"/>
                  <a:pt x="2182306" y="2113666"/>
                </a:cubicBezTo>
                <a:cubicBezTo>
                  <a:pt x="2179305" y="2147226"/>
                  <a:pt x="2179305" y="2147226"/>
                  <a:pt x="2179305" y="2147226"/>
                </a:cubicBezTo>
                <a:cubicBezTo>
                  <a:pt x="2172753" y="2154011"/>
                  <a:pt x="2167839" y="2159099"/>
                  <a:pt x="2164153" y="2162915"/>
                </a:cubicBezTo>
                <a:lnTo>
                  <a:pt x="2162333" y="2164800"/>
                </a:lnTo>
                <a:lnTo>
                  <a:pt x="2160959" y="2164654"/>
                </a:lnTo>
                <a:lnTo>
                  <a:pt x="2159757" y="2167467"/>
                </a:lnTo>
                <a:lnTo>
                  <a:pt x="2156373" y="2170971"/>
                </a:lnTo>
                <a:cubicBezTo>
                  <a:pt x="2153097" y="2174363"/>
                  <a:pt x="2153097" y="2174363"/>
                  <a:pt x="2153097" y="2174363"/>
                </a:cubicBezTo>
                <a:cubicBezTo>
                  <a:pt x="2155530" y="2174531"/>
                  <a:pt x="2157168" y="2172835"/>
                  <a:pt x="2158361" y="2170731"/>
                </a:cubicBezTo>
                <a:lnTo>
                  <a:pt x="2159757" y="2167467"/>
                </a:lnTo>
                <a:lnTo>
                  <a:pt x="2162333" y="2164800"/>
                </a:lnTo>
                <a:lnTo>
                  <a:pt x="2162995" y="2164870"/>
                </a:lnTo>
                <a:cubicBezTo>
                  <a:pt x="2163813" y="2166961"/>
                  <a:pt x="2164888" y="2171558"/>
                  <a:pt x="2166571" y="2180115"/>
                </a:cubicBezTo>
                <a:cubicBezTo>
                  <a:pt x="2195027" y="2143486"/>
                  <a:pt x="2195027" y="2143486"/>
                  <a:pt x="2195027" y="2143486"/>
                </a:cubicBezTo>
                <a:cubicBezTo>
                  <a:pt x="2192026" y="2177046"/>
                  <a:pt x="2192026" y="2177046"/>
                  <a:pt x="2192026" y="2177046"/>
                </a:cubicBezTo>
                <a:cubicBezTo>
                  <a:pt x="2215986" y="2159401"/>
                  <a:pt x="2208501" y="2149238"/>
                  <a:pt x="2230213" y="2141086"/>
                </a:cubicBezTo>
                <a:cubicBezTo>
                  <a:pt x="2208501" y="2149238"/>
                  <a:pt x="2208501" y="2149238"/>
                  <a:pt x="2208501" y="2149238"/>
                </a:cubicBezTo>
                <a:cubicBezTo>
                  <a:pt x="2209255" y="2125171"/>
                  <a:pt x="2209255" y="2125171"/>
                  <a:pt x="2209255" y="2125171"/>
                </a:cubicBezTo>
                <a:cubicBezTo>
                  <a:pt x="2230967" y="2117019"/>
                  <a:pt x="2230967" y="2117019"/>
                  <a:pt x="2230967" y="2117019"/>
                </a:cubicBezTo>
                <a:cubicBezTo>
                  <a:pt x="2226471" y="2136005"/>
                  <a:pt x="2226471" y="2136005"/>
                  <a:pt x="2226471" y="2136005"/>
                </a:cubicBezTo>
                <a:cubicBezTo>
                  <a:pt x="2262411" y="2109538"/>
                  <a:pt x="2262411" y="2109538"/>
                  <a:pt x="2262411" y="2109538"/>
                </a:cubicBezTo>
                <a:cubicBezTo>
                  <a:pt x="2235463" y="2098033"/>
                  <a:pt x="2235463" y="2098033"/>
                  <a:pt x="2235463" y="2098033"/>
                </a:cubicBezTo>
                <a:cubicBezTo>
                  <a:pt x="2251185" y="2094293"/>
                  <a:pt x="2251185" y="2094293"/>
                  <a:pt x="2251185" y="2094293"/>
                </a:cubicBezTo>
                <a:cubicBezTo>
                  <a:pt x="2257175" y="2089882"/>
                  <a:pt x="2257175" y="2089882"/>
                  <a:pt x="2257175" y="2089882"/>
                </a:cubicBezTo>
                <a:cubicBezTo>
                  <a:pt x="2249691" y="2079718"/>
                  <a:pt x="2249691" y="2079718"/>
                  <a:pt x="2249691" y="2079718"/>
                </a:cubicBezTo>
                <a:cubicBezTo>
                  <a:pt x="2299859" y="2034937"/>
                  <a:pt x="2299859" y="2034937"/>
                  <a:pt x="2299859" y="2034937"/>
                </a:cubicBezTo>
                <a:cubicBezTo>
                  <a:pt x="2322324" y="2002718"/>
                  <a:pt x="2322324" y="2002718"/>
                  <a:pt x="2322324" y="2002718"/>
                </a:cubicBezTo>
                <a:cubicBezTo>
                  <a:pt x="2338047" y="1998977"/>
                  <a:pt x="2338047" y="1998977"/>
                  <a:pt x="2338047" y="1998977"/>
                </a:cubicBezTo>
                <a:cubicBezTo>
                  <a:pt x="2342542" y="1979992"/>
                  <a:pt x="2342542" y="1979992"/>
                  <a:pt x="2342542" y="1979992"/>
                </a:cubicBezTo>
                <a:cubicBezTo>
                  <a:pt x="2347038" y="1961007"/>
                  <a:pt x="2376235" y="1963018"/>
                  <a:pt x="2378482" y="1953525"/>
                </a:cubicBezTo>
                <a:cubicBezTo>
                  <a:pt x="2382225" y="1958607"/>
                  <a:pt x="2382225" y="1958607"/>
                  <a:pt x="2382225" y="1958607"/>
                </a:cubicBezTo>
                <a:cubicBezTo>
                  <a:pt x="2356017" y="1985744"/>
                  <a:pt x="2356017" y="1985744"/>
                  <a:pt x="2356017" y="1985744"/>
                </a:cubicBezTo>
                <a:cubicBezTo>
                  <a:pt x="2355263" y="2009812"/>
                  <a:pt x="2355263" y="2009812"/>
                  <a:pt x="2355263" y="2009812"/>
                </a:cubicBezTo>
                <a:cubicBezTo>
                  <a:pt x="2359005" y="2014893"/>
                  <a:pt x="2359005" y="2014893"/>
                  <a:pt x="2359005" y="2014893"/>
                </a:cubicBezTo>
                <a:cubicBezTo>
                  <a:pt x="2361253" y="2005400"/>
                  <a:pt x="2359759" y="1990826"/>
                  <a:pt x="2381471" y="1982674"/>
                </a:cubicBezTo>
                <a:cubicBezTo>
                  <a:pt x="2377729" y="1977593"/>
                  <a:pt x="2377729" y="1977593"/>
                  <a:pt x="2377729" y="1977593"/>
                </a:cubicBezTo>
                <a:cubicBezTo>
                  <a:pt x="2404678" y="1989097"/>
                  <a:pt x="2404678" y="1989097"/>
                  <a:pt x="2404678" y="1989097"/>
                </a:cubicBezTo>
                <a:cubicBezTo>
                  <a:pt x="2412162" y="1999260"/>
                  <a:pt x="2412162" y="1999260"/>
                  <a:pt x="2412162" y="1999260"/>
                </a:cubicBezTo>
                <a:cubicBezTo>
                  <a:pt x="2388202" y="2016905"/>
                  <a:pt x="2388202" y="2016905"/>
                  <a:pt x="2388202" y="2016905"/>
                </a:cubicBezTo>
                <a:cubicBezTo>
                  <a:pt x="2379964" y="2030809"/>
                  <a:pt x="2379964" y="2030809"/>
                  <a:pt x="2379964" y="2030809"/>
                </a:cubicBezTo>
                <a:cubicBezTo>
                  <a:pt x="2370232" y="2030138"/>
                  <a:pt x="2370232" y="2030138"/>
                  <a:pt x="2370232" y="2030138"/>
                </a:cubicBezTo>
                <a:cubicBezTo>
                  <a:pt x="2366490" y="2025057"/>
                  <a:pt x="2348520" y="2038290"/>
                  <a:pt x="2372480" y="2020646"/>
                </a:cubicBezTo>
                <a:cubicBezTo>
                  <a:pt x="2368737" y="2015564"/>
                  <a:pt x="2368737" y="2015564"/>
                  <a:pt x="2368737" y="2015564"/>
                </a:cubicBezTo>
                <a:cubicBezTo>
                  <a:pt x="2342530" y="2042701"/>
                  <a:pt x="2342530" y="2042701"/>
                  <a:pt x="2342530" y="2042701"/>
                </a:cubicBezTo>
                <a:cubicBezTo>
                  <a:pt x="2344024" y="2057275"/>
                  <a:pt x="2344024" y="2057275"/>
                  <a:pt x="2344024" y="2057275"/>
                </a:cubicBezTo>
                <a:cubicBezTo>
                  <a:pt x="2347766" y="2062357"/>
                  <a:pt x="2369479" y="2054205"/>
                  <a:pt x="2361241" y="2068109"/>
                </a:cubicBezTo>
                <a:cubicBezTo>
                  <a:pt x="2370973" y="2068780"/>
                  <a:pt x="2370973" y="2068780"/>
                  <a:pt x="2370973" y="2068780"/>
                </a:cubicBezTo>
                <a:cubicBezTo>
                  <a:pt x="2385200" y="2050465"/>
                  <a:pt x="2385200" y="2050465"/>
                  <a:pt x="2385200" y="2050465"/>
                </a:cubicBezTo>
                <a:cubicBezTo>
                  <a:pt x="2398675" y="2056217"/>
                  <a:pt x="2398675" y="2056217"/>
                  <a:pt x="2398675" y="2056217"/>
                </a:cubicBezTo>
                <a:cubicBezTo>
                  <a:pt x="2385942" y="2089106"/>
                  <a:pt x="2385942" y="2089106"/>
                  <a:pt x="2385942" y="2089106"/>
                </a:cubicBezTo>
                <a:cubicBezTo>
                  <a:pt x="2407654" y="2080955"/>
                  <a:pt x="2407654" y="2080955"/>
                  <a:pt x="2407654" y="2080955"/>
                </a:cubicBezTo>
                <a:cubicBezTo>
                  <a:pt x="2415138" y="2091119"/>
                  <a:pt x="2415138" y="2091119"/>
                  <a:pt x="2415138" y="2091119"/>
                </a:cubicBezTo>
                <a:cubicBezTo>
                  <a:pt x="2394920" y="2113844"/>
                  <a:pt x="2412149" y="2061970"/>
                  <a:pt x="2394920" y="2113844"/>
                </a:cubicBezTo>
                <a:cubicBezTo>
                  <a:pt x="2385188" y="2113174"/>
                  <a:pt x="2393426" y="2099270"/>
                  <a:pt x="2379951" y="2093517"/>
                </a:cubicBezTo>
                <a:cubicBezTo>
                  <a:pt x="2382200" y="2084025"/>
                  <a:pt x="2382200" y="2084025"/>
                  <a:pt x="2382200" y="2084025"/>
                </a:cubicBezTo>
                <a:cubicBezTo>
                  <a:pt x="2364229" y="2097258"/>
                  <a:pt x="2364229" y="2097258"/>
                  <a:pt x="2364229" y="2097258"/>
                </a:cubicBezTo>
                <a:cubicBezTo>
                  <a:pt x="2370219" y="2092847"/>
                  <a:pt x="2370219" y="2092847"/>
                  <a:pt x="2370219" y="2092847"/>
                </a:cubicBezTo>
                <a:cubicBezTo>
                  <a:pt x="2347013" y="2086424"/>
                  <a:pt x="2347013" y="2086424"/>
                  <a:pt x="2347013" y="2086424"/>
                </a:cubicBezTo>
                <a:cubicBezTo>
                  <a:pt x="2341023" y="2090835"/>
                  <a:pt x="2341023" y="2090835"/>
                  <a:pt x="2341023" y="2090835"/>
                </a:cubicBezTo>
                <a:cubicBezTo>
                  <a:pt x="2324547" y="2118643"/>
                  <a:pt x="2324547" y="2118643"/>
                  <a:pt x="2324547" y="2118643"/>
                </a:cubicBezTo>
                <a:cubicBezTo>
                  <a:pt x="2332031" y="2128806"/>
                  <a:pt x="2332031" y="2128806"/>
                  <a:pt x="2332031" y="2128806"/>
                </a:cubicBezTo>
                <a:cubicBezTo>
                  <a:pt x="2311813" y="2151532"/>
                  <a:pt x="2311813" y="2151532"/>
                  <a:pt x="2311813" y="2151532"/>
                </a:cubicBezTo>
                <a:cubicBezTo>
                  <a:pt x="2317050" y="2171188"/>
                  <a:pt x="2317050" y="2171188"/>
                  <a:pt x="2317050" y="2171188"/>
                </a:cubicBezTo>
                <a:cubicBezTo>
                  <a:pt x="2285605" y="2178670"/>
                  <a:pt x="2285605" y="2178670"/>
                  <a:pt x="2285605" y="2178670"/>
                </a:cubicBezTo>
                <a:cubicBezTo>
                  <a:pt x="2275120" y="2202066"/>
                  <a:pt x="2275120" y="2202066"/>
                  <a:pt x="2275120" y="2202066"/>
                </a:cubicBezTo>
                <a:cubicBezTo>
                  <a:pt x="2278121" y="2168506"/>
                  <a:pt x="2278121" y="2168506"/>
                  <a:pt x="2278121" y="2168506"/>
                </a:cubicBezTo>
                <a:cubicBezTo>
                  <a:pt x="2303576" y="2165436"/>
                  <a:pt x="2303576" y="2165436"/>
                  <a:pt x="2303576" y="2165436"/>
                </a:cubicBezTo>
                <a:cubicBezTo>
                  <a:pt x="2305823" y="2155943"/>
                  <a:pt x="2305823" y="2155943"/>
                  <a:pt x="2305823" y="2155943"/>
                </a:cubicBezTo>
                <a:cubicBezTo>
                  <a:pt x="2311813" y="2151532"/>
                  <a:pt x="2287853" y="2169177"/>
                  <a:pt x="2304329" y="2141369"/>
                </a:cubicBezTo>
                <a:cubicBezTo>
                  <a:pt x="2276627" y="2153932"/>
                  <a:pt x="2276627" y="2153932"/>
                  <a:pt x="2276627" y="2153932"/>
                </a:cubicBezTo>
                <a:cubicBezTo>
                  <a:pt x="2290855" y="2135617"/>
                  <a:pt x="2290855" y="2135617"/>
                  <a:pt x="2290855" y="2135617"/>
                </a:cubicBezTo>
                <a:cubicBezTo>
                  <a:pt x="2293103" y="2126124"/>
                  <a:pt x="2293103" y="2126124"/>
                  <a:pt x="2293103" y="2126124"/>
                </a:cubicBezTo>
                <a:cubicBezTo>
                  <a:pt x="2283370" y="2125453"/>
                  <a:pt x="2283370" y="2125453"/>
                  <a:pt x="2283370" y="2125453"/>
                </a:cubicBezTo>
                <a:cubicBezTo>
                  <a:pt x="2256409" y="2176658"/>
                  <a:pt x="2256409" y="2176658"/>
                  <a:pt x="2256409" y="2176658"/>
                </a:cubicBezTo>
                <a:cubicBezTo>
                  <a:pt x="2257903" y="2191232"/>
                  <a:pt x="2257903" y="2191232"/>
                  <a:pt x="2257903" y="2191232"/>
                </a:cubicBezTo>
                <a:cubicBezTo>
                  <a:pt x="2267635" y="2191903"/>
                  <a:pt x="2267635" y="2191903"/>
                  <a:pt x="2267635" y="2191903"/>
                </a:cubicBezTo>
                <a:cubicBezTo>
                  <a:pt x="2253407" y="2210218"/>
                  <a:pt x="2253407" y="2210218"/>
                  <a:pt x="2253407" y="2210218"/>
                </a:cubicBezTo>
                <a:cubicBezTo>
                  <a:pt x="2224198" y="2270915"/>
                  <a:pt x="2224198" y="2270915"/>
                  <a:pt x="2224198" y="2270915"/>
                </a:cubicBezTo>
                <a:cubicBezTo>
                  <a:pt x="2218208" y="2275326"/>
                  <a:pt x="2218208" y="2275326"/>
                  <a:pt x="2218208" y="2275326"/>
                </a:cubicBezTo>
                <a:lnTo>
                  <a:pt x="2214018" y="2280720"/>
                </a:lnTo>
                <a:lnTo>
                  <a:pt x="2212932" y="2279334"/>
                </a:lnTo>
                <a:cubicBezTo>
                  <a:pt x="2208943" y="2279210"/>
                  <a:pt x="2200989" y="2280169"/>
                  <a:pt x="2186764" y="2282807"/>
                </a:cubicBezTo>
                <a:cubicBezTo>
                  <a:pt x="2177779" y="2289424"/>
                  <a:pt x="2173286" y="2292732"/>
                  <a:pt x="2171039" y="2294387"/>
                </a:cubicBezTo>
                <a:lnTo>
                  <a:pt x="2169849" y="2295263"/>
                </a:lnTo>
                <a:lnTo>
                  <a:pt x="2167299" y="2281466"/>
                </a:lnTo>
                <a:cubicBezTo>
                  <a:pt x="2164298" y="2315026"/>
                  <a:pt x="2164298" y="2315026"/>
                  <a:pt x="2164298" y="2315026"/>
                </a:cubicBezTo>
                <a:cubicBezTo>
                  <a:pt x="2160556" y="2309944"/>
                  <a:pt x="2135101" y="2313014"/>
                  <a:pt x="2150070" y="2333341"/>
                </a:cubicBezTo>
                <a:cubicBezTo>
                  <a:pt x="2129852" y="2356067"/>
                  <a:pt x="2114130" y="2359808"/>
                  <a:pt x="2107386" y="2388286"/>
                </a:cubicBezTo>
                <a:cubicBezTo>
                  <a:pt x="2109622" y="2441502"/>
                  <a:pt x="2109622" y="2441502"/>
                  <a:pt x="2109622" y="2441502"/>
                </a:cubicBezTo>
                <a:cubicBezTo>
                  <a:pt x="2101384" y="2455406"/>
                  <a:pt x="2101384" y="2455406"/>
                  <a:pt x="2101384" y="2455406"/>
                </a:cubicBezTo>
                <a:cubicBezTo>
                  <a:pt x="2100630" y="2479473"/>
                  <a:pt x="2100630" y="2479473"/>
                  <a:pt x="2100630" y="2479473"/>
                </a:cubicBezTo>
                <a:lnTo>
                  <a:pt x="2098758" y="2480852"/>
                </a:lnTo>
                <a:lnTo>
                  <a:pt x="2075176" y="2482543"/>
                </a:lnTo>
                <a:cubicBezTo>
                  <a:pt x="2074422" y="2506611"/>
                  <a:pt x="2074422" y="2506611"/>
                  <a:pt x="2074422" y="2506611"/>
                </a:cubicBezTo>
                <a:cubicBezTo>
                  <a:pt x="2036988" y="2518502"/>
                  <a:pt x="2036988" y="2518502"/>
                  <a:pt x="2036988" y="2518502"/>
                </a:cubicBezTo>
                <a:cubicBezTo>
                  <a:pt x="2036234" y="2542570"/>
                  <a:pt x="2036234" y="2542570"/>
                  <a:pt x="2036234" y="2542570"/>
                </a:cubicBezTo>
                <a:cubicBezTo>
                  <a:pt x="2045967" y="2543241"/>
                  <a:pt x="2045967" y="2543241"/>
                  <a:pt x="2045967" y="2543241"/>
                </a:cubicBezTo>
                <a:cubicBezTo>
                  <a:pt x="2055699" y="2543911"/>
                  <a:pt x="2055699" y="2543911"/>
                  <a:pt x="2055699" y="2543911"/>
                </a:cubicBezTo>
                <a:cubicBezTo>
                  <a:pt x="2051957" y="2538829"/>
                  <a:pt x="2067679" y="2535089"/>
                  <a:pt x="2069927" y="2525596"/>
                </a:cubicBezTo>
                <a:cubicBezTo>
                  <a:pt x="2054945" y="2567978"/>
                  <a:pt x="2054945" y="2567978"/>
                  <a:pt x="2054945" y="2567978"/>
                </a:cubicBezTo>
                <a:cubicBezTo>
                  <a:pt x="2050264" y="2577303"/>
                  <a:pt x="2046754" y="2584297"/>
                  <a:pt x="2044121" y="2589543"/>
                </a:cubicBezTo>
                <a:lnTo>
                  <a:pt x="2042454" y="2592864"/>
                </a:lnTo>
                <a:lnTo>
                  <a:pt x="2028737" y="2595115"/>
                </a:lnTo>
                <a:cubicBezTo>
                  <a:pt x="2018251" y="2618512"/>
                  <a:pt x="2018251" y="2618512"/>
                  <a:pt x="2018251" y="2618512"/>
                </a:cubicBezTo>
                <a:cubicBezTo>
                  <a:pt x="2049696" y="2611031"/>
                  <a:pt x="2049696" y="2611031"/>
                  <a:pt x="2049696" y="2611031"/>
                </a:cubicBezTo>
                <a:cubicBezTo>
                  <a:pt x="2034715" y="2653413"/>
                  <a:pt x="2034715" y="2653413"/>
                  <a:pt x="2034715" y="2653413"/>
                </a:cubicBezTo>
                <a:cubicBezTo>
                  <a:pt x="2036962" y="2643921"/>
                  <a:pt x="2036962" y="2643921"/>
                  <a:pt x="2036962" y="2643921"/>
                </a:cubicBezTo>
                <a:cubicBezTo>
                  <a:pt x="2010754" y="2671058"/>
                  <a:pt x="2010754" y="2671058"/>
                  <a:pt x="2010754" y="2671058"/>
                </a:cubicBezTo>
                <a:cubicBezTo>
                  <a:pt x="2013743" y="2700207"/>
                  <a:pt x="2013743" y="2700207"/>
                  <a:pt x="2013743" y="2700207"/>
                </a:cubicBezTo>
                <a:cubicBezTo>
                  <a:pt x="1992019" y="2771067"/>
                  <a:pt x="1992019" y="2771067"/>
                  <a:pt x="1992019" y="2771067"/>
                </a:cubicBezTo>
                <a:lnTo>
                  <a:pt x="1991556" y="2771432"/>
                </a:lnTo>
                <a:lnTo>
                  <a:pt x="1984334" y="2771216"/>
                </a:lnTo>
                <a:cubicBezTo>
                  <a:pt x="1979444" y="2771633"/>
                  <a:pt x="1985737" y="2773121"/>
                  <a:pt x="1989644" y="2772938"/>
                </a:cubicBezTo>
                <a:lnTo>
                  <a:pt x="1991556" y="2771432"/>
                </a:lnTo>
                <a:lnTo>
                  <a:pt x="2001751" y="2771737"/>
                </a:lnTo>
                <a:cubicBezTo>
                  <a:pt x="2018227" y="2743930"/>
                  <a:pt x="2018227" y="2743930"/>
                  <a:pt x="2018227" y="2743930"/>
                </a:cubicBezTo>
                <a:cubicBezTo>
                  <a:pt x="2039938" y="2735778"/>
                  <a:pt x="2039938" y="2735778"/>
                  <a:pt x="2039938" y="2735778"/>
                </a:cubicBezTo>
                <a:cubicBezTo>
                  <a:pt x="2051918" y="2726956"/>
                  <a:pt x="2051918" y="2726956"/>
                  <a:pt x="2051918" y="2726956"/>
                </a:cubicBezTo>
                <a:cubicBezTo>
                  <a:pt x="2052672" y="2702889"/>
                  <a:pt x="2052672" y="2702889"/>
                  <a:pt x="2052672" y="2702889"/>
                </a:cubicBezTo>
                <a:cubicBezTo>
                  <a:pt x="2105088" y="2648614"/>
                  <a:pt x="2105088" y="2648614"/>
                  <a:pt x="2105088" y="2648614"/>
                </a:cubicBezTo>
                <a:cubicBezTo>
                  <a:pt x="2113326" y="2634711"/>
                  <a:pt x="2113326" y="2634711"/>
                  <a:pt x="2113326" y="2634711"/>
                </a:cubicBezTo>
                <a:cubicBezTo>
                  <a:pt x="2141781" y="2598081"/>
                  <a:pt x="2141781" y="2598081"/>
                  <a:pt x="2141781" y="2598081"/>
                </a:cubicBezTo>
                <a:cubicBezTo>
                  <a:pt x="2176968" y="2595681"/>
                  <a:pt x="2176968" y="2595681"/>
                  <a:pt x="2176968" y="2595681"/>
                </a:cubicBezTo>
                <a:cubicBezTo>
                  <a:pt x="2209167" y="2564133"/>
                  <a:pt x="2209167" y="2564133"/>
                  <a:pt x="2209167" y="2564133"/>
                </a:cubicBezTo>
                <a:cubicBezTo>
                  <a:pt x="2193444" y="2567873"/>
                  <a:pt x="2231632" y="2531914"/>
                  <a:pt x="2191950" y="2553299"/>
                </a:cubicBezTo>
                <a:cubicBezTo>
                  <a:pt x="2196446" y="2534313"/>
                  <a:pt x="2196446" y="2534313"/>
                  <a:pt x="2196446" y="2534313"/>
                </a:cubicBezTo>
                <a:cubicBezTo>
                  <a:pt x="2206178" y="2534984"/>
                  <a:pt x="2206178" y="2534984"/>
                  <a:pt x="2206178" y="2534984"/>
                </a:cubicBezTo>
                <a:cubicBezTo>
                  <a:pt x="2234633" y="2498354"/>
                  <a:pt x="2234633" y="2498354"/>
                  <a:pt x="2234633" y="2498354"/>
                </a:cubicBezTo>
                <a:cubicBezTo>
                  <a:pt x="2263830" y="2500366"/>
                  <a:pt x="2263830" y="2500366"/>
                  <a:pt x="2263830" y="2500366"/>
                </a:cubicBezTo>
                <a:cubicBezTo>
                  <a:pt x="2350692" y="2405050"/>
                  <a:pt x="2350692" y="2405050"/>
                  <a:pt x="2350692" y="2405050"/>
                </a:cubicBezTo>
                <a:cubicBezTo>
                  <a:pt x="2382889" y="2373502"/>
                  <a:pt x="2382889" y="2373502"/>
                  <a:pt x="2382889" y="2373502"/>
                </a:cubicBezTo>
                <a:cubicBezTo>
                  <a:pt x="2380644" y="2367317"/>
                  <a:pt x="2377744" y="2366515"/>
                  <a:pt x="2375018" y="2367910"/>
                </a:cubicBezTo>
                <a:lnTo>
                  <a:pt x="2368197" y="2375504"/>
                </a:lnTo>
                <a:lnTo>
                  <a:pt x="2370843" y="2369836"/>
                </a:lnTo>
                <a:cubicBezTo>
                  <a:pt x="2372515" y="2366079"/>
                  <a:pt x="2374751" y="2360882"/>
                  <a:pt x="2377653" y="2353846"/>
                </a:cubicBezTo>
                <a:cubicBezTo>
                  <a:pt x="2363425" y="2372161"/>
                  <a:pt x="2335723" y="2384724"/>
                  <a:pt x="2325237" y="2408120"/>
                </a:cubicBezTo>
                <a:cubicBezTo>
                  <a:pt x="2311763" y="2402368"/>
                  <a:pt x="2311763" y="2402368"/>
                  <a:pt x="2311763" y="2402368"/>
                </a:cubicBezTo>
                <a:cubicBezTo>
                  <a:pt x="2372417" y="2334190"/>
                  <a:pt x="2372417" y="2334190"/>
                  <a:pt x="2372417" y="2334190"/>
                </a:cubicBezTo>
                <a:cubicBezTo>
                  <a:pt x="2422585" y="2289408"/>
                  <a:pt x="2422585" y="2289408"/>
                  <a:pt x="2422585" y="2289408"/>
                </a:cubicBezTo>
                <a:cubicBezTo>
                  <a:pt x="2415841" y="2317886"/>
                  <a:pt x="2415841" y="2317886"/>
                  <a:pt x="2415841" y="2317886"/>
                </a:cubicBezTo>
                <a:cubicBezTo>
                  <a:pt x="2400119" y="2321627"/>
                  <a:pt x="2400119" y="2321627"/>
                  <a:pt x="2400119" y="2321627"/>
                </a:cubicBezTo>
                <a:cubicBezTo>
                  <a:pt x="2383643" y="2349435"/>
                  <a:pt x="2383643" y="2349435"/>
                  <a:pt x="2383643" y="2349435"/>
                </a:cubicBezTo>
                <a:cubicBezTo>
                  <a:pt x="2411345" y="2336872"/>
                  <a:pt x="2411345" y="2336872"/>
                  <a:pt x="2411345" y="2336872"/>
                </a:cubicBezTo>
                <a:cubicBezTo>
                  <a:pt x="2468257" y="2263612"/>
                  <a:pt x="2468257" y="2263612"/>
                  <a:pt x="2468257" y="2263612"/>
                </a:cubicBezTo>
                <a:cubicBezTo>
                  <a:pt x="2454782" y="2257860"/>
                  <a:pt x="2454782" y="2257860"/>
                  <a:pt x="2454782" y="2257860"/>
                </a:cubicBezTo>
                <a:cubicBezTo>
                  <a:pt x="2442802" y="2266682"/>
                  <a:pt x="2442802" y="2266682"/>
                  <a:pt x="2442802" y="2266682"/>
                </a:cubicBezTo>
                <a:cubicBezTo>
                  <a:pt x="2451040" y="2252778"/>
                  <a:pt x="2451040" y="2252778"/>
                  <a:pt x="2451040" y="2252778"/>
                </a:cubicBezTo>
                <a:cubicBezTo>
                  <a:pt x="2457030" y="2248367"/>
                  <a:pt x="2457030" y="2248367"/>
                  <a:pt x="2457030" y="2248367"/>
                </a:cubicBezTo>
                <a:cubicBezTo>
                  <a:pt x="2485486" y="2211737"/>
                  <a:pt x="2485486" y="2211737"/>
                  <a:pt x="2485486" y="2211737"/>
                </a:cubicBezTo>
                <a:cubicBezTo>
                  <a:pt x="2492971" y="2221900"/>
                  <a:pt x="2492971" y="2221900"/>
                  <a:pt x="2492971" y="2221900"/>
                </a:cubicBezTo>
                <a:cubicBezTo>
                  <a:pt x="2469010" y="2239545"/>
                  <a:pt x="2469010" y="2239545"/>
                  <a:pt x="2469010" y="2239545"/>
                </a:cubicBezTo>
                <a:cubicBezTo>
                  <a:pt x="2476495" y="2249708"/>
                  <a:pt x="2476495" y="2249708"/>
                  <a:pt x="2476495" y="2249708"/>
                </a:cubicBezTo>
                <a:lnTo>
                  <a:pt x="2466763" y="2249038"/>
                </a:lnTo>
                <a:cubicBezTo>
                  <a:pt x="2480237" y="2254790"/>
                  <a:pt x="2481172" y="2256060"/>
                  <a:pt x="2479488" y="2255341"/>
                </a:cubicBezTo>
                <a:lnTo>
                  <a:pt x="2476495" y="2249708"/>
                </a:lnTo>
                <a:lnTo>
                  <a:pt x="2492310" y="2250798"/>
                </a:lnTo>
                <a:cubicBezTo>
                  <a:pt x="2495959" y="2251049"/>
                  <a:pt x="2495959" y="2251049"/>
                  <a:pt x="2495959" y="2251049"/>
                </a:cubicBezTo>
                <a:cubicBezTo>
                  <a:pt x="2506445" y="2227653"/>
                  <a:pt x="2506445" y="2227653"/>
                  <a:pt x="2506445" y="2227653"/>
                </a:cubicBezTo>
                <a:lnTo>
                  <a:pt x="2513150" y="2225803"/>
                </a:lnTo>
                <a:lnTo>
                  <a:pt x="2504022" y="2234948"/>
                </a:lnTo>
                <a:cubicBezTo>
                  <a:pt x="2496095" y="2244765"/>
                  <a:pt x="2525679" y="2224663"/>
                  <a:pt x="2516913" y="2224765"/>
                </a:cubicBezTo>
                <a:lnTo>
                  <a:pt x="2513150" y="2225803"/>
                </a:lnTo>
                <a:lnTo>
                  <a:pt x="2513886" y="2225066"/>
                </a:lnTo>
                <a:cubicBezTo>
                  <a:pt x="2519080" y="2220308"/>
                  <a:pt x="2526380" y="2213952"/>
                  <a:pt x="2536395" y="2205597"/>
                </a:cubicBezTo>
                <a:cubicBezTo>
                  <a:pt x="2573089" y="2155064"/>
                  <a:pt x="2573089" y="2155064"/>
                  <a:pt x="2573089" y="2155064"/>
                </a:cubicBezTo>
                <a:cubicBezTo>
                  <a:pt x="2603039" y="2133008"/>
                  <a:pt x="2603039" y="2133008"/>
                  <a:pt x="2603039" y="2133008"/>
                </a:cubicBezTo>
                <a:cubicBezTo>
                  <a:pt x="2667434" y="2069911"/>
                  <a:pt x="2667434" y="2069911"/>
                  <a:pt x="2667434" y="2069911"/>
                </a:cubicBezTo>
                <a:cubicBezTo>
                  <a:pt x="2669682" y="2060419"/>
                  <a:pt x="2669682" y="2060419"/>
                  <a:pt x="2669682" y="2060419"/>
                </a:cubicBezTo>
                <a:cubicBezTo>
                  <a:pt x="2693642" y="2042774"/>
                  <a:pt x="2693642" y="2042774"/>
                  <a:pt x="2693642" y="2042774"/>
                </a:cubicBezTo>
                <a:cubicBezTo>
                  <a:pt x="2710118" y="2014967"/>
                  <a:pt x="2710118" y="2014967"/>
                  <a:pt x="2710118" y="2014967"/>
                </a:cubicBezTo>
                <a:cubicBezTo>
                  <a:pt x="2736326" y="1987829"/>
                  <a:pt x="2736326" y="1987829"/>
                  <a:pt x="2736326" y="1987829"/>
                </a:cubicBezTo>
                <a:cubicBezTo>
                  <a:pt x="2746058" y="1988500"/>
                  <a:pt x="2746058" y="1988500"/>
                  <a:pt x="2746058" y="1988500"/>
                </a:cubicBezTo>
                <a:cubicBezTo>
                  <a:pt x="2751301" y="1976802"/>
                  <a:pt x="2753922" y="1970952"/>
                  <a:pt x="2755233" y="1968028"/>
                </a:cubicBezTo>
                <a:lnTo>
                  <a:pt x="2756289" y="1965672"/>
                </a:lnTo>
                <a:lnTo>
                  <a:pt x="2759164" y="1967093"/>
                </a:lnTo>
                <a:lnTo>
                  <a:pt x="2761069" y="1965969"/>
                </a:lnTo>
                <a:lnTo>
                  <a:pt x="2761421" y="1968982"/>
                </a:lnTo>
                <a:cubicBezTo>
                  <a:pt x="2760161" y="1980012"/>
                  <a:pt x="2750200" y="2001278"/>
                  <a:pt x="2766094" y="1963321"/>
                </a:cubicBezTo>
                <a:lnTo>
                  <a:pt x="2766274" y="1962897"/>
                </a:lnTo>
                <a:lnTo>
                  <a:pt x="2782609" y="1953257"/>
                </a:lnTo>
                <a:cubicBezTo>
                  <a:pt x="2790986" y="1947578"/>
                  <a:pt x="2797725" y="1942616"/>
                  <a:pt x="2796227" y="1943718"/>
                </a:cubicBezTo>
                <a:cubicBezTo>
                  <a:pt x="2796227" y="1943718"/>
                  <a:pt x="2796227" y="1943718"/>
                  <a:pt x="2794075" y="1942364"/>
                </a:cubicBezTo>
                <a:lnTo>
                  <a:pt x="2782840" y="1935294"/>
                </a:lnTo>
                <a:lnTo>
                  <a:pt x="2792177" y="1925699"/>
                </a:lnTo>
                <a:cubicBezTo>
                  <a:pt x="2804514" y="1913613"/>
                  <a:pt x="2820567" y="1898363"/>
                  <a:pt x="2841158" y="1879281"/>
                </a:cubicBezTo>
                <a:cubicBezTo>
                  <a:pt x="2899564" y="1820595"/>
                  <a:pt x="2899564" y="1820595"/>
                  <a:pt x="2899564" y="1820595"/>
                </a:cubicBezTo>
                <a:cubicBezTo>
                  <a:pt x="3014128" y="1712717"/>
                  <a:pt x="3014128" y="1712717"/>
                  <a:pt x="3014128" y="1712717"/>
                </a:cubicBezTo>
                <a:cubicBezTo>
                  <a:pt x="3033592" y="1714058"/>
                  <a:pt x="3033592" y="1714058"/>
                  <a:pt x="3033592" y="1714058"/>
                </a:cubicBezTo>
                <a:cubicBezTo>
                  <a:pt x="3039582" y="1709647"/>
                  <a:pt x="3039582" y="1709647"/>
                  <a:pt x="3039582" y="1709647"/>
                </a:cubicBezTo>
                <a:cubicBezTo>
                  <a:pt x="3032098" y="1699484"/>
                  <a:pt x="3032098" y="1699484"/>
                  <a:pt x="3032098" y="1699484"/>
                </a:cubicBezTo>
                <a:cubicBezTo>
                  <a:pt x="3056812" y="1657772"/>
                  <a:pt x="3056812" y="1657772"/>
                  <a:pt x="3056812" y="1657772"/>
                </a:cubicBezTo>
                <a:cubicBezTo>
                  <a:pt x="3154900" y="1577702"/>
                  <a:pt x="3154900" y="1577702"/>
                  <a:pt x="3154900" y="1577702"/>
                </a:cubicBezTo>
                <a:cubicBezTo>
                  <a:pt x="3158642" y="1582783"/>
                  <a:pt x="3158642" y="1582783"/>
                  <a:pt x="3158642" y="1582783"/>
                </a:cubicBezTo>
                <a:cubicBezTo>
                  <a:pt x="3182602" y="1565139"/>
                  <a:pt x="3182602" y="1565139"/>
                  <a:pt x="3182602" y="1565139"/>
                </a:cubicBezTo>
                <a:cubicBezTo>
                  <a:pt x="3187098" y="1546153"/>
                  <a:pt x="3187098" y="1546153"/>
                  <a:pt x="3187098" y="1546153"/>
                </a:cubicBezTo>
                <a:cubicBezTo>
                  <a:pt x="3233523" y="1496290"/>
                  <a:pt x="3233523" y="1496290"/>
                  <a:pt x="3233523" y="1496290"/>
                </a:cubicBezTo>
                <a:cubicBezTo>
                  <a:pt x="3264968" y="1488809"/>
                  <a:pt x="3264968" y="1488809"/>
                  <a:pt x="3264968" y="1488809"/>
                </a:cubicBezTo>
                <a:cubicBezTo>
                  <a:pt x="3278443" y="1494561"/>
                  <a:pt x="3296412" y="1481328"/>
                  <a:pt x="3271711" y="1460331"/>
                </a:cubicBezTo>
                <a:cubicBezTo>
                  <a:pt x="3273959" y="1450838"/>
                  <a:pt x="3273959" y="1450838"/>
                  <a:pt x="3273959" y="1450838"/>
                </a:cubicBezTo>
                <a:cubicBezTo>
                  <a:pt x="3312888" y="1453520"/>
                  <a:pt x="3312888" y="1453520"/>
                  <a:pt x="3312888" y="1453520"/>
                </a:cubicBezTo>
                <a:cubicBezTo>
                  <a:pt x="3321126" y="1439616"/>
                  <a:pt x="3321126" y="1439616"/>
                  <a:pt x="3321126" y="1439616"/>
                </a:cubicBezTo>
                <a:cubicBezTo>
                  <a:pt x="3327870" y="1411138"/>
                  <a:pt x="3327870" y="1411138"/>
                  <a:pt x="3327870" y="1411138"/>
                </a:cubicBezTo>
                <a:cubicBezTo>
                  <a:pt x="3350336" y="1378919"/>
                  <a:pt x="3350336" y="1378919"/>
                  <a:pt x="3350336" y="1378919"/>
                </a:cubicBezTo>
                <a:cubicBezTo>
                  <a:pt x="3454414" y="1294438"/>
                  <a:pt x="3454414" y="1294438"/>
                  <a:pt x="3454414" y="1294438"/>
                </a:cubicBezTo>
                <a:cubicBezTo>
                  <a:pt x="3456662" y="1284945"/>
                  <a:pt x="3456662" y="1284945"/>
                  <a:pt x="3456662" y="1284945"/>
                </a:cubicBezTo>
                <a:cubicBezTo>
                  <a:pt x="3468641" y="1276123"/>
                  <a:pt x="3468641" y="1276123"/>
                  <a:pt x="3468641" y="1276123"/>
                </a:cubicBezTo>
                <a:cubicBezTo>
                  <a:pt x="3478374" y="1276793"/>
                  <a:pt x="3478374" y="1276793"/>
                  <a:pt x="3478374" y="1276793"/>
                </a:cubicBezTo>
                <a:cubicBezTo>
                  <a:pt x="3480622" y="1267300"/>
                  <a:pt x="3480622" y="1267300"/>
                  <a:pt x="3480622" y="1267300"/>
                </a:cubicBezTo>
                <a:cubicBezTo>
                  <a:pt x="3506829" y="1240163"/>
                  <a:pt x="3506829" y="1240163"/>
                  <a:pt x="3506829" y="1240163"/>
                </a:cubicBezTo>
                <a:cubicBezTo>
                  <a:pt x="3607165" y="1150600"/>
                  <a:pt x="3607165" y="1150600"/>
                  <a:pt x="3607165" y="1150600"/>
                </a:cubicBezTo>
                <a:cubicBezTo>
                  <a:pt x="3621393" y="1132285"/>
                  <a:pt x="3621393" y="1132285"/>
                  <a:pt x="3621393" y="1132285"/>
                </a:cubicBezTo>
                <a:cubicBezTo>
                  <a:pt x="3679799" y="1073600"/>
                  <a:pt x="3679799" y="1073600"/>
                  <a:pt x="3679799" y="1073600"/>
                </a:cubicBezTo>
                <a:cubicBezTo>
                  <a:pt x="3711998" y="1042051"/>
                  <a:pt x="3711998" y="1042051"/>
                  <a:pt x="3711998" y="1042051"/>
                </a:cubicBezTo>
                <a:cubicBezTo>
                  <a:pt x="3727719" y="1038311"/>
                  <a:pt x="3727719" y="1038311"/>
                  <a:pt x="3727719" y="1038311"/>
                </a:cubicBezTo>
                <a:cubicBezTo>
                  <a:pt x="3753927" y="1011174"/>
                  <a:pt x="3753927" y="1011174"/>
                  <a:pt x="3753927" y="1011174"/>
                </a:cubicBezTo>
                <a:cubicBezTo>
                  <a:pt x="3759917" y="1006762"/>
                  <a:pt x="3759917" y="1006762"/>
                  <a:pt x="3759917" y="1006762"/>
                </a:cubicBezTo>
                <a:cubicBezTo>
                  <a:pt x="3769649" y="1007433"/>
                  <a:pt x="3769649" y="1007433"/>
                  <a:pt x="3769649" y="1007433"/>
                </a:cubicBezTo>
                <a:cubicBezTo>
                  <a:pt x="3812334" y="952488"/>
                  <a:pt x="3812334" y="952488"/>
                  <a:pt x="3812334" y="952488"/>
                </a:cubicBezTo>
                <a:cubicBezTo>
                  <a:pt x="3874481" y="898884"/>
                  <a:pt x="3874481" y="898884"/>
                  <a:pt x="3874481" y="898884"/>
                </a:cubicBezTo>
                <a:cubicBezTo>
                  <a:pt x="3936629" y="845280"/>
                  <a:pt x="3936629" y="845280"/>
                  <a:pt x="3936629" y="845280"/>
                </a:cubicBezTo>
                <a:cubicBezTo>
                  <a:pt x="3942619" y="840869"/>
                  <a:pt x="3942619" y="840869"/>
                  <a:pt x="3942619" y="840869"/>
                </a:cubicBezTo>
                <a:cubicBezTo>
                  <a:pt x="3956847" y="822554"/>
                  <a:pt x="3956847" y="822554"/>
                  <a:pt x="3956847" y="822554"/>
                </a:cubicBezTo>
                <a:cubicBezTo>
                  <a:pt x="3966579" y="823225"/>
                  <a:pt x="3966579" y="823225"/>
                  <a:pt x="3966579" y="823225"/>
                </a:cubicBezTo>
                <a:cubicBezTo>
                  <a:pt x="4003273" y="772691"/>
                  <a:pt x="4003273" y="772691"/>
                  <a:pt x="4003273" y="772691"/>
                </a:cubicBezTo>
                <a:cubicBezTo>
                  <a:pt x="4057183" y="732991"/>
                  <a:pt x="4057183" y="732991"/>
                  <a:pt x="4057183" y="732991"/>
                </a:cubicBezTo>
                <a:cubicBezTo>
                  <a:pt x="4065421" y="719087"/>
                  <a:pt x="4065421" y="719087"/>
                  <a:pt x="4065421" y="719087"/>
                </a:cubicBezTo>
                <a:cubicBezTo>
                  <a:pt x="4093123" y="706525"/>
                  <a:pt x="4093123" y="706525"/>
                  <a:pt x="4093123" y="706525"/>
                </a:cubicBezTo>
                <a:cubicBezTo>
                  <a:pt x="4157519" y="643428"/>
                  <a:pt x="4157519" y="643428"/>
                  <a:pt x="4157519" y="643428"/>
                </a:cubicBezTo>
                <a:cubicBezTo>
                  <a:pt x="4175489" y="630195"/>
                  <a:pt x="4175489" y="630195"/>
                  <a:pt x="4175489" y="630195"/>
                </a:cubicBezTo>
                <a:cubicBezTo>
                  <a:pt x="4173996" y="615620"/>
                  <a:pt x="4173996" y="615620"/>
                  <a:pt x="4173996" y="615620"/>
                </a:cubicBezTo>
                <a:cubicBezTo>
                  <a:pt x="4344717" y="458550"/>
                  <a:pt x="4344717" y="458550"/>
                  <a:pt x="4344717" y="458550"/>
                </a:cubicBezTo>
                <a:cubicBezTo>
                  <a:pt x="4388895" y="418179"/>
                  <a:pt x="4388895" y="418179"/>
                  <a:pt x="4388895" y="418179"/>
                </a:cubicBezTo>
                <a:cubicBezTo>
                  <a:pt x="4387400" y="403605"/>
                  <a:pt x="4387400" y="403605"/>
                  <a:pt x="4387400" y="403605"/>
                </a:cubicBezTo>
                <a:cubicBezTo>
                  <a:pt x="4383658" y="398523"/>
                  <a:pt x="4385906" y="389030"/>
                  <a:pt x="4401629" y="385290"/>
                </a:cubicBezTo>
                <a:cubicBezTo>
                  <a:pt x="4394885" y="413768"/>
                  <a:pt x="4394885" y="413768"/>
                  <a:pt x="4394885" y="413768"/>
                </a:cubicBezTo>
                <a:cubicBezTo>
                  <a:pt x="4424835" y="391712"/>
                  <a:pt x="4424835" y="391712"/>
                  <a:pt x="4424835" y="391712"/>
                </a:cubicBezTo>
                <a:cubicBezTo>
                  <a:pt x="4475004" y="346931"/>
                  <a:pt x="4475004" y="346931"/>
                  <a:pt x="4475004" y="346931"/>
                </a:cubicBezTo>
                <a:cubicBezTo>
                  <a:pt x="4485489" y="323534"/>
                  <a:pt x="4485489" y="323534"/>
                  <a:pt x="4485489" y="323534"/>
                </a:cubicBezTo>
                <a:cubicBezTo>
                  <a:pt x="4519181" y="306560"/>
                  <a:pt x="4519181" y="306560"/>
                  <a:pt x="4519181" y="306560"/>
                </a:cubicBezTo>
                <a:cubicBezTo>
                  <a:pt x="4547637" y="269931"/>
                  <a:pt x="4547637" y="269931"/>
                  <a:pt x="4547637" y="269931"/>
                </a:cubicBezTo>
                <a:cubicBezTo>
                  <a:pt x="4569350" y="261779"/>
                  <a:pt x="4569350" y="261779"/>
                  <a:pt x="4569350" y="261779"/>
                </a:cubicBezTo>
                <a:cubicBezTo>
                  <a:pt x="4627755" y="203093"/>
                  <a:pt x="4627755" y="203093"/>
                  <a:pt x="4627755" y="203093"/>
                </a:cubicBezTo>
                <a:cubicBezTo>
                  <a:pt x="4677923" y="158312"/>
                  <a:pt x="4677923" y="158312"/>
                  <a:pt x="4677923" y="158312"/>
                </a:cubicBezTo>
                <a:cubicBezTo>
                  <a:pt x="4704131" y="131174"/>
                  <a:pt x="4704131" y="131174"/>
                  <a:pt x="4704131" y="131174"/>
                </a:cubicBezTo>
                <a:cubicBezTo>
                  <a:pt x="4760289" y="81982"/>
                  <a:pt x="4760289" y="81982"/>
                  <a:pt x="4760289" y="81982"/>
                </a:cubicBezTo>
                <a:cubicBezTo>
                  <a:pt x="4768527" y="68078"/>
                  <a:pt x="4768527" y="68078"/>
                  <a:pt x="4768527" y="68078"/>
                </a:cubicBezTo>
                <a:cubicBezTo>
                  <a:pt x="4786497" y="54845"/>
                  <a:pt x="4786497" y="54845"/>
                  <a:pt x="4786497" y="54845"/>
                </a:cubicBezTo>
                <a:cubicBezTo>
                  <a:pt x="4808963" y="22626"/>
                  <a:pt x="4808963" y="22626"/>
                  <a:pt x="4808963" y="22626"/>
                </a:cubicBezTo>
                <a:close/>
                <a:moveTo>
                  <a:pt x="4456546" y="0"/>
                </a:moveTo>
                <a:lnTo>
                  <a:pt x="4457706" y="0"/>
                </a:lnTo>
                <a:lnTo>
                  <a:pt x="4453454" y="7175"/>
                </a:lnTo>
                <a:cubicBezTo>
                  <a:pt x="4453360" y="10184"/>
                  <a:pt x="4455231" y="12724"/>
                  <a:pt x="4460097" y="13060"/>
                </a:cubicBezTo>
                <a:lnTo>
                  <a:pt x="4470243" y="0"/>
                </a:lnTo>
                <a:lnTo>
                  <a:pt x="4507911" y="0"/>
                </a:lnTo>
                <a:lnTo>
                  <a:pt x="4491056" y="15871"/>
                </a:lnTo>
                <a:cubicBezTo>
                  <a:pt x="4463086" y="42209"/>
                  <a:pt x="4463086" y="42209"/>
                  <a:pt x="4463086" y="42209"/>
                </a:cubicBezTo>
                <a:cubicBezTo>
                  <a:pt x="4458590" y="61194"/>
                  <a:pt x="4458590" y="61194"/>
                  <a:pt x="4458590" y="61194"/>
                </a:cubicBezTo>
                <a:cubicBezTo>
                  <a:pt x="4436878" y="69346"/>
                  <a:pt x="4426022" y="73422"/>
                  <a:pt x="4420594" y="75460"/>
                </a:cubicBezTo>
                <a:lnTo>
                  <a:pt x="4419067" y="76033"/>
                </a:lnTo>
                <a:lnTo>
                  <a:pt x="4415500" y="68344"/>
                </a:lnTo>
                <a:cubicBezTo>
                  <a:pt x="4413367" y="66821"/>
                  <a:pt x="4410630" y="66633"/>
                  <a:pt x="4407682" y="67334"/>
                </a:cubicBezTo>
                <a:lnTo>
                  <a:pt x="4395093" y="75700"/>
                </a:lnTo>
                <a:lnTo>
                  <a:pt x="4391830" y="73252"/>
                </a:lnTo>
                <a:cubicBezTo>
                  <a:pt x="4380497" y="67270"/>
                  <a:pt x="4357900" y="53050"/>
                  <a:pt x="4424157" y="39526"/>
                </a:cubicBezTo>
                <a:cubicBezTo>
                  <a:pt x="4446624" y="7307"/>
                  <a:pt x="4446624" y="7307"/>
                  <a:pt x="4446624" y="7307"/>
                </a:cubicBez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>
            <a:spLocks noGrp="1"/>
          </p:cNvSpPr>
          <p:nvPr>
            <p:ph type="pic" idx="10"/>
          </p:nvPr>
        </p:nvSpPr>
        <p:spPr>
          <a:xfrm>
            <a:off x="0" y="0"/>
            <a:ext cx="7025833" cy="6858000"/>
          </a:xfrm>
          <a:custGeom>
            <a:avLst/>
            <a:gdLst>
              <a:gd name="connsiteX0" fmla="*/ 6781798 w 7535261"/>
              <a:gd name="connsiteY0" fmla="*/ 6209310 h 6858000"/>
              <a:gd name="connsiteX1" fmla="*/ 6790269 w 7535261"/>
              <a:gd name="connsiteY1" fmla="*/ 6254903 h 6858000"/>
              <a:gd name="connsiteX2" fmla="*/ 6867032 w 7535261"/>
              <a:gd name="connsiteY2" fmla="*/ 6380963 h 6858000"/>
              <a:gd name="connsiteX3" fmla="*/ 6908845 w 7535261"/>
              <a:gd name="connsiteY3" fmla="*/ 6434309 h 6858000"/>
              <a:gd name="connsiteX4" fmla="*/ 6865835 w 7535261"/>
              <a:gd name="connsiteY4" fmla="*/ 6365031 h 6858000"/>
              <a:gd name="connsiteX5" fmla="*/ 4292716 w 7535261"/>
              <a:gd name="connsiteY5" fmla="*/ 6053389 h 6858000"/>
              <a:gd name="connsiteX6" fmla="*/ 4322199 w 7535261"/>
              <a:gd name="connsiteY6" fmla="*/ 6103998 h 6858000"/>
              <a:gd name="connsiteX7" fmla="*/ 4379826 w 7535261"/>
              <a:gd name="connsiteY7" fmla="*/ 6187773 h 6858000"/>
              <a:gd name="connsiteX8" fmla="*/ 4394293 w 7535261"/>
              <a:gd name="connsiteY8" fmla="*/ 6208572 h 6858000"/>
              <a:gd name="connsiteX9" fmla="*/ 4337235 w 7535261"/>
              <a:gd name="connsiteY9" fmla="*/ 6139617 h 6858000"/>
              <a:gd name="connsiteX10" fmla="*/ 4303871 w 7535261"/>
              <a:gd name="connsiteY10" fmla="*/ 6083071 h 6858000"/>
              <a:gd name="connsiteX11" fmla="*/ 6401425 w 7535261"/>
              <a:gd name="connsiteY11" fmla="*/ 5853491 h 6858000"/>
              <a:gd name="connsiteX12" fmla="*/ 6401125 w 7535261"/>
              <a:gd name="connsiteY12" fmla="*/ 5854669 h 6858000"/>
              <a:gd name="connsiteX13" fmla="*/ 6385690 w 7535261"/>
              <a:gd name="connsiteY13" fmla="*/ 5915318 h 6858000"/>
              <a:gd name="connsiteX14" fmla="*/ 6841674 w 7535261"/>
              <a:gd name="connsiteY14" fmla="*/ 6723957 h 6858000"/>
              <a:gd name="connsiteX15" fmla="*/ 6854339 w 7535261"/>
              <a:gd name="connsiteY15" fmla="*/ 6745140 h 6858000"/>
              <a:gd name="connsiteX16" fmla="*/ 6091402 w 7535261"/>
              <a:gd name="connsiteY16" fmla="*/ 5239712 h 6858000"/>
              <a:gd name="connsiteX17" fmla="*/ 6096988 w 7535261"/>
              <a:gd name="connsiteY17" fmla="*/ 5260560 h 6858000"/>
              <a:gd name="connsiteX18" fmla="*/ 6133931 w 7535261"/>
              <a:gd name="connsiteY18" fmla="*/ 5398435 h 6858000"/>
              <a:gd name="connsiteX19" fmla="*/ 6354978 w 7535261"/>
              <a:gd name="connsiteY19" fmla="*/ 5827969 h 6858000"/>
              <a:gd name="connsiteX20" fmla="*/ 6123779 w 7535261"/>
              <a:gd name="connsiteY20" fmla="*/ 5303815 h 6858000"/>
              <a:gd name="connsiteX21" fmla="*/ 5545795 w 7535261"/>
              <a:gd name="connsiteY21" fmla="*/ 5216025 h 6858000"/>
              <a:gd name="connsiteX22" fmla="*/ 5594671 w 7535261"/>
              <a:gd name="connsiteY22" fmla="*/ 5398434 h 6858000"/>
              <a:gd name="connsiteX23" fmla="*/ 5815717 w 7535261"/>
              <a:gd name="connsiteY23" fmla="*/ 5827968 h 6858000"/>
              <a:gd name="connsiteX24" fmla="*/ 3905097 w 7535261"/>
              <a:gd name="connsiteY24" fmla="*/ 4620603 h 6858000"/>
              <a:gd name="connsiteX25" fmla="*/ 3890883 w 7535261"/>
              <a:gd name="connsiteY25" fmla="*/ 4630243 h 6858000"/>
              <a:gd name="connsiteX26" fmla="*/ 3912815 w 7535261"/>
              <a:gd name="connsiteY26" fmla="*/ 4712091 h 6858000"/>
              <a:gd name="connsiteX27" fmla="*/ 3945080 w 7535261"/>
              <a:gd name="connsiteY27" fmla="*/ 4832510 h 6858000"/>
              <a:gd name="connsiteX28" fmla="*/ 3963215 w 7535261"/>
              <a:gd name="connsiteY28" fmla="*/ 4813904 h 6858000"/>
              <a:gd name="connsiteX29" fmla="*/ 3978835 w 7535261"/>
              <a:gd name="connsiteY29" fmla="*/ 4797879 h 6858000"/>
              <a:gd name="connsiteX30" fmla="*/ 6235537 w 7535261"/>
              <a:gd name="connsiteY30" fmla="*/ 4591367 h 6858000"/>
              <a:gd name="connsiteX31" fmla="*/ 6236046 w 7535261"/>
              <a:gd name="connsiteY31" fmla="*/ 4593267 h 6858000"/>
              <a:gd name="connsiteX32" fmla="*/ 6238507 w 7535261"/>
              <a:gd name="connsiteY32" fmla="*/ 4602452 h 6858000"/>
              <a:gd name="connsiteX33" fmla="*/ 6255144 w 7535261"/>
              <a:gd name="connsiteY33" fmla="*/ 4664539 h 6858000"/>
              <a:gd name="connsiteX34" fmla="*/ 6257366 w 7535261"/>
              <a:gd name="connsiteY34" fmla="*/ 4672833 h 6858000"/>
              <a:gd name="connsiteX35" fmla="*/ 6257423 w 7535261"/>
              <a:gd name="connsiteY35" fmla="*/ 4673044 h 6858000"/>
              <a:gd name="connsiteX36" fmla="*/ 6259974 w 7535261"/>
              <a:gd name="connsiteY36" fmla="*/ 4682567 h 6858000"/>
              <a:gd name="connsiteX37" fmla="*/ 6268121 w 7535261"/>
              <a:gd name="connsiteY37" fmla="*/ 4712972 h 6858000"/>
              <a:gd name="connsiteX38" fmla="*/ 6257423 w 7535261"/>
              <a:gd name="connsiteY38" fmla="*/ 4673044 h 6858000"/>
              <a:gd name="connsiteX39" fmla="*/ 6255144 w 7535261"/>
              <a:gd name="connsiteY39" fmla="*/ 4664539 h 6858000"/>
              <a:gd name="connsiteX40" fmla="*/ 6249284 w 7535261"/>
              <a:gd name="connsiteY40" fmla="*/ 4642669 h 6858000"/>
              <a:gd name="connsiteX41" fmla="*/ 6239610 w 7535261"/>
              <a:gd name="connsiteY41" fmla="*/ 4606568 h 6858000"/>
              <a:gd name="connsiteX42" fmla="*/ 6238507 w 7535261"/>
              <a:gd name="connsiteY42" fmla="*/ 4602452 h 6858000"/>
              <a:gd name="connsiteX43" fmla="*/ 3757014 w 7535261"/>
              <a:gd name="connsiteY43" fmla="*/ 4335181 h 6858000"/>
              <a:gd name="connsiteX44" fmla="*/ 3758469 w 7535261"/>
              <a:gd name="connsiteY44" fmla="*/ 4340611 h 6858000"/>
              <a:gd name="connsiteX45" fmla="*/ 3770615 w 7535261"/>
              <a:gd name="connsiteY45" fmla="*/ 4385941 h 6858000"/>
              <a:gd name="connsiteX46" fmla="*/ 3772092 w 7535261"/>
              <a:gd name="connsiteY46" fmla="*/ 4387968 h 6858000"/>
              <a:gd name="connsiteX47" fmla="*/ 3792300 w 7535261"/>
              <a:gd name="connsiteY47" fmla="*/ 4431431 h 6858000"/>
              <a:gd name="connsiteX48" fmla="*/ 3761470 w 7535261"/>
              <a:gd name="connsiteY48" fmla="*/ 4341938 h 6858000"/>
              <a:gd name="connsiteX49" fmla="*/ 893853 w 7535261"/>
              <a:gd name="connsiteY49" fmla="*/ 4101499 h 6858000"/>
              <a:gd name="connsiteX50" fmla="*/ 909784 w 7535261"/>
              <a:gd name="connsiteY50" fmla="*/ 4116265 h 6858000"/>
              <a:gd name="connsiteX51" fmla="*/ 929606 w 7535261"/>
              <a:gd name="connsiteY51" fmla="*/ 4133036 h 6858000"/>
              <a:gd name="connsiteX52" fmla="*/ 942956 w 7535261"/>
              <a:gd name="connsiteY52" fmla="*/ 4147624 h 6858000"/>
              <a:gd name="connsiteX53" fmla="*/ 954083 w 7535261"/>
              <a:gd name="connsiteY53" fmla="*/ 4182024 h 6858000"/>
              <a:gd name="connsiteX54" fmla="*/ 951098 w 7535261"/>
              <a:gd name="connsiteY54" fmla="*/ 4198872 h 6858000"/>
              <a:gd name="connsiteX55" fmla="*/ 827804 w 7535261"/>
              <a:gd name="connsiteY55" fmla="*/ 4134155 h 6858000"/>
              <a:gd name="connsiteX56" fmla="*/ 887088 w 7535261"/>
              <a:gd name="connsiteY56" fmla="*/ 4150858 h 6858000"/>
              <a:gd name="connsiteX57" fmla="*/ 889406 w 7535261"/>
              <a:gd name="connsiteY57" fmla="*/ 4133944 h 6858000"/>
              <a:gd name="connsiteX58" fmla="*/ 1439386 w 7535261"/>
              <a:gd name="connsiteY58" fmla="*/ 4055742 h 6858000"/>
              <a:gd name="connsiteX59" fmla="*/ 1438773 w 7535261"/>
              <a:gd name="connsiteY59" fmla="*/ 4060215 h 6858000"/>
              <a:gd name="connsiteX60" fmla="*/ 1434173 w 7535261"/>
              <a:gd name="connsiteY60" fmla="*/ 4093777 h 6858000"/>
              <a:gd name="connsiteX61" fmla="*/ 1433114 w 7535261"/>
              <a:gd name="connsiteY61" fmla="*/ 4101500 h 6858000"/>
              <a:gd name="connsiteX62" fmla="*/ 1431841 w 7535261"/>
              <a:gd name="connsiteY62" fmla="*/ 4100319 h 6858000"/>
              <a:gd name="connsiteX63" fmla="*/ 1426765 w 7535261"/>
              <a:gd name="connsiteY63" fmla="*/ 4066677 h 6858000"/>
              <a:gd name="connsiteX64" fmla="*/ 900125 w 7535261"/>
              <a:gd name="connsiteY64" fmla="*/ 4055741 h 6858000"/>
              <a:gd name="connsiteX65" fmla="*/ 899513 w 7535261"/>
              <a:gd name="connsiteY65" fmla="*/ 4060214 h 6858000"/>
              <a:gd name="connsiteX66" fmla="*/ 894913 w 7535261"/>
              <a:gd name="connsiteY66" fmla="*/ 4093776 h 6858000"/>
              <a:gd name="connsiteX67" fmla="*/ 893853 w 7535261"/>
              <a:gd name="connsiteY67" fmla="*/ 4101499 h 6858000"/>
              <a:gd name="connsiteX68" fmla="*/ 892580 w 7535261"/>
              <a:gd name="connsiteY68" fmla="*/ 4100318 h 6858000"/>
              <a:gd name="connsiteX69" fmla="*/ 887504 w 7535261"/>
              <a:gd name="connsiteY69" fmla="*/ 4066676 h 6858000"/>
              <a:gd name="connsiteX70" fmla="*/ 6744728 w 7535261"/>
              <a:gd name="connsiteY70" fmla="*/ 3901000 h 6858000"/>
              <a:gd name="connsiteX71" fmla="*/ 6881897 w 7535261"/>
              <a:gd name="connsiteY71" fmla="*/ 4148021 h 6858000"/>
              <a:gd name="connsiteX72" fmla="*/ 6908582 w 7535261"/>
              <a:gd name="connsiteY72" fmla="*/ 4196076 h 6858000"/>
              <a:gd name="connsiteX73" fmla="*/ 6921706 w 7535261"/>
              <a:gd name="connsiteY73" fmla="*/ 4225561 h 6858000"/>
              <a:gd name="connsiteX74" fmla="*/ 6949483 w 7535261"/>
              <a:gd name="connsiteY74" fmla="*/ 4269731 h 6858000"/>
              <a:gd name="connsiteX75" fmla="*/ 6908582 w 7535261"/>
              <a:gd name="connsiteY75" fmla="*/ 4196076 h 6858000"/>
              <a:gd name="connsiteX76" fmla="*/ 6899511 w 7535261"/>
              <a:gd name="connsiteY76" fmla="*/ 4175695 h 6858000"/>
              <a:gd name="connsiteX77" fmla="*/ 6744728 w 7535261"/>
              <a:gd name="connsiteY77" fmla="*/ 3901000 h 6858000"/>
              <a:gd name="connsiteX78" fmla="*/ 771997 w 7535261"/>
              <a:gd name="connsiteY78" fmla="*/ 3540317 h 6858000"/>
              <a:gd name="connsiteX79" fmla="*/ 777561 w 7535261"/>
              <a:gd name="connsiteY79" fmla="*/ 3562885 h 6858000"/>
              <a:gd name="connsiteX80" fmla="*/ 777171 w 7535261"/>
              <a:gd name="connsiteY80" fmla="*/ 3563386 h 6858000"/>
              <a:gd name="connsiteX81" fmla="*/ 771987 w 7535261"/>
              <a:gd name="connsiteY81" fmla="*/ 3540846 h 6858000"/>
              <a:gd name="connsiteX82" fmla="*/ 6082441 w 7535261"/>
              <a:gd name="connsiteY82" fmla="*/ 0 h 6858000"/>
              <a:gd name="connsiteX83" fmla="*/ 6276510 w 7535261"/>
              <a:gd name="connsiteY83" fmla="*/ 0 h 6858000"/>
              <a:gd name="connsiteX84" fmla="*/ 6288450 w 7535261"/>
              <a:gd name="connsiteY84" fmla="*/ 231889 h 6858000"/>
              <a:gd name="connsiteX85" fmla="*/ 6974642 w 7535261"/>
              <a:gd name="connsiteY85" fmla="*/ 3313705 h 6858000"/>
              <a:gd name="connsiteX86" fmla="*/ 6964243 w 7535261"/>
              <a:gd name="connsiteY86" fmla="*/ 3479415 h 6858000"/>
              <a:gd name="connsiteX87" fmla="*/ 6132896 w 7535261"/>
              <a:gd name="connsiteY87" fmla="*/ 432162 h 6858000"/>
              <a:gd name="connsiteX88" fmla="*/ 60346 w 7535261"/>
              <a:gd name="connsiteY88" fmla="*/ 0 h 6858000"/>
              <a:gd name="connsiteX89" fmla="*/ 6075575 w 7535261"/>
              <a:gd name="connsiteY89" fmla="*/ 0 h 6858000"/>
              <a:gd name="connsiteX90" fmla="*/ 6074913 w 7535261"/>
              <a:gd name="connsiteY90" fmla="*/ 5298 h 6858000"/>
              <a:gd name="connsiteX91" fmla="*/ 6045438 w 7535261"/>
              <a:gd name="connsiteY91" fmla="*/ 241286 h 6858000"/>
              <a:gd name="connsiteX92" fmla="*/ 6057262 w 7535261"/>
              <a:gd name="connsiteY92" fmla="*/ 1280806 h 6858000"/>
              <a:gd name="connsiteX93" fmla="*/ 6179453 w 7535261"/>
              <a:gd name="connsiteY93" fmla="*/ 1736828 h 6858000"/>
              <a:gd name="connsiteX94" fmla="*/ 6236475 w 7535261"/>
              <a:gd name="connsiteY94" fmla="*/ 1949638 h 6858000"/>
              <a:gd name="connsiteX95" fmla="*/ 7093476 w 7535261"/>
              <a:gd name="connsiteY95" fmla="*/ 4357139 h 6858000"/>
              <a:gd name="connsiteX96" fmla="*/ 7074923 w 7535261"/>
              <a:gd name="connsiteY96" fmla="*/ 4492446 h 6858000"/>
              <a:gd name="connsiteX97" fmla="*/ 7007500 w 7535261"/>
              <a:gd name="connsiteY97" fmla="*/ 4445342 h 6858000"/>
              <a:gd name="connsiteX98" fmla="*/ 7475180 w 7535261"/>
              <a:gd name="connsiteY98" fmla="*/ 5590807 h 6858000"/>
              <a:gd name="connsiteX99" fmla="*/ 7251881 w 7535261"/>
              <a:gd name="connsiteY99" fmla="*/ 5357383 h 6858000"/>
              <a:gd name="connsiteX100" fmla="*/ 6930830 w 7535261"/>
              <a:gd name="connsiteY100" fmla="*/ 4759144 h 6858000"/>
              <a:gd name="connsiteX101" fmla="*/ 6741210 w 7535261"/>
              <a:gd name="connsiteY101" fmla="*/ 4256023 h 6858000"/>
              <a:gd name="connsiteX102" fmla="*/ 6724918 w 7535261"/>
              <a:gd name="connsiteY102" fmla="*/ 4195219 h 6858000"/>
              <a:gd name="connsiteX103" fmla="*/ 6428522 w 7535261"/>
              <a:gd name="connsiteY103" fmla="*/ 3484477 h 6858000"/>
              <a:gd name="connsiteX104" fmla="*/ 6425210 w 7535261"/>
              <a:gd name="connsiteY104" fmla="*/ 3475784 h 6858000"/>
              <a:gd name="connsiteX105" fmla="*/ 6424981 w 7535261"/>
              <a:gd name="connsiteY105" fmla="*/ 3479414 h 6858000"/>
              <a:gd name="connsiteX106" fmla="*/ 6260912 w 7535261"/>
              <a:gd name="connsiteY106" fmla="*/ 3059083 h 6858000"/>
              <a:gd name="connsiteX107" fmla="*/ 6237688 w 7535261"/>
              <a:gd name="connsiteY107" fmla="*/ 2993285 h 6858000"/>
              <a:gd name="connsiteX108" fmla="*/ 6204979 w 7535261"/>
              <a:gd name="connsiteY108" fmla="*/ 2914333 h 6858000"/>
              <a:gd name="connsiteX109" fmla="*/ 6119907 w 7535261"/>
              <a:gd name="connsiteY109" fmla="*/ 2728131 h 6858000"/>
              <a:gd name="connsiteX110" fmla="*/ 6480593 w 7535261"/>
              <a:gd name="connsiteY110" fmla="*/ 3869679 h 6858000"/>
              <a:gd name="connsiteX111" fmla="*/ 7366533 w 7535261"/>
              <a:gd name="connsiteY111" fmla="*/ 5976173 h 6858000"/>
              <a:gd name="connsiteX112" fmla="*/ 7243240 w 7535261"/>
              <a:gd name="connsiteY112" fmla="*/ 5911457 h 6858000"/>
              <a:gd name="connsiteX113" fmla="*/ 7316554 w 7535261"/>
              <a:gd name="connsiteY113" fmla="*/ 6185067 h 6858000"/>
              <a:gd name="connsiteX114" fmla="*/ 7514313 w 7535261"/>
              <a:gd name="connsiteY114" fmla="*/ 6718592 h 6858000"/>
              <a:gd name="connsiteX115" fmla="*/ 6988505 w 7535261"/>
              <a:gd name="connsiteY115" fmla="*/ 5720939 h 6858000"/>
              <a:gd name="connsiteX116" fmla="*/ 6908193 w 7535261"/>
              <a:gd name="connsiteY116" fmla="*/ 5553375 h 6858000"/>
              <a:gd name="connsiteX117" fmla="*/ 6892531 w 7535261"/>
              <a:gd name="connsiteY117" fmla="*/ 5524536 h 6858000"/>
              <a:gd name="connsiteX118" fmla="*/ 6766856 w 7535261"/>
              <a:gd name="connsiteY118" fmla="*/ 5370151 h 6858000"/>
              <a:gd name="connsiteX119" fmla="*/ 6742934 w 7535261"/>
              <a:gd name="connsiteY119" fmla="*/ 5364519 h 6858000"/>
              <a:gd name="connsiteX120" fmla="*/ 6951367 w 7535261"/>
              <a:gd name="connsiteY120" fmla="*/ 5810722 h 6858000"/>
              <a:gd name="connsiteX121" fmla="*/ 7439894 w 7535261"/>
              <a:gd name="connsiteY121" fmla="*/ 6836281 h 6858000"/>
              <a:gd name="connsiteX122" fmla="*/ 6423665 w 7535261"/>
              <a:gd name="connsiteY122" fmla="*/ 4829868 h 6858000"/>
              <a:gd name="connsiteX123" fmla="*/ 6388828 w 7535261"/>
              <a:gd name="connsiteY123" fmla="*/ 4904373 h 6858000"/>
              <a:gd name="connsiteX124" fmla="*/ 6288815 w 7535261"/>
              <a:gd name="connsiteY124" fmla="*/ 4735666 h 6858000"/>
              <a:gd name="connsiteX125" fmla="*/ 6282001 w 7535261"/>
              <a:gd name="connsiteY125" fmla="*/ 4809216 h 6858000"/>
              <a:gd name="connsiteX126" fmla="*/ 6256919 w 7535261"/>
              <a:gd name="connsiteY126" fmla="*/ 4810070 h 6858000"/>
              <a:gd name="connsiteX127" fmla="*/ 6309956 w 7535261"/>
              <a:gd name="connsiteY127" fmla="*/ 4942031 h 6858000"/>
              <a:gd name="connsiteX128" fmla="*/ 6827273 w 7535261"/>
              <a:gd name="connsiteY128" fmla="*/ 5976172 h 6858000"/>
              <a:gd name="connsiteX129" fmla="*/ 6703980 w 7535261"/>
              <a:gd name="connsiteY129" fmla="*/ 5911455 h 6858000"/>
              <a:gd name="connsiteX130" fmla="*/ 6780711 w 7535261"/>
              <a:gd name="connsiteY130" fmla="*/ 6147493 h 6858000"/>
              <a:gd name="connsiteX131" fmla="*/ 6780084 w 7535261"/>
              <a:gd name="connsiteY131" fmla="*/ 6154392 h 6858000"/>
              <a:gd name="connsiteX132" fmla="*/ 6796552 w 7535261"/>
              <a:gd name="connsiteY132" fmla="*/ 6186564 h 6858000"/>
              <a:gd name="connsiteX133" fmla="*/ 6991578 w 7535261"/>
              <a:gd name="connsiteY133" fmla="*/ 6567571 h 6858000"/>
              <a:gd name="connsiteX134" fmla="*/ 6972253 w 7535261"/>
              <a:gd name="connsiteY134" fmla="*/ 6536443 h 6858000"/>
              <a:gd name="connsiteX135" fmla="*/ 6986972 w 7535261"/>
              <a:gd name="connsiteY135" fmla="*/ 6568768 h 6858000"/>
              <a:gd name="connsiteX136" fmla="*/ 6975052 w 7535261"/>
              <a:gd name="connsiteY136" fmla="*/ 6718591 h 6858000"/>
              <a:gd name="connsiteX137" fmla="*/ 6449243 w 7535261"/>
              <a:gd name="connsiteY137" fmla="*/ 5720938 h 6858000"/>
              <a:gd name="connsiteX138" fmla="*/ 6343948 w 7535261"/>
              <a:gd name="connsiteY138" fmla="*/ 5501247 h 6858000"/>
              <a:gd name="connsiteX139" fmla="*/ 6339075 w 7535261"/>
              <a:gd name="connsiteY139" fmla="*/ 5536803 h 6858000"/>
              <a:gd name="connsiteX140" fmla="*/ 6938194 w 7535261"/>
              <a:gd name="connsiteY140" fmla="*/ 6777381 h 6858000"/>
              <a:gd name="connsiteX141" fmla="*/ 6412388 w 7535261"/>
              <a:gd name="connsiteY141" fmla="*/ 5810412 h 6858000"/>
              <a:gd name="connsiteX142" fmla="*/ 6412238 w 7535261"/>
              <a:gd name="connsiteY142" fmla="*/ 5811004 h 6858000"/>
              <a:gd name="connsiteX143" fmla="*/ 6650787 w 7535261"/>
              <a:gd name="connsiteY143" fmla="*/ 6321840 h 6858000"/>
              <a:gd name="connsiteX144" fmla="*/ 6865159 w 7535261"/>
              <a:gd name="connsiteY144" fmla="*/ 6763238 h 6858000"/>
              <a:gd name="connsiteX145" fmla="*/ 6921816 w 7535261"/>
              <a:gd name="connsiteY145" fmla="*/ 6858000 h 6858000"/>
              <a:gd name="connsiteX146" fmla="*/ 6618937 w 7535261"/>
              <a:gd name="connsiteY146" fmla="*/ 6858000 h 6858000"/>
              <a:gd name="connsiteX147" fmla="*/ 6577205 w 7535261"/>
              <a:gd name="connsiteY147" fmla="*/ 6788573 h 6858000"/>
              <a:gd name="connsiteX148" fmla="*/ 6445609 w 7535261"/>
              <a:gd name="connsiteY148" fmla="*/ 6556766 h 6858000"/>
              <a:gd name="connsiteX149" fmla="*/ 6326574 w 7535261"/>
              <a:gd name="connsiteY149" fmla="*/ 6365030 h 6858000"/>
              <a:gd name="connsiteX150" fmla="*/ 5942804 w 7535261"/>
              <a:gd name="connsiteY150" fmla="*/ 5661406 h 6858000"/>
              <a:gd name="connsiteX151" fmla="*/ 5818359 w 7535261"/>
              <a:gd name="connsiteY151" fmla="*/ 5401492 h 6858000"/>
              <a:gd name="connsiteX152" fmla="*/ 5799814 w 7535261"/>
              <a:gd name="connsiteY152" fmla="*/ 5536802 h 6858000"/>
              <a:gd name="connsiteX153" fmla="*/ 6398932 w 7535261"/>
              <a:gd name="connsiteY153" fmla="*/ 6777380 h 6858000"/>
              <a:gd name="connsiteX154" fmla="*/ 5873127 w 7535261"/>
              <a:gd name="connsiteY154" fmla="*/ 5810411 h 6858000"/>
              <a:gd name="connsiteX155" fmla="*/ 5846429 w 7535261"/>
              <a:gd name="connsiteY155" fmla="*/ 5915317 h 6858000"/>
              <a:gd name="connsiteX156" fmla="*/ 6302412 w 7535261"/>
              <a:gd name="connsiteY156" fmla="*/ 6723955 h 6858000"/>
              <a:gd name="connsiteX157" fmla="*/ 6382555 w 7535261"/>
              <a:gd name="connsiteY157" fmla="*/ 6858000 h 6858000"/>
              <a:gd name="connsiteX158" fmla="*/ 5995045 w 7535261"/>
              <a:gd name="connsiteY158" fmla="*/ 6858000 h 6858000"/>
              <a:gd name="connsiteX159" fmla="*/ 5818477 w 7535261"/>
              <a:gd name="connsiteY159" fmla="*/ 6535967 h 6858000"/>
              <a:gd name="connsiteX160" fmla="*/ 4862172 w 7535261"/>
              <a:gd name="connsiteY160" fmla="*/ 4534656 h 6858000"/>
              <a:gd name="connsiteX161" fmla="*/ 4794042 w 7535261"/>
              <a:gd name="connsiteY161" fmla="*/ 4367443 h 6858000"/>
              <a:gd name="connsiteX162" fmla="*/ 4776285 w 7535261"/>
              <a:gd name="connsiteY162" fmla="*/ 4367308 h 6858000"/>
              <a:gd name="connsiteX163" fmla="*/ 4725726 w 7535261"/>
              <a:gd name="connsiteY163" fmla="*/ 4375255 h 6858000"/>
              <a:gd name="connsiteX164" fmla="*/ 4692520 w 7535261"/>
              <a:gd name="connsiteY164" fmla="*/ 4374086 h 6858000"/>
              <a:gd name="connsiteX165" fmla="*/ 4748714 w 7535261"/>
              <a:gd name="connsiteY165" fmla="*/ 4524100 h 6858000"/>
              <a:gd name="connsiteX166" fmla="*/ 5570880 w 7535261"/>
              <a:gd name="connsiteY166" fmla="*/ 6373054 h 6858000"/>
              <a:gd name="connsiteX167" fmla="*/ 5822300 w 7535261"/>
              <a:gd name="connsiteY167" fmla="*/ 6858000 h 6858000"/>
              <a:gd name="connsiteX168" fmla="*/ 5709379 w 7535261"/>
              <a:gd name="connsiteY168" fmla="*/ 6858000 h 6858000"/>
              <a:gd name="connsiteX169" fmla="*/ 5479981 w 7535261"/>
              <a:gd name="connsiteY169" fmla="*/ 6434066 h 6858000"/>
              <a:gd name="connsiteX170" fmla="*/ 4983619 w 7535261"/>
              <a:gd name="connsiteY170" fmla="*/ 5434677 h 6858000"/>
              <a:gd name="connsiteX171" fmla="*/ 4762442 w 7535261"/>
              <a:gd name="connsiteY171" fmla="*/ 4948394 h 6858000"/>
              <a:gd name="connsiteX172" fmla="*/ 4760054 w 7535261"/>
              <a:gd name="connsiteY172" fmla="*/ 5002974 h 6858000"/>
              <a:gd name="connsiteX173" fmla="*/ 4862132 w 7535261"/>
              <a:gd name="connsiteY173" fmla="*/ 5268876 h 6858000"/>
              <a:gd name="connsiteX174" fmla="*/ 4946352 w 7535261"/>
              <a:gd name="connsiteY174" fmla="*/ 5488664 h 6858000"/>
              <a:gd name="connsiteX175" fmla="*/ 4930270 w 7535261"/>
              <a:gd name="connsiteY175" fmla="*/ 5508439 h 6858000"/>
              <a:gd name="connsiteX176" fmla="*/ 4930891 w 7535261"/>
              <a:gd name="connsiteY176" fmla="*/ 5509875 h 6858000"/>
              <a:gd name="connsiteX177" fmla="*/ 4935511 w 7535261"/>
              <a:gd name="connsiteY177" fmla="*/ 5519716 h 6858000"/>
              <a:gd name="connsiteX178" fmla="*/ 4968080 w 7535261"/>
              <a:gd name="connsiteY178" fmla="*/ 5549975 h 6858000"/>
              <a:gd name="connsiteX179" fmla="*/ 5115762 w 7535261"/>
              <a:gd name="connsiteY179" fmla="*/ 5820016 h 6858000"/>
              <a:gd name="connsiteX180" fmla="*/ 5641567 w 7535261"/>
              <a:gd name="connsiteY180" fmla="*/ 6786984 h 6858000"/>
              <a:gd name="connsiteX181" fmla="*/ 5633713 w 7535261"/>
              <a:gd name="connsiteY181" fmla="*/ 6842036 h 6858000"/>
              <a:gd name="connsiteX182" fmla="*/ 5627764 w 7535261"/>
              <a:gd name="connsiteY182" fmla="*/ 6858000 h 6858000"/>
              <a:gd name="connsiteX183" fmla="*/ 5457358 w 7535261"/>
              <a:gd name="connsiteY183" fmla="*/ 6858000 h 6858000"/>
              <a:gd name="connsiteX184" fmla="*/ 5226864 w 7535261"/>
              <a:gd name="connsiteY184" fmla="*/ 6437574 h 6858000"/>
              <a:gd name="connsiteX185" fmla="*/ 4873271 w 7535261"/>
              <a:gd name="connsiteY185" fmla="*/ 5744021 h 6858000"/>
              <a:gd name="connsiteX186" fmla="*/ 4802398 w 7535261"/>
              <a:gd name="connsiteY186" fmla="*/ 5595947 h 6858000"/>
              <a:gd name="connsiteX187" fmla="*/ 4812133 w 7535261"/>
              <a:gd name="connsiteY187" fmla="*/ 5622506 h 6858000"/>
              <a:gd name="connsiteX188" fmla="*/ 4847185 w 7535261"/>
              <a:gd name="connsiteY188" fmla="*/ 5736704 h 6858000"/>
              <a:gd name="connsiteX189" fmla="*/ 5413720 w 7535261"/>
              <a:gd name="connsiteY189" fmla="*/ 6855678 h 6858000"/>
              <a:gd name="connsiteX190" fmla="*/ 5415120 w 7535261"/>
              <a:gd name="connsiteY190" fmla="*/ 6858000 h 6858000"/>
              <a:gd name="connsiteX191" fmla="*/ 5305547 w 7535261"/>
              <a:gd name="connsiteY191" fmla="*/ 6858000 h 6858000"/>
              <a:gd name="connsiteX192" fmla="*/ 5211569 w 7535261"/>
              <a:gd name="connsiteY192" fmla="*/ 6693925 h 6858000"/>
              <a:gd name="connsiteX193" fmla="*/ 4988344 w 7535261"/>
              <a:gd name="connsiteY193" fmla="*/ 6285327 h 6858000"/>
              <a:gd name="connsiteX194" fmla="*/ 5004119 w 7535261"/>
              <a:gd name="connsiteY194" fmla="*/ 6317928 h 6858000"/>
              <a:gd name="connsiteX195" fmla="*/ 5199876 w 7535261"/>
              <a:gd name="connsiteY195" fmla="*/ 6702753 h 6858000"/>
              <a:gd name="connsiteX196" fmla="*/ 5282382 w 7535261"/>
              <a:gd name="connsiteY196" fmla="*/ 6858000 h 6858000"/>
              <a:gd name="connsiteX197" fmla="*/ 5080180 w 7535261"/>
              <a:gd name="connsiteY197" fmla="*/ 6858000 h 6858000"/>
              <a:gd name="connsiteX198" fmla="*/ 5071324 w 7535261"/>
              <a:gd name="connsiteY198" fmla="*/ 6844761 h 6858000"/>
              <a:gd name="connsiteX199" fmla="*/ 5032478 w 7535261"/>
              <a:gd name="connsiteY199" fmla="*/ 6803097 h 6858000"/>
              <a:gd name="connsiteX200" fmla="*/ 5062084 w 7535261"/>
              <a:gd name="connsiteY200" fmla="*/ 6858000 h 6858000"/>
              <a:gd name="connsiteX201" fmla="*/ 5054496 w 7535261"/>
              <a:gd name="connsiteY201" fmla="*/ 6858000 h 6858000"/>
              <a:gd name="connsiteX202" fmla="*/ 5019617 w 7535261"/>
              <a:gd name="connsiteY202" fmla="*/ 6796274 h 6858000"/>
              <a:gd name="connsiteX203" fmla="*/ 4995315 w 7535261"/>
              <a:gd name="connsiteY203" fmla="*/ 6803206 h 6858000"/>
              <a:gd name="connsiteX204" fmla="*/ 4981760 w 7535261"/>
              <a:gd name="connsiteY204" fmla="*/ 6838911 h 6858000"/>
              <a:gd name="connsiteX205" fmla="*/ 4824730 w 7535261"/>
              <a:gd name="connsiteY205" fmla="*/ 6457393 h 6858000"/>
              <a:gd name="connsiteX206" fmla="*/ 4099936 w 7535261"/>
              <a:gd name="connsiteY206" fmla="*/ 5100400 h 6858000"/>
              <a:gd name="connsiteX207" fmla="*/ 4018488 w 7535261"/>
              <a:gd name="connsiteY207" fmla="*/ 4894810 h 6858000"/>
              <a:gd name="connsiteX208" fmla="*/ 4023655 w 7535261"/>
              <a:gd name="connsiteY208" fmla="*/ 4926358 h 6858000"/>
              <a:gd name="connsiteX209" fmla="*/ 4307924 w 7535261"/>
              <a:gd name="connsiteY209" fmla="*/ 5736703 h 6858000"/>
              <a:gd name="connsiteX210" fmla="*/ 4874459 w 7535261"/>
              <a:gd name="connsiteY210" fmla="*/ 6855677 h 6858000"/>
              <a:gd name="connsiteX211" fmla="*/ 4875859 w 7535261"/>
              <a:gd name="connsiteY211" fmla="*/ 6858000 h 6858000"/>
              <a:gd name="connsiteX212" fmla="*/ 4766287 w 7535261"/>
              <a:gd name="connsiteY212" fmla="*/ 6858000 h 6858000"/>
              <a:gd name="connsiteX213" fmla="*/ 4672308 w 7535261"/>
              <a:gd name="connsiteY213" fmla="*/ 6693924 h 6858000"/>
              <a:gd name="connsiteX214" fmla="*/ 4527339 w 7535261"/>
              <a:gd name="connsiteY214" fmla="*/ 6428566 h 6858000"/>
              <a:gd name="connsiteX215" fmla="*/ 4499956 w 7535261"/>
              <a:gd name="connsiteY215" fmla="*/ 6421537 h 6858000"/>
              <a:gd name="connsiteX216" fmla="*/ 4402100 w 7535261"/>
              <a:gd name="connsiteY216" fmla="*/ 6219798 h 6858000"/>
              <a:gd name="connsiteX217" fmla="*/ 4394293 w 7535261"/>
              <a:gd name="connsiteY217" fmla="*/ 6208572 h 6858000"/>
              <a:gd name="connsiteX218" fmla="*/ 4418959 w 7535261"/>
              <a:gd name="connsiteY218" fmla="*/ 6238382 h 6858000"/>
              <a:gd name="connsiteX219" fmla="*/ 4431193 w 7535261"/>
              <a:gd name="connsiteY219" fmla="*/ 6252576 h 6858000"/>
              <a:gd name="connsiteX220" fmla="*/ 4417411 w 7535261"/>
              <a:gd name="connsiteY220" fmla="*/ 6227353 h 6858000"/>
              <a:gd name="connsiteX221" fmla="*/ 4287993 w 7535261"/>
              <a:gd name="connsiteY221" fmla="*/ 5982279 h 6858000"/>
              <a:gd name="connsiteX222" fmla="*/ 4288036 w 7535261"/>
              <a:gd name="connsiteY222" fmla="*/ 5991026 h 6858000"/>
              <a:gd name="connsiteX223" fmla="*/ 4279814 w 7535261"/>
              <a:gd name="connsiteY223" fmla="*/ 6019066 h 6858000"/>
              <a:gd name="connsiteX224" fmla="*/ 4292716 w 7535261"/>
              <a:gd name="connsiteY224" fmla="*/ 6053389 h 6858000"/>
              <a:gd name="connsiteX225" fmla="*/ 4270855 w 7535261"/>
              <a:gd name="connsiteY225" fmla="*/ 6015867 h 6858000"/>
              <a:gd name="connsiteX226" fmla="*/ 4030620 w 7535261"/>
              <a:gd name="connsiteY226" fmla="*/ 5544064 h 6858000"/>
              <a:gd name="connsiteX227" fmla="*/ 4016668 w 7535261"/>
              <a:gd name="connsiteY227" fmla="*/ 5522373 h 6858000"/>
              <a:gd name="connsiteX228" fmla="*/ 4152512 w 7535261"/>
              <a:gd name="connsiteY228" fmla="*/ 5820364 h 6858000"/>
              <a:gd name="connsiteX229" fmla="*/ 4497630 w 7535261"/>
              <a:gd name="connsiteY229" fmla="*/ 6508912 h 6858000"/>
              <a:gd name="connsiteX230" fmla="*/ 4683171 w 7535261"/>
              <a:gd name="connsiteY230" fmla="*/ 6858000 h 6858000"/>
              <a:gd name="connsiteX231" fmla="*/ 4541325 w 7535261"/>
              <a:gd name="connsiteY231" fmla="*/ 6858000 h 6858000"/>
              <a:gd name="connsiteX232" fmla="*/ 4532063 w 7535261"/>
              <a:gd name="connsiteY232" fmla="*/ 6844760 h 6858000"/>
              <a:gd name="connsiteX233" fmla="*/ 4485489 w 7535261"/>
              <a:gd name="connsiteY233" fmla="*/ 6794808 h 6858000"/>
              <a:gd name="connsiteX234" fmla="*/ 4457962 w 7535261"/>
              <a:gd name="connsiteY234" fmla="*/ 6802661 h 6858000"/>
              <a:gd name="connsiteX235" fmla="*/ 4487053 w 7535261"/>
              <a:gd name="connsiteY235" fmla="*/ 6858000 h 6858000"/>
              <a:gd name="connsiteX236" fmla="*/ 4422362 w 7535261"/>
              <a:gd name="connsiteY236" fmla="*/ 6858000 h 6858000"/>
              <a:gd name="connsiteX237" fmla="*/ 4379874 w 7535261"/>
              <a:gd name="connsiteY237" fmla="*/ 6774272 h 6858000"/>
              <a:gd name="connsiteX238" fmla="*/ 4088042 w 7535261"/>
              <a:gd name="connsiteY238" fmla="*/ 6242264 h 6858000"/>
              <a:gd name="connsiteX239" fmla="*/ 3911048 w 7535261"/>
              <a:gd name="connsiteY239" fmla="*/ 5893922 h 6858000"/>
              <a:gd name="connsiteX240" fmla="*/ 3861048 w 7535261"/>
              <a:gd name="connsiteY240" fmla="*/ 5801244 h 6858000"/>
              <a:gd name="connsiteX241" fmla="*/ 3827179 w 7535261"/>
              <a:gd name="connsiteY241" fmla="*/ 5728858 h 6858000"/>
              <a:gd name="connsiteX242" fmla="*/ 3813510 w 7535261"/>
              <a:gd name="connsiteY242" fmla="*/ 5701954 h 6858000"/>
              <a:gd name="connsiteX243" fmla="*/ 3555883 w 7535261"/>
              <a:gd name="connsiteY243" fmla="*/ 5150598 h 6858000"/>
              <a:gd name="connsiteX244" fmla="*/ 3337861 w 7535261"/>
              <a:gd name="connsiteY244" fmla="*/ 4639575 h 6858000"/>
              <a:gd name="connsiteX245" fmla="*/ 3333568 w 7535261"/>
              <a:gd name="connsiteY245" fmla="*/ 4642486 h 6858000"/>
              <a:gd name="connsiteX246" fmla="*/ 3306527 w 7535261"/>
              <a:gd name="connsiteY246" fmla="*/ 4645562 h 6858000"/>
              <a:gd name="connsiteX247" fmla="*/ 3302341 w 7535261"/>
              <a:gd name="connsiteY247" fmla="*/ 4676097 h 6858000"/>
              <a:gd name="connsiteX248" fmla="*/ 3296354 w 7535261"/>
              <a:gd name="connsiteY248" fmla="*/ 4719765 h 6858000"/>
              <a:gd name="connsiteX249" fmla="*/ 3304064 w 7535261"/>
              <a:gd name="connsiteY249" fmla="*/ 4726762 h 6858000"/>
              <a:gd name="connsiteX250" fmla="*/ 3317066 w 7535261"/>
              <a:gd name="connsiteY250" fmla="*/ 4747716 h 6858000"/>
              <a:gd name="connsiteX251" fmla="*/ 3326007 w 7535261"/>
              <a:gd name="connsiteY251" fmla="*/ 4789815 h 6858000"/>
              <a:gd name="connsiteX252" fmla="*/ 3419056 w 7535261"/>
              <a:gd name="connsiteY252" fmla="*/ 5005510 h 6858000"/>
              <a:gd name="connsiteX253" fmla="*/ 4242754 w 7535261"/>
              <a:gd name="connsiteY253" fmla="*/ 6751626 h 6858000"/>
              <a:gd name="connsiteX254" fmla="*/ 4281449 w 7535261"/>
              <a:gd name="connsiteY254" fmla="*/ 6858000 h 6858000"/>
              <a:gd name="connsiteX255" fmla="*/ 3879866 w 7535261"/>
              <a:gd name="connsiteY255" fmla="*/ 6858000 h 6858000"/>
              <a:gd name="connsiteX256" fmla="*/ 3686564 w 7535261"/>
              <a:gd name="connsiteY256" fmla="*/ 6517571 h 6858000"/>
              <a:gd name="connsiteX257" fmla="*/ 3103295 w 7535261"/>
              <a:gd name="connsiteY257" fmla="*/ 5391548 h 6858000"/>
              <a:gd name="connsiteX258" fmla="*/ 3119587 w 7535261"/>
              <a:gd name="connsiteY258" fmla="*/ 5452353 h 6858000"/>
              <a:gd name="connsiteX259" fmla="*/ 3470395 w 7535261"/>
              <a:gd name="connsiteY259" fmla="*/ 6188907 h 6858000"/>
              <a:gd name="connsiteX260" fmla="*/ 3794394 w 7535261"/>
              <a:gd name="connsiteY260" fmla="*/ 6858000 h 6858000"/>
              <a:gd name="connsiteX261" fmla="*/ 3340606 w 7535261"/>
              <a:gd name="connsiteY261" fmla="*/ 6858000 h 6858000"/>
              <a:gd name="connsiteX262" fmla="*/ 3147303 w 7535261"/>
              <a:gd name="connsiteY262" fmla="*/ 6517570 h 6858000"/>
              <a:gd name="connsiteX263" fmla="*/ 2564033 w 7535261"/>
              <a:gd name="connsiteY263" fmla="*/ 5391547 h 6858000"/>
              <a:gd name="connsiteX264" fmla="*/ 2570907 w 7535261"/>
              <a:gd name="connsiteY264" fmla="*/ 5417199 h 6858000"/>
              <a:gd name="connsiteX265" fmla="*/ 2571750 w 7535261"/>
              <a:gd name="connsiteY265" fmla="*/ 5420347 h 6858000"/>
              <a:gd name="connsiteX266" fmla="*/ 2638033 w 7535261"/>
              <a:gd name="connsiteY266" fmla="*/ 5573514 h 6858000"/>
              <a:gd name="connsiteX267" fmla="*/ 2931134 w 7535261"/>
              <a:gd name="connsiteY267" fmla="*/ 6188907 h 6858000"/>
              <a:gd name="connsiteX268" fmla="*/ 3002655 w 7535261"/>
              <a:gd name="connsiteY268" fmla="*/ 6336604 h 6858000"/>
              <a:gd name="connsiteX269" fmla="*/ 3067422 w 7535261"/>
              <a:gd name="connsiteY269" fmla="*/ 6467371 h 6858000"/>
              <a:gd name="connsiteX270" fmla="*/ 3266394 w 7535261"/>
              <a:gd name="connsiteY270" fmla="*/ 6858000 h 6858000"/>
              <a:gd name="connsiteX271" fmla="*/ 3105052 w 7535261"/>
              <a:gd name="connsiteY271" fmla="*/ 6858000 h 6858000"/>
              <a:gd name="connsiteX272" fmla="*/ 3069353 w 7535261"/>
              <a:gd name="connsiteY272" fmla="*/ 6791671 h 6858000"/>
              <a:gd name="connsiteX273" fmla="*/ 2051652 w 7535261"/>
              <a:gd name="connsiteY273" fmla="*/ 4488321 h 6858000"/>
              <a:gd name="connsiteX274" fmla="*/ 2049334 w 7535261"/>
              <a:gd name="connsiteY274" fmla="*/ 4505235 h 6858000"/>
              <a:gd name="connsiteX275" fmla="*/ 2044649 w 7535261"/>
              <a:gd name="connsiteY275" fmla="*/ 4539408 h 6858000"/>
              <a:gd name="connsiteX276" fmla="*/ 2172766 w 7535261"/>
              <a:gd name="connsiteY276" fmla="*/ 4905161 h 6858000"/>
              <a:gd name="connsiteX277" fmla="*/ 2792270 w 7535261"/>
              <a:gd name="connsiteY277" fmla="*/ 6413075 h 6858000"/>
              <a:gd name="connsiteX278" fmla="*/ 2995942 w 7535261"/>
              <a:gd name="connsiteY278" fmla="*/ 6858000 h 6858000"/>
              <a:gd name="connsiteX279" fmla="*/ 2836668 w 7535261"/>
              <a:gd name="connsiteY279" fmla="*/ 6858000 h 6858000"/>
              <a:gd name="connsiteX280" fmla="*/ 2835493 w 7535261"/>
              <a:gd name="connsiteY280" fmla="*/ 6854604 h 6858000"/>
              <a:gd name="connsiteX281" fmla="*/ 2594095 w 7535261"/>
              <a:gd name="connsiteY281" fmla="*/ 6436096 h 6858000"/>
              <a:gd name="connsiteX282" fmla="*/ 2567022 w 7535261"/>
              <a:gd name="connsiteY282" fmla="*/ 6417181 h 6858000"/>
              <a:gd name="connsiteX283" fmla="*/ 2372490 w 7535261"/>
              <a:gd name="connsiteY283" fmla="*/ 6028115 h 6858000"/>
              <a:gd name="connsiteX284" fmla="*/ 2335692 w 7535261"/>
              <a:gd name="connsiteY284" fmla="*/ 5946143 h 6858000"/>
              <a:gd name="connsiteX285" fmla="*/ 2299267 w 7535261"/>
              <a:gd name="connsiteY285" fmla="*/ 5876036 h 6858000"/>
              <a:gd name="connsiteX286" fmla="*/ 1875129 w 7535261"/>
              <a:gd name="connsiteY286" fmla="*/ 4865805 h 6858000"/>
              <a:gd name="connsiteX287" fmla="*/ 1809961 w 7535261"/>
              <a:gd name="connsiteY287" fmla="*/ 4622597 h 6858000"/>
              <a:gd name="connsiteX288" fmla="*/ 1615608 w 7535261"/>
              <a:gd name="connsiteY288" fmla="*/ 4088162 h 6858000"/>
              <a:gd name="connsiteX289" fmla="*/ 1545763 w 7535261"/>
              <a:gd name="connsiteY289" fmla="*/ 3886932 h 6858000"/>
              <a:gd name="connsiteX290" fmla="*/ 1509261 w 7535261"/>
              <a:gd name="connsiteY290" fmla="*/ 3847700 h 6858000"/>
              <a:gd name="connsiteX291" fmla="*/ 1516784 w 7535261"/>
              <a:gd name="connsiteY291" fmla="*/ 3882247 h 6858000"/>
              <a:gd name="connsiteX292" fmla="*/ 1576334 w 7535261"/>
              <a:gd name="connsiteY292" fmla="*/ 4110670 h 6858000"/>
              <a:gd name="connsiteX293" fmla="*/ 1707482 w 7535261"/>
              <a:gd name="connsiteY293" fmla="*/ 4564196 h 6858000"/>
              <a:gd name="connsiteX294" fmla="*/ 1804174 w 7535261"/>
              <a:gd name="connsiteY294" fmla="*/ 4857601 h 6858000"/>
              <a:gd name="connsiteX295" fmla="*/ 1926520 w 7535261"/>
              <a:gd name="connsiteY295" fmla="*/ 5175472 h 6858000"/>
              <a:gd name="connsiteX296" fmla="*/ 2689376 w 7535261"/>
              <a:gd name="connsiteY296" fmla="*/ 6784719 h 6858000"/>
              <a:gd name="connsiteX297" fmla="*/ 2726763 w 7535261"/>
              <a:gd name="connsiteY297" fmla="*/ 6858000 h 6858000"/>
              <a:gd name="connsiteX298" fmla="*/ 2632555 w 7535261"/>
              <a:gd name="connsiteY298" fmla="*/ 6858000 h 6858000"/>
              <a:gd name="connsiteX299" fmla="*/ 2602498 w 7535261"/>
              <a:gd name="connsiteY299" fmla="*/ 6800593 h 6858000"/>
              <a:gd name="connsiteX300" fmla="*/ 2404633 w 7535261"/>
              <a:gd name="connsiteY300" fmla="*/ 6384853 h 6858000"/>
              <a:gd name="connsiteX301" fmla="*/ 2580815 w 7535261"/>
              <a:gd name="connsiteY301" fmla="*/ 6772251 h 6858000"/>
              <a:gd name="connsiteX302" fmla="*/ 2621636 w 7535261"/>
              <a:gd name="connsiteY302" fmla="*/ 6858000 h 6858000"/>
              <a:gd name="connsiteX303" fmla="*/ 2570873 w 7535261"/>
              <a:gd name="connsiteY303" fmla="*/ 6858000 h 6858000"/>
              <a:gd name="connsiteX304" fmla="*/ 2387821 w 7535261"/>
              <a:gd name="connsiteY304" fmla="*/ 6486621 h 6858000"/>
              <a:gd name="connsiteX305" fmla="*/ 1598714 w 7535261"/>
              <a:gd name="connsiteY305" fmla="*/ 4507807 h 6858000"/>
              <a:gd name="connsiteX306" fmla="*/ 1493344 w 7535261"/>
              <a:gd name="connsiteY306" fmla="*/ 4182025 h 6858000"/>
              <a:gd name="connsiteX307" fmla="*/ 1494893 w 7535261"/>
              <a:gd name="connsiteY307" fmla="*/ 4173284 h 6858000"/>
              <a:gd name="connsiteX308" fmla="*/ 1485939 w 7535261"/>
              <a:gd name="connsiteY308" fmla="*/ 4151692 h 6858000"/>
              <a:gd name="connsiteX309" fmla="*/ 1482218 w 7535261"/>
              <a:gd name="connsiteY309" fmla="*/ 4147625 h 6858000"/>
              <a:gd name="connsiteX310" fmla="*/ 1449630 w 7535261"/>
              <a:gd name="connsiteY310" fmla="*/ 4046869 h 6858000"/>
              <a:gd name="connsiteX311" fmla="*/ 1439386 w 7535261"/>
              <a:gd name="connsiteY311" fmla="*/ 4055742 h 6858000"/>
              <a:gd name="connsiteX312" fmla="*/ 1444896 w 7535261"/>
              <a:gd name="connsiteY312" fmla="*/ 4015554 h 6858000"/>
              <a:gd name="connsiteX313" fmla="*/ 1453041 w 7535261"/>
              <a:gd name="connsiteY313" fmla="*/ 4045955 h 6858000"/>
              <a:gd name="connsiteX314" fmla="*/ 1474524 w 7535261"/>
              <a:gd name="connsiteY314" fmla="*/ 4035926 h 6858000"/>
              <a:gd name="connsiteX315" fmla="*/ 1452044 w 7535261"/>
              <a:gd name="connsiteY315" fmla="*/ 3969457 h 6858000"/>
              <a:gd name="connsiteX316" fmla="*/ 1436749 w 7535261"/>
              <a:gd name="connsiteY316" fmla="*/ 3985150 h 6858000"/>
              <a:gd name="connsiteX317" fmla="*/ 1354275 w 7535261"/>
              <a:gd name="connsiteY317" fmla="*/ 3714774 h 6858000"/>
              <a:gd name="connsiteX318" fmla="*/ 1328347 w 7535261"/>
              <a:gd name="connsiteY318" fmla="*/ 3609623 h 6858000"/>
              <a:gd name="connsiteX319" fmla="*/ 1318663 w 7535261"/>
              <a:gd name="connsiteY319" fmla="*/ 3615698 h 6858000"/>
              <a:gd name="connsiteX320" fmla="*/ 1239292 w 7535261"/>
              <a:gd name="connsiteY320" fmla="*/ 3665475 h 6858000"/>
              <a:gd name="connsiteX321" fmla="*/ 1358775 w 7535261"/>
              <a:gd name="connsiteY321" fmla="*/ 4084069 h 6858000"/>
              <a:gd name="connsiteX322" fmla="*/ 1375517 w 7535261"/>
              <a:gd name="connsiteY322" fmla="*/ 4136538 h 6858000"/>
              <a:gd name="connsiteX323" fmla="*/ 1392075 w 7535261"/>
              <a:gd name="connsiteY323" fmla="*/ 4141203 h 6858000"/>
              <a:gd name="connsiteX324" fmla="*/ 1426349 w 7535261"/>
              <a:gd name="connsiteY324" fmla="*/ 4150859 h 6858000"/>
              <a:gd name="connsiteX325" fmla="*/ 1428668 w 7535261"/>
              <a:gd name="connsiteY325" fmla="*/ 4133945 h 6858000"/>
              <a:gd name="connsiteX326" fmla="*/ 1433114 w 7535261"/>
              <a:gd name="connsiteY326" fmla="*/ 4101500 h 6858000"/>
              <a:gd name="connsiteX327" fmla="*/ 1449045 w 7535261"/>
              <a:gd name="connsiteY327" fmla="*/ 4116266 h 6858000"/>
              <a:gd name="connsiteX328" fmla="*/ 1468867 w 7535261"/>
              <a:gd name="connsiteY328" fmla="*/ 4133037 h 6858000"/>
              <a:gd name="connsiteX329" fmla="*/ 1482218 w 7535261"/>
              <a:gd name="connsiteY329" fmla="*/ 4147625 h 6858000"/>
              <a:gd name="connsiteX330" fmla="*/ 1493344 w 7535261"/>
              <a:gd name="connsiteY330" fmla="*/ 4182025 h 6858000"/>
              <a:gd name="connsiteX331" fmla="*/ 1490359 w 7535261"/>
              <a:gd name="connsiteY331" fmla="*/ 4198873 h 6858000"/>
              <a:gd name="connsiteX332" fmla="*/ 1382891 w 7535261"/>
              <a:gd name="connsiteY332" fmla="*/ 4157984 h 6858000"/>
              <a:gd name="connsiteX333" fmla="*/ 1382321 w 7535261"/>
              <a:gd name="connsiteY333" fmla="*/ 4157861 h 6858000"/>
              <a:gd name="connsiteX334" fmla="*/ 1490512 w 7535261"/>
              <a:gd name="connsiteY334" fmla="*/ 4496938 h 6858000"/>
              <a:gd name="connsiteX335" fmla="*/ 2208271 w 7535261"/>
              <a:gd name="connsiteY335" fmla="*/ 6312963 h 6858000"/>
              <a:gd name="connsiteX336" fmla="*/ 2456785 w 7535261"/>
              <a:gd name="connsiteY336" fmla="*/ 6858000 h 6858000"/>
              <a:gd name="connsiteX337" fmla="*/ 2434214 w 7535261"/>
              <a:gd name="connsiteY337" fmla="*/ 6858000 h 6858000"/>
              <a:gd name="connsiteX338" fmla="*/ 2404970 w 7535261"/>
              <a:gd name="connsiteY338" fmla="*/ 6823834 h 6858000"/>
              <a:gd name="connsiteX339" fmla="*/ 2005578 w 7535261"/>
              <a:gd name="connsiteY339" fmla="*/ 6129871 h 6858000"/>
              <a:gd name="connsiteX340" fmla="*/ 1983602 w 7535261"/>
              <a:gd name="connsiteY340" fmla="*/ 6214674 h 6858000"/>
              <a:gd name="connsiteX341" fmla="*/ 1988874 w 7535261"/>
              <a:gd name="connsiteY341" fmla="*/ 6238408 h 6858000"/>
              <a:gd name="connsiteX342" fmla="*/ 2048575 w 7535261"/>
              <a:gd name="connsiteY342" fmla="*/ 6362601 h 6858000"/>
              <a:gd name="connsiteX343" fmla="*/ 2056972 w 7535261"/>
              <a:gd name="connsiteY343" fmla="*/ 6377281 h 6858000"/>
              <a:gd name="connsiteX344" fmla="*/ 2078926 w 7535261"/>
              <a:gd name="connsiteY344" fmla="*/ 6419829 h 6858000"/>
              <a:gd name="connsiteX345" fmla="*/ 2087962 w 7535261"/>
              <a:gd name="connsiteY345" fmla="*/ 6444540 h 6858000"/>
              <a:gd name="connsiteX346" fmla="*/ 2198530 w 7535261"/>
              <a:gd name="connsiteY346" fmla="*/ 6674548 h 6858000"/>
              <a:gd name="connsiteX347" fmla="*/ 2286716 w 7535261"/>
              <a:gd name="connsiteY347" fmla="*/ 6858000 h 6858000"/>
              <a:gd name="connsiteX348" fmla="*/ 2179327 w 7535261"/>
              <a:gd name="connsiteY348" fmla="*/ 6858000 h 6858000"/>
              <a:gd name="connsiteX349" fmla="*/ 2106565 w 7535261"/>
              <a:gd name="connsiteY349" fmla="*/ 6711628 h 6858000"/>
              <a:gd name="connsiteX350" fmla="*/ 911163 w 7535261"/>
              <a:gd name="connsiteY350" fmla="*/ 3441716 h 6858000"/>
              <a:gd name="connsiteX351" fmla="*/ 899314 w 7535261"/>
              <a:gd name="connsiteY351" fmla="*/ 3443851 h 6858000"/>
              <a:gd name="connsiteX352" fmla="*/ 927240 w 7535261"/>
              <a:gd name="connsiteY352" fmla="*/ 3651338 h 6858000"/>
              <a:gd name="connsiteX353" fmla="*/ 1037073 w 7535261"/>
              <a:gd name="connsiteY353" fmla="*/ 4110669 h 6858000"/>
              <a:gd name="connsiteX354" fmla="*/ 2041554 w 7535261"/>
              <a:gd name="connsiteY354" fmla="*/ 6772250 h 6858000"/>
              <a:gd name="connsiteX355" fmla="*/ 2082376 w 7535261"/>
              <a:gd name="connsiteY355" fmla="*/ 6858000 h 6858000"/>
              <a:gd name="connsiteX356" fmla="*/ 2031613 w 7535261"/>
              <a:gd name="connsiteY356" fmla="*/ 6858000 h 6858000"/>
              <a:gd name="connsiteX357" fmla="*/ 1848560 w 7535261"/>
              <a:gd name="connsiteY357" fmla="*/ 6486620 h 6858000"/>
              <a:gd name="connsiteX358" fmla="*/ 1059453 w 7535261"/>
              <a:gd name="connsiteY358" fmla="*/ 4507807 h 6858000"/>
              <a:gd name="connsiteX359" fmla="*/ 954083 w 7535261"/>
              <a:gd name="connsiteY359" fmla="*/ 4182024 h 6858000"/>
              <a:gd name="connsiteX360" fmla="*/ 955632 w 7535261"/>
              <a:gd name="connsiteY360" fmla="*/ 4173283 h 6858000"/>
              <a:gd name="connsiteX361" fmla="*/ 946678 w 7535261"/>
              <a:gd name="connsiteY361" fmla="*/ 4151690 h 6858000"/>
              <a:gd name="connsiteX362" fmla="*/ 942956 w 7535261"/>
              <a:gd name="connsiteY362" fmla="*/ 4147624 h 6858000"/>
              <a:gd name="connsiteX363" fmla="*/ 910369 w 7535261"/>
              <a:gd name="connsiteY363" fmla="*/ 4046868 h 6858000"/>
              <a:gd name="connsiteX364" fmla="*/ 900125 w 7535261"/>
              <a:gd name="connsiteY364" fmla="*/ 4055741 h 6858000"/>
              <a:gd name="connsiteX365" fmla="*/ 905634 w 7535261"/>
              <a:gd name="connsiteY365" fmla="*/ 4015553 h 6858000"/>
              <a:gd name="connsiteX366" fmla="*/ 913780 w 7535261"/>
              <a:gd name="connsiteY366" fmla="*/ 4045954 h 6858000"/>
              <a:gd name="connsiteX367" fmla="*/ 948618 w 7535261"/>
              <a:gd name="connsiteY367" fmla="*/ 3971448 h 6858000"/>
              <a:gd name="connsiteX368" fmla="*/ 940472 w 7535261"/>
              <a:gd name="connsiteY368" fmla="*/ 3941049 h 6858000"/>
              <a:gd name="connsiteX369" fmla="*/ 897488 w 7535261"/>
              <a:gd name="connsiteY369" fmla="*/ 3985149 h 6858000"/>
              <a:gd name="connsiteX370" fmla="*/ 815014 w 7535261"/>
              <a:gd name="connsiteY370" fmla="*/ 3714773 h 6858000"/>
              <a:gd name="connsiteX371" fmla="*/ 777561 w 7535261"/>
              <a:gd name="connsiteY371" fmla="*/ 3562885 h 6858000"/>
              <a:gd name="connsiteX372" fmla="*/ 800748 w 7535261"/>
              <a:gd name="connsiteY372" fmla="*/ 3533140 h 6858000"/>
              <a:gd name="connsiteX373" fmla="*/ 812008 w 7535261"/>
              <a:gd name="connsiteY373" fmla="*/ 3488882 h 6858000"/>
              <a:gd name="connsiteX374" fmla="*/ 772360 w 7535261"/>
              <a:gd name="connsiteY374" fmla="*/ 3519871 h 6858000"/>
              <a:gd name="connsiteX375" fmla="*/ 771997 w 7535261"/>
              <a:gd name="connsiteY375" fmla="*/ 3540317 h 6858000"/>
              <a:gd name="connsiteX376" fmla="*/ 747412 w 7535261"/>
              <a:gd name="connsiteY376" fmla="*/ 3440615 h 6858000"/>
              <a:gd name="connsiteX377" fmla="*/ 469649 w 7535261"/>
              <a:gd name="connsiteY377" fmla="*/ 1788494 h 6858000"/>
              <a:gd name="connsiteX378" fmla="*/ 450001 w 7535261"/>
              <a:gd name="connsiteY378" fmla="*/ 2315104 h 6858000"/>
              <a:gd name="connsiteX379" fmla="*/ 334852 w 7535261"/>
              <a:gd name="connsiteY379" fmla="*/ 2280789 h 6858000"/>
              <a:gd name="connsiteX380" fmla="*/ 375583 w 7535261"/>
              <a:gd name="connsiteY380" fmla="*/ 2432798 h 6858000"/>
              <a:gd name="connsiteX381" fmla="*/ 458146 w 7535261"/>
              <a:gd name="connsiteY381" fmla="*/ 2345505 h 6858000"/>
              <a:gd name="connsiteX382" fmla="*/ 457043 w 7535261"/>
              <a:gd name="connsiteY382" fmla="*/ 2736811 h 6858000"/>
              <a:gd name="connsiteX383" fmla="*/ 650288 w 7535261"/>
              <a:gd name="connsiteY383" fmla="*/ 3662554 h 6858000"/>
              <a:gd name="connsiteX384" fmla="*/ 1079228 w 7535261"/>
              <a:gd name="connsiteY384" fmla="*/ 5467902 h 6858000"/>
              <a:gd name="connsiteX385" fmla="*/ 1728803 w 7535261"/>
              <a:gd name="connsiteY385" fmla="*/ 6819199 h 6858000"/>
              <a:gd name="connsiteX386" fmla="*/ 1747455 w 7535261"/>
              <a:gd name="connsiteY386" fmla="*/ 6858000 h 6858000"/>
              <a:gd name="connsiteX387" fmla="*/ 1640066 w 7535261"/>
              <a:gd name="connsiteY387" fmla="*/ 6858000 h 6858000"/>
              <a:gd name="connsiteX388" fmla="*/ 1567304 w 7535261"/>
              <a:gd name="connsiteY388" fmla="*/ 6711627 h 6858000"/>
              <a:gd name="connsiteX389" fmla="*/ 371902 w 7535261"/>
              <a:gd name="connsiteY389" fmla="*/ 3441715 h 6858000"/>
              <a:gd name="connsiteX390" fmla="*/ 240463 w 7535261"/>
              <a:gd name="connsiteY390" fmla="*/ 3346598 h 6858000"/>
              <a:gd name="connsiteX391" fmla="*/ 283453 w 7535261"/>
              <a:gd name="connsiteY391" fmla="*/ 3302497 h 6858000"/>
              <a:gd name="connsiteX392" fmla="*/ 316037 w 7535261"/>
              <a:gd name="connsiteY392" fmla="*/ 3424101 h 6858000"/>
              <a:gd name="connsiteX393" fmla="*/ 175295 w 7535261"/>
              <a:gd name="connsiteY393" fmla="*/ 3103390 h 6858000"/>
              <a:gd name="connsiteX394" fmla="*/ 186805 w 7535261"/>
              <a:gd name="connsiteY394" fmla="*/ 2546376 h 6858000"/>
              <a:gd name="connsiteX395" fmla="*/ 127521 w 7535261"/>
              <a:gd name="connsiteY395" fmla="*/ 2529675 h 6858000"/>
              <a:gd name="connsiteX396" fmla="*/ 46301 w 7535261"/>
              <a:gd name="connsiteY396" fmla="*/ 1380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7535261" h="6858000">
                <a:moveTo>
                  <a:pt x="6781798" y="6209310"/>
                </a:moveTo>
                <a:lnTo>
                  <a:pt x="6790269" y="6254903"/>
                </a:lnTo>
                <a:cubicBezTo>
                  <a:pt x="6806376" y="6299463"/>
                  <a:pt x="6835586" y="6340513"/>
                  <a:pt x="6867032" y="6380963"/>
                </a:cubicBezTo>
                <a:lnTo>
                  <a:pt x="6908845" y="6434309"/>
                </a:lnTo>
                <a:lnTo>
                  <a:pt x="6865835" y="6365031"/>
                </a:lnTo>
                <a:close/>
                <a:moveTo>
                  <a:pt x="4292716" y="6053389"/>
                </a:moveTo>
                <a:lnTo>
                  <a:pt x="4322199" y="6103998"/>
                </a:lnTo>
                <a:cubicBezTo>
                  <a:pt x="4340238" y="6132704"/>
                  <a:pt x="4359324" y="6160683"/>
                  <a:pt x="4379826" y="6187773"/>
                </a:cubicBezTo>
                <a:lnTo>
                  <a:pt x="4394293" y="6208572"/>
                </a:lnTo>
                <a:lnTo>
                  <a:pt x="4337235" y="6139617"/>
                </a:lnTo>
                <a:cubicBezTo>
                  <a:pt x="4324921" y="6121788"/>
                  <a:pt x="4313621" y="6103051"/>
                  <a:pt x="4303871" y="6083071"/>
                </a:cubicBezTo>
                <a:close/>
                <a:moveTo>
                  <a:pt x="6401425" y="5853491"/>
                </a:moveTo>
                <a:lnTo>
                  <a:pt x="6401125" y="5854669"/>
                </a:lnTo>
                <a:cubicBezTo>
                  <a:pt x="6397370" y="5869422"/>
                  <a:pt x="6392365" y="5889092"/>
                  <a:pt x="6385690" y="5915318"/>
                </a:cubicBezTo>
                <a:cubicBezTo>
                  <a:pt x="6512233" y="6189873"/>
                  <a:pt x="6676410" y="6454888"/>
                  <a:pt x="6841674" y="6723957"/>
                </a:cubicBezTo>
                <a:lnTo>
                  <a:pt x="6854339" y="6745140"/>
                </a:lnTo>
                <a:close/>
                <a:moveTo>
                  <a:pt x="6091402" y="5239712"/>
                </a:moveTo>
                <a:lnTo>
                  <a:pt x="6096988" y="5260560"/>
                </a:lnTo>
                <a:cubicBezTo>
                  <a:pt x="6104148" y="5287280"/>
                  <a:pt x="6115603" y="5330032"/>
                  <a:pt x="6133931" y="5398435"/>
                </a:cubicBezTo>
                <a:cubicBezTo>
                  <a:pt x="6133931" y="5398435"/>
                  <a:pt x="6133931" y="5398435"/>
                  <a:pt x="6354978" y="5827969"/>
                </a:cubicBezTo>
                <a:lnTo>
                  <a:pt x="6123779" y="5303815"/>
                </a:lnTo>
                <a:close/>
                <a:moveTo>
                  <a:pt x="5545795" y="5216025"/>
                </a:moveTo>
                <a:cubicBezTo>
                  <a:pt x="5545795" y="5216025"/>
                  <a:pt x="5545795" y="5216025"/>
                  <a:pt x="5594671" y="5398434"/>
                </a:cubicBezTo>
                <a:cubicBezTo>
                  <a:pt x="5594671" y="5398434"/>
                  <a:pt x="5594671" y="5398434"/>
                  <a:pt x="5815717" y="5827968"/>
                </a:cubicBezTo>
                <a:close/>
                <a:moveTo>
                  <a:pt x="3905097" y="4620603"/>
                </a:moveTo>
                <a:lnTo>
                  <a:pt x="3890883" y="4630243"/>
                </a:lnTo>
                <a:lnTo>
                  <a:pt x="3912815" y="4712091"/>
                </a:lnTo>
                <a:cubicBezTo>
                  <a:pt x="3922169" y="4747005"/>
                  <a:pt x="3932862" y="4786907"/>
                  <a:pt x="3945080" y="4832510"/>
                </a:cubicBezTo>
                <a:cubicBezTo>
                  <a:pt x="3945080" y="4832510"/>
                  <a:pt x="3945080" y="4832510"/>
                  <a:pt x="3963215" y="4813904"/>
                </a:cubicBezTo>
                <a:lnTo>
                  <a:pt x="3978835" y="4797879"/>
                </a:lnTo>
                <a:close/>
                <a:moveTo>
                  <a:pt x="6235537" y="4591367"/>
                </a:moveTo>
                <a:cubicBezTo>
                  <a:pt x="6235537" y="4591367"/>
                  <a:pt x="6235537" y="4591367"/>
                  <a:pt x="6236046" y="4593267"/>
                </a:cubicBezTo>
                <a:lnTo>
                  <a:pt x="6238507" y="4602452"/>
                </a:lnTo>
                <a:lnTo>
                  <a:pt x="6255144" y="4664539"/>
                </a:lnTo>
                <a:lnTo>
                  <a:pt x="6257366" y="4672833"/>
                </a:lnTo>
                <a:lnTo>
                  <a:pt x="6257423" y="4673044"/>
                </a:lnTo>
                <a:lnTo>
                  <a:pt x="6259974" y="4682567"/>
                </a:lnTo>
                <a:cubicBezTo>
                  <a:pt x="6268121" y="4712972"/>
                  <a:pt x="6268121" y="4712972"/>
                  <a:pt x="6268121" y="4712972"/>
                </a:cubicBezTo>
                <a:lnTo>
                  <a:pt x="6257423" y="4673044"/>
                </a:lnTo>
                <a:lnTo>
                  <a:pt x="6255144" y="4664539"/>
                </a:lnTo>
                <a:lnTo>
                  <a:pt x="6249284" y="4642669"/>
                </a:lnTo>
                <a:cubicBezTo>
                  <a:pt x="6244702" y="4625569"/>
                  <a:pt x="6241647" y="4614168"/>
                  <a:pt x="6239610" y="4606568"/>
                </a:cubicBezTo>
                <a:lnTo>
                  <a:pt x="6238507" y="4602452"/>
                </a:lnTo>
                <a:close/>
                <a:moveTo>
                  <a:pt x="3757014" y="4335181"/>
                </a:moveTo>
                <a:lnTo>
                  <a:pt x="3758469" y="4340611"/>
                </a:lnTo>
                <a:lnTo>
                  <a:pt x="3770615" y="4385941"/>
                </a:lnTo>
                <a:lnTo>
                  <a:pt x="3772092" y="4387968"/>
                </a:lnTo>
                <a:cubicBezTo>
                  <a:pt x="3780959" y="4401884"/>
                  <a:pt x="3788227" y="4416230"/>
                  <a:pt x="3792300" y="4431431"/>
                </a:cubicBezTo>
                <a:cubicBezTo>
                  <a:pt x="3784154" y="4401029"/>
                  <a:pt x="3776008" y="4370627"/>
                  <a:pt x="3761470" y="4341938"/>
                </a:cubicBezTo>
                <a:close/>
                <a:moveTo>
                  <a:pt x="893853" y="4101499"/>
                </a:moveTo>
                <a:lnTo>
                  <a:pt x="909784" y="4116265"/>
                </a:lnTo>
                <a:cubicBezTo>
                  <a:pt x="916254" y="4121659"/>
                  <a:pt x="923158" y="4127191"/>
                  <a:pt x="929606" y="4133036"/>
                </a:cubicBezTo>
                <a:lnTo>
                  <a:pt x="942956" y="4147624"/>
                </a:lnTo>
                <a:lnTo>
                  <a:pt x="954083" y="4182024"/>
                </a:lnTo>
                <a:lnTo>
                  <a:pt x="951098" y="4198872"/>
                </a:lnTo>
                <a:cubicBezTo>
                  <a:pt x="934807" y="4138072"/>
                  <a:pt x="784820" y="4178260"/>
                  <a:pt x="827804" y="4134155"/>
                </a:cubicBezTo>
                <a:cubicBezTo>
                  <a:pt x="827804" y="4134155"/>
                  <a:pt x="827804" y="4134155"/>
                  <a:pt x="887088" y="4150858"/>
                </a:cubicBezTo>
                <a:cubicBezTo>
                  <a:pt x="887088" y="4150858"/>
                  <a:pt x="887088" y="4150858"/>
                  <a:pt x="889406" y="4133944"/>
                </a:cubicBezTo>
                <a:close/>
                <a:moveTo>
                  <a:pt x="1439386" y="4055742"/>
                </a:moveTo>
                <a:lnTo>
                  <a:pt x="1438773" y="4060215"/>
                </a:lnTo>
                <a:cubicBezTo>
                  <a:pt x="1436999" y="4073164"/>
                  <a:pt x="1435477" y="4084263"/>
                  <a:pt x="1434173" y="4093777"/>
                </a:cubicBezTo>
                <a:lnTo>
                  <a:pt x="1433114" y="4101500"/>
                </a:lnTo>
                <a:lnTo>
                  <a:pt x="1431841" y="4100319"/>
                </a:lnTo>
                <a:cubicBezTo>
                  <a:pt x="1422438" y="4089729"/>
                  <a:pt x="1418360" y="4078984"/>
                  <a:pt x="1426765" y="4066677"/>
                </a:cubicBezTo>
                <a:close/>
                <a:moveTo>
                  <a:pt x="900125" y="4055741"/>
                </a:moveTo>
                <a:lnTo>
                  <a:pt x="899513" y="4060214"/>
                </a:lnTo>
                <a:cubicBezTo>
                  <a:pt x="897738" y="4073163"/>
                  <a:pt x="896216" y="4084262"/>
                  <a:pt x="894913" y="4093776"/>
                </a:cubicBezTo>
                <a:lnTo>
                  <a:pt x="893853" y="4101499"/>
                </a:lnTo>
                <a:lnTo>
                  <a:pt x="892580" y="4100318"/>
                </a:lnTo>
                <a:cubicBezTo>
                  <a:pt x="883177" y="4089728"/>
                  <a:pt x="879099" y="4078983"/>
                  <a:pt x="887504" y="4066676"/>
                </a:cubicBezTo>
                <a:close/>
                <a:moveTo>
                  <a:pt x="6744728" y="3901000"/>
                </a:moveTo>
                <a:cubicBezTo>
                  <a:pt x="6744728" y="3901000"/>
                  <a:pt x="6744728" y="3901000"/>
                  <a:pt x="6881897" y="4148021"/>
                </a:cubicBezTo>
                <a:lnTo>
                  <a:pt x="6908582" y="4196076"/>
                </a:lnTo>
                <a:lnTo>
                  <a:pt x="6921706" y="4225561"/>
                </a:lnTo>
                <a:cubicBezTo>
                  <a:pt x="6929896" y="4241376"/>
                  <a:pt x="6939018" y="4256243"/>
                  <a:pt x="6949483" y="4269731"/>
                </a:cubicBezTo>
                <a:lnTo>
                  <a:pt x="6908582" y="4196076"/>
                </a:lnTo>
                <a:lnTo>
                  <a:pt x="6899511" y="4175695"/>
                </a:lnTo>
                <a:cubicBezTo>
                  <a:pt x="6859049" y="4071984"/>
                  <a:pt x="6837199" y="3949538"/>
                  <a:pt x="6744728" y="3901000"/>
                </a:cubicBezTo>
                <a:close/>
                <a:moveTo>
                  <a:pt x="771997" y="3540317"/>
                </a:moveTo>
                <a:lnTo>
                  <a:pt x="777561" y="3562885"/>
                </a:lnTo>
                <a:lnTo>
                  <a:pt x="777171" y="3563386"/>
                </a:lnTo>
                <a:cubicBezTo>
                  <a:pt x="775134" y="3555786"/>
                  <a:pt x="773098" y="3548186"/>
                  <a:pt x="771987" y="3540846"/>
                </a:cubicBezTo>
                <a:close/>
                <a:moveTo>
                  <a:pt x="6082441" y="0"/>
                </a:moveTo>
                <a:lnTo>
                  <a:pt x="6276510" y="0"/>
                </a:lnTo>
                <a:lnTo>
                  <a:pt x="6288450" y="231889"/>
                </a:lnTo>
                <a:cubicBezTo>
                  <a:pt x="6361948" y="1308322"/>
                  <a:pt x="6611404" y="2333046"/>
                  <a:pt x="6974642" y="3313705"/>
                </a:cubicBezTo>
                <a:cubicBezTo>
                  <a:pt x="6974642" y="3313705"/>
                  <a:pt x="6974642" y="3313705"/>
                  <a:pt x="6964243" y="3479415"/>
                </a:cubicBezTo>
                <a:cubicBezTo>
                  <a:pt x="6565130" y="2502938"/>
                  <a:pt x="6278659" y="1497940"/>
                  <a:pt x="6132896" y="432162"/>
                </a:cubicBezTo>
                <a:close/>
                <a:moveTo>
                  <a:pt x="60346" y="0"/>
                </a:moveTo>
                <a:lnTo>
                  <a:pt x="6075575" y="0"/>
                </a:lnTo>
                <a:lnTo>
                  <a:pt x="6074913" y="5298"/>
                </a:lnTo>
                <a:cubicBezTo>
                  <a:pt x="6070702" y="39010"/>
                  <a:pt x="6062281" y="106436"/>
                  <a:pt x="6045438" y="241286"/>
                </a:cubicBezTo>
                <a:cubicBezTo>
                  <a:pt x="6036188" y="602189"/>
                  <a:pt x="6125794" y="936602"/>
                  <a:pt x="6057262" y="1280806"/>
                </a:cubicBezTo>
                <a:cubicBezTo>
                  <a:pt x="6097993" y="1432814"/>
                  <a:pt x="6095738" y="1628920"/>
                  <a:pt x="6179453" y="1736828"/>
                </a:cubicBezTo>
                <a:cubicBezTo>
                  <a:pt x="6045759" y="1837818"/>
                  <a:pt x="6271320" y="1875131"/>
                  <a:pt x="6236475" y="1949638"/>
                </a:cubicBezTo>
                <a:cubicBezTo>
                  <a:pt x="6413433" y="2814574"/>
                  <a:pt x="6774671" y="3562793"/>
                  <a:pt x="7093476" y="4357139"/>
                </a:cubicBezTo>
                <a:cubicBezTo>
                  <a:pt x="7093476" y="4357139"/>
                  <a:pt x="7093476" y="4357139"/>
                  <a:pt x="7074923" y="4492446"/>
                </a:cubicBezTo>
                <a:cubicBezTo>
                  <a:pt x="7074923" y="4492446"/>
                  <a:pt x="7074923" y="4492446"/>
                  <a:pt x="7007500" y="4445342"/>
                </a:cubicBezTo>
                <a:cubicBezTo>
                  <a:pt x="7065673" y="4853348"/>
                  <a:pt x="7318153" y="5209290"/>
                  <a:pt x="7475180" y="5590807"/>
                </a:cubicBezTo>
                <a:cubicBezTo>
                  <a:pt x="7399613" y="5513304"/>
                  <a:pt x="7418159" y="5377998"/>
                  <a:pt x="7251881" y="5357383"/>
                </a:cubicBezTo>
                <a:cubicBezTo>
                  <a:pt x="7087858" y="5140661"/>
                  <a:pt x="7129691" y="4901364"/>
                  <a:pt x="6930830" y="4759144"/>
                </a:cubicBezTo>
                <a:cubicBezTo>
                  <a:pt x="6930830" y="4759144"/>
                  <a:pt x="6930830" y="4759144"/>
                  <a:pt x="6741210" y="4256023"/>
                </a:cubicBezTo>
                <a:cubicBezTo>
                  <a:pt x="6741210" y="4256023"/>
                  <a:pt x="6831919" y="4199134"/>
                  <a:pt x="6724918" y="4195219"/>
                </a:cubicBezTo>
                <a:cubicBezTo>
                  <a:pt x="6614395" y="3980454"/>
                  <a:pt x="6522477" y="3736266"/>
                  <a:pt x="6428522" y="3484477"/>
                </a:cubicBezTo>
                <a:lnTo>
                  <a:pt x="6425210" y="3475784"/>
                </a:lnTo>
                <a:lnTo>
                  <a:pt x="6424981" y="3479414"/>
                </a:lnTo>
                <a:cubicBezTo>
                  <a:pt x="6367966" y="3339917"/>
                  <a:pt x="6313249" y="3199838"/>
                  <a:pt x="6260912" y="3059083"/>
                </a:cubicBezTo>
                <a:lnTo>
                  <a:pt x="6237688" y="2993285"/>
                </a:lnTo>
                <a:lnTo>
                  <a:pt x="6204979" y="2914333"/>
                </a:lnTo>
                <a:cubicBezTo>
                  <a:pt x="6177825" y="2851604"/>
                  <a:pt x="6149575" y="2789423"/>
                  <a:pt x="6119907" y="2728131"/>
                </a:cubicBezTo>
                <a:cubicBezTo>
                  <a:pt x="6118803" y="3119434"/>
                  <a:pt x="6374694" y="3474461"/>
                  <a:pt x="6480593" y="3869679"/>
                </a:cubicBezTo>
                <a:cubicBezTo>
                  <a:pt x="6675553" y="4597282"/>
                  <a:pt x="6973319" y="5299518"/>
                  <a:pt x="7366533" y="5976173"/>
                </a:cubicBezTo>
                <a:cubicBezTo>
                  <a:pt x="7366533" y="5976173"/>
                  <a:pt x="7366533" y="5976173"/>
                  <a:pt x="7243240" y="5911457"/>
                </a:cubicBezTo>
                <a:cubicBezTo>
                  <a:pt x="7216548" y="6016362"/>
                  <a:pt x="7343246" y="6080162"/>
                  <a:pt x="7316554" y="6185067"/>
                </a:cubicBezTo>
                <a:cubicBezTo>
                  <a:pt x="7317705" y="6380263"/>
                  <a:pt x="7615428" y="6495994"/>
                  <a:pt x="7514313" y="6718592"/>
                </a:cubicBezTo>
                <a:cubicBezTo>
                  <a:pt x="7322049" y="6396478"/>
                  <a:pt x="7152328" y="6059634"/>
                  <a:pt x="6988505" y="5720939"/>
                </a:cubicBezTo>
                <a:lnTo>
                  <a:pt x="6908193" y="5553375"/>
                </a:lnTo>
                <a:lnTo>
                  <a:pt x="6892531" y="5524536"/>
                </a:lnTo>
                <a:cubicBezTo>
                  <a:pt x="6863817" y="5464771"/>
                  <a:pt x="6844624" y="5399272"/>
                  <a:pt x="6766856" y="5370151"/>
                </a:cubicBezTo>
                <a:lnTo>
                  <a:pt x="6742934" y="5364519"/>
                </a:lnTo>
                <a:lnTo>
                  <a:pt x="6951367" y="5810722"/>
                </a:lnTo>
                <a:cubicBezTo>
                  <a:pt x="7109224" y="6151014"/>
                  <a:pt x="7267149" y="6491560"/>
                  <a:pt x="7439894" y="6836281"/>
                </a:cubicBezTo>
                <a:cubicBezTo>
                  <a:pt x="7106506" y="6178352"/>
                  <a:pt x="6769155" y="5519312"/>
                  <a:pt x="6423665" y="4829868"/>
                </a:cubicBezTo>
                <a:cubicBezTo>
                  <a:pt x="6423665" y="4829868"/>
                  <a:pt x="6380681" y="4873973"/>
                  <a:pt x="6388828" y="4904373"/>
                </a:cubicBezTo>
                <a:cubicBezTo>
                  <a:pt x="6388828" y="4904373"/>
                  <a:pt x="6388828" y="4904373"/>
                  <a:pt x="6288815" y="4735666"/>
                </a:cubicBezTo>
                <a:cubicBezTo>
                  <a:pt x="6199336" y="4759642"/>
                  <a:pt x="6321695" y="4801698"/>
                  <a:pt x="6282001" y="4809216"/>
                </a:cubicBezTo>
                <a:lnTo>
                  <a:pt x="6256919" y="4810070"/>
                </a:lnTo>
                <a:lnTo>
                  <a:pt x="6309956" y="4942031"/>
                </a:lnTo>
                <a:cubicBezTo>
                  <a:pt x="6457920" y="5293122"/>
                  <a:pt x="6630665" y="5637845"/>
                  <a:pt x="6827273" y="5976172"/>
                </a:cubicBezTo>
                <a:cubicBezTo>
                  <a:pt x="6827273" y="5976172"/>
                  <a:pt x="6827273" y="5976172"/>
                  <a:pt x="6703980" y="5911455"/>
                </a:cubicBezTo>
                <a:cubicBezTo>
                  <a:pt x="6680623" y="6003247"/>
                  <a:pt x="6774707" y="6063568"/>
                  <a:pt x="6780711" y="6147493"/>
                </a:cubicBezTo>
                <a:lnTo>
                  <a:pt x="6780084" y="6154392"/>
                </a:lnTo>
                <a:lnTo>
                  <a:pt x="6796552" y="6186564"/>
                </a:lnTo>
                <a:cubicBezTo>
                  <a:pt x="6843991" y="6279242"/>
                  <a:pt x="6907242" y="6402812"/>
                  <a:pt x="6991578" y="6567571"/>
                </a:cubicBezTo>
                <a:lnTo>
                  <a:pt x="6972253" y="6536443"/>
                </a:lnTo>
                <a:lnTo>
                  <a:pt x="6986972" y="6568768"/>
                </a:lnTo>
                <a:cubicBezTo>
                  <a:pt x="7000682" y="6613972"/>
                  <a:pt x="7000331" y="6662941"/>
                  <a:pt x="6975052" y="6718591"/>
                </a:cubicBezTo>
                <a:cubicBezTo>
                  <a:pt x="6782788" y="6396477"/>
                  <a:pt x="6613067" y="6059633"/>
                  <a:pt x="6449243" y="5720938"/>
                </a:cubicBezTo>
                <a:lnTo>
                  <a:pt x="6343948" y="5501247"/>
                </a:lnTo>
                <a:lnTo>
                  <a:pt x="6339075" y="5536803"/>
                </a:lnTo>
                <a:cubicBezTo>
                  <a:pt x="6339075" y="5536803"/>
                  <a:pt x="6339075" y="5536803"/>
                  <a:pt x="6938194" y="6777381"/>
                </a:cubicBezTo>
                <a:cubicBezTo>
                  <a:pt x="6757878" y="6499856"/>
                  <a:pt x="6600850" y="6118338"/>
                  <a:pt x="6412388" y="5810412"/>
                </a:cubicBezTo>
                <a:lnTo>
                  <a:pt x="6412238" y="5811004"/>
                </a:lnTo>
                <a:lnTo>
                  <a:pt x="6650787" y="6321840"/>
                </a:lnTo>
                <a:lnTo>
                  <a:pt x="6865159" y="6763238"/>
                </a:lnTo>
                <a:lnTo>
                  <a:pt x="6921816" y="6858000"/>
                </a:lnTo>
                <a:lnTo>
                  <a:pt x="6618937" y="6858000"/>
                </a:lnTo>
                <a:lnTo>
                  <a:pt x="6577205" y="6788573"/>
                </a:lnTo>
                <a:lnTo>
                  <a:pt x="6445609" y="6556766"/>
                </a:lnTo>
                <a:lnTo>
                  <a:pt x="6326574" y="6365030"/>
                </a:lnTo>
                <a:cubicBezTo>
                  <a:pt x="6203233" y="6147590"/>
                  <a:pt x="6084150" y="5892350"/>
                  <a:pt x="5942804" y="5661406"/>
                </a:cubicBezTo>
                <a:cubicBezTo>
                  <a:pt x="5918366" y="5570201"/>
                  <a:pt x="5842797" y="5492697"/>
                  <a:pt x="5818359" y="5401492"/>
                </a:cubicBezTo>
                <a:cubicBezTo>
                  <a:pt x="5818359" y="5401492"/>
                  <a:pt x="5818359" y="5401492"/>
                  <a:pt x="5799814" y="5536802"/>
                </a:cubicBezTo>
                <a:cubicBezTo>
                  <a:pt x="5799814" y="5536802"/>
                  <a:pt x="5799814" y="5536802"/>
                  <a:pt x="6398932" y="6777380"/>
                </a:cubicBezTo>
                <a:cubicBezTo>
                  <a:pt x="6218616" y="6499855"/>
                  <a:pt x="6061589" y="6118337"/>
                  <a:pt x="5873127" y="5810411"/>
                </a:cubicBezTo>
                <a:cubicBezTo>
                  <a:pt x="5873127" y="5810411"/>
                  <a:pt x="5873127" y="5810411"/>
                  <a:pt x="5846429" y="5915317"/>
                </a:cubicBezTo>
                <a:cubicBezTo>
                  <a:pt x="5972972" y="6189872"/>
                  <a:pt x="6137149" y="6454887"/>
                  <a:pt x="6302412" y="6723955"/>
                </a:cubicBezTo>
                <a:lnTo>
                  <a:pt x="6382555" y="6858000"/>
                </a:lnTo>
                <a:lnTo>
                  <a:pt x="5995045" y="6858000"/>
                </a:lnTo>
                <a:lnTo>
                  <a:pt x="5818477" y="6535967"/>
                </a:lnTo>
                <a:cubicBezTo>
                  <a:pt x="5467973" y="5880584"/>
                  <a:pt x="5147217" y="5213969"/>
                  <a:pt x="4862172" y="4534656"/>
                </a:cubicBezTo>
                <a:lnTo>
                  <a:pt x="4794042" y="4367443"/>
                </a:lnTo>
                <a:lnTo>
                  <a:pt x="4776285" y="4367308"/>
                </a:lnTo>
                <a:cubicBezTo>
                  <a:pt x="4760224" y="4369575"/>
                  <a:pt x="4742820" y="4373221"/>
                  <a:pt x="4725726" y="4375255"/>
                </a:cubicBezTo>
                <a:lnTo>
                  <a:pt x="4692520" y="4374086"/>
                </a:lnTo>
                <a:lnTo>
                  <a:pt x="4748714" y="4524100"/>
                </a:lnTo>
                <a:cubicBezTo>
                  <a:pt x="4992537" y="5151652"/>
                  <a:pt x="5267532" y="5766961"/>
                  <a:pt x="5570880" y="6373054"/>
                </a:cubicBezTo>
                <a:lnTo>
                  <a:pt x="5822300" y="6858000"/>
                </a:lnTo>
                <a:lnTo>
                  <a:pt x="5709379" y="6858000"/>
                </a:lnTo>
                <a:lnTo>
                  <a:pt x="5479981" y="6434066"/>
                </a:lnTo>
                <a:cubicBezTo>
                  <a:pt x="5306057" y="6103158"/>
                  <a:pt x="5140944" y="5769922"/>
                  <a:pt x="4983619" y="5434677"/>
                </a:cubicBezTo>
                <a:lnTo>
                  <a:pt x="4762442" y="4948394"/>
                </a:lnTo>
                <a:lnTo>
                  <a:pt x="4760054" y="5002974"/>
                </a:lnTo>
                <a:cubicBezTo>
                  <a:pt x="4765315" y="5099316"/>
                  <a:pt x="4799342" y="5187949"/>
                  <a:pt x="4862132" y="5268876"/>
                </a:cubicBezTo>
                <a:cubicBezTo>
                  <a:pt x="4784729" y="5350713"/>
                  <a:pt x="5020078" y="5377385"/>
                  <a:pt x="4946352" y="5488664"/>
                </a:cubicBezTo>
                <a:lnTo>
                  <a:pt x="4930270" y="5508439"/>
                </a:lnTo>
                <a:lnTo>
                  <a:pt x="4930891" y="5509875"/>
                </a:lnTo>
                <a:lnTo>
                  <a:pt x="4935511" y="5519716"/>
                </a:lnTo>
                <a:lnTo>
                  <a:pt x="4968080" y="5549975"/>
                </a:lnTo>
                <a:cubicBezTo>
                  <a:pt x="5045134" y="5642926"/>
                  <a:pt x="5007880" y="5763389"/>
                  <a:pt x="5115762" y="5820016"/>
                </a:cubicBezTo>
                <a:cubicBezTo>
                  <a:pt x="5213514" y="6184829"/>
                  <a:pt x="5453106" y="6479059"/>
                  <a:pt x="5641567" y="6786984"/>
                </a:cubicBezTo>
                <a:cubicBezTo>
                  <a:pt x="5645640" y="6802184"/>
                  <a:pt x="5640849" y="6821796"/>
                  <a:pt x="5633713" y="6842036"/>
                </a:cubicBezTo>
                <a:lnTo>
                  <a:pt x="5627764" y="6858000"/>
                </a:lnTo>
                <a:lnTo>
                  <a:pt x="5457358" y="6858000"/>
                </a:lnTo>
                <a:lnTo>
                  <a:pt x="5226864" y="6437574"/>
                </a:lnTo>
                <a:cubicBezTo>
                  <a:pt x="5105234" y="6207796"/>
                  <a:pt x="4987284" y="5976632"/>
                  <a:pt x="4873271" y="5744021"/>
                </a:cubicBezTo>
                <a:lnTo>
                  <a:pt x="4802398" y="5595947"/>
                </a:lnTo>
                <a:lnTo>
                  <a:pt x="4812133" y="5622506"/>
                </a:lnTo>
                <a:cubicBezTo>
                  <a:pt x="4825148" y="5660639"/>
                  <a:pt x="4837003" y="5698702"/>
                  <a:pt x="4847185" y="5736704"/>
                </a:cubicBezTo>
                <a:cubicBezTo>
                  <a:pt x="4847185" y="5736704"/>
                  <a:pt x="4847185" y="5736704"/>
                  <a:pt x="5413720" y="6855678"/>
                </a:cubicBezTo>
                <a:lnTo>
                  <a:pt x="5415120" y="6858000"/>
                </a:lnTo>
                <a:lnTo>
                  <a:pt x="5305547" y="6858000"/>
                </a:lnTo>
                <a:lnTo>
                  <a:pt x="5211569" y="6693925"/>
                </a:lnTo>
                <a:lnTo>
                  <a:pt x="4988344" y="6285327"/>
                </a:lnTo>
                <a:lnTo>
                  <a:pt x="5004119" y="6317928"/>
                </a:lnTo>
                <a:cubicBezTo>
                  <a:pt x="5068101" y="6446612"/>
                  <a:pt x="5133362" y="6574878"/>
                  <a:pt x="5199876" y="6702753"/>
                </a:cubicBezTo>
                <a:lnTo>
                  <a:pt x="5282382" y="6858000"/>
                </a:lnTo>
                <a:lnTo>
                  <a:pt x="5080180" y="6858000"/>
                </a:lnTo>
                <a:lnTo>
                  <a:pt x="5071324" y="6844761"/>
                </a:lnTo>
                <a:lnTo>
                  <a:pt x="5032478" y="6803097"/>
                </a:lnTo>
                <a:lnTo>
                  <a:pt x="5062084" y="6858000"/>
                </a:lnTo>
                <a:lnTo>
                  <a:pt x="5054496" y="6858000"/>
                </a:lnTo>
                <a:lnTo>
                  <a:pt x="5019617" y="6796274"/>
                </a:lnTo>
                <a:lnTo>
                  <a:pt x="4995315" y="6803206"/>
                </a:lnTo>
                <a:cubicBezTo>
                  <a:pt x="4974123" y="6810411"/>
                  <a:pt x="4975651" y="6816111"/>
                  <a:pt x="4981760" y="6838911"/>
                </a:cubicBezTo>
                <a:cubicBezTo>
                  <a:pt x="4949175" y="6717307"/>
                  <a:pt x="4806185" y="6592699"/>
                  <a:pt x="4824730" y="6457393"/>
                </a:cubicBezTo>
                <a:cubicBezTo>
                  <a:pt x="4471856" y="6040378"/>
                  <a:pt x="4287412" y="5577009"/>
                  <a:pt x="4099936" y="5100400"/>
                </a:cubicBezTo>
                <a:lnTo>
                  <a:pt x="4018488" y="4894810"/>
                </a:lnTo>
                <a:lnTo>
                  <a:pt x="4023655" y="4926358"/>
                </a:lnTo>
                <a:cubicBezTo>
                  <a:pt x="4083446" y="5201684"/>
                  <a:pt x="4236646" y="5470691"/>
                  <a:pt x="4307924" y="5736703"/>
                </a:cubicBezTo>
                <a:cubicBezTo>
                  <a:pt x="4307924" y="5736703"/>
                  <a:pt x="4307924" y="5736703"/>
                  <a:pt x="4874459" y="6855677"/>
                </a:cubicBezTo>
                <a:lnTo>
                  <a:pt x="4875859" y="6858000"/>
                </a:lnTo>
                <a:lnTo>
                  <a:pt x="4766287" y="6858000"/>
                </a:lnTo>
                <a:lnTo>
                  <a:pt x="4672308" y="6693924"/>
                </a:lnTo>
                <a:lnTo>
                  <a:pt x="4527339" y="6428566"/>
                </a:lnTo>
                <a:lnTo>
                  <a:pt x="4499956" y="6421537"/>
                </a:lnTo>
                <a:cubicBezTo>
                  <a:pt x="4415019" y="6384347"/>
                  <a:pt x="4436009" y="6288991"/>
                  <a:pt x="4402100" y="6219798"/>
                </a:cubicBezTo>
                <a:lnTo>
                  <a:pt x="4394293" y="6208572"/>
                </a:lnTo>
                <a:lnTo>
                  <a:pt x="4418959" y="6238382"/>
                </a:lnTo>
                <a:lnTo>
                  <a:pt x="4431193" y="6252576"/>
                </a:lnTo>
                <a:lnTo>
                  <a:pt x="4417411" y="6227353"/>
                </a:lnTo>
                <a:lnTo>
                  <a:pt x="4287993" y="5982279"/>
                </a:lnTo>
                <a:lnTo>
                  <a:pt x="4288036" y="5991026"/>
                </a:lnTo>
                <a:cubicBezTo>
                  <a:pt x="4286799" y="6000394"/>
                  <a:pt x="4284170" y="6009754"/>
                  <a:pt x="4279814" y="6019066"/>
                </a:cubicBezTo>
                <a:lnTo>
                  <a:pt x="4292716" y="6053389"/>
                </a:lnTo>
                <a:lnTo>
                  <a:pt x="4270855" y="6015867"/>
                </a:lnTo>
                <a:cubicBezTo>
                  <a:pt x="4189283" y="5865894"/>
                  <a:pt x="4124631" y="5701842"/>
                  <a:pt x="4030620" y="5544064"/>
                </a:cubicBezTo>
                <a:lnTo>
                  <a:pt x="4016668" y="5522373"/>
                </a:lnTo>
                <a:lnTo>
                  <a:pt x="4152512" y="5820364"/>
                </a:lnTo>
                <a:cubicBezTo>
                  <a:pt x="4263725" y="6053578"/>
                  <a:pt x="4379530" y="6282354"/>
                  <a:pt x="4497630" y="6508912"/>
                </a:cubicBezTo>
                <a:lnTo>
                  <a:pt x="4683171" y="6858000"/>
                </a:lnTo>
                <a:lnTo>
                  <a:pt x="4541325" y="6858000"/>
                </a:lnTo>
                <a:lnTo>
                  <a:pt x="4532063" y="6844760"/>
                </a:lnTo>
                <a:cubicBezTo>
                  <a:pt x="4518223" y="6827276"/>
                  <a:pt x="4502937" y="6810498"/>
                  <a:pt x="4485489" y="6794808"/>
                </a:cubicBezTo>
                <a:lnTo>
                  <a:pt x="4457962" y="6802661"/>
                </a:lnTo>
                <a:lnTo>
                  <a:pt x="4487053" y="6858000"/>
                </a:lnTo>
                <a:lnTo>
                  <a:pt x="4422362" y="6858000"/>
                </a:lnTo>
                <a:lnTo>
                  <a:pt x="4379874" y="6774272"/>
                </a:lnTo>
                <a:cubicBezTo>
                  <a:pt x="4279671" y="6598015"/>
                  <a:pt x="4182415" y="6420831"/>
                  <a:pt x="4088042" y="6242264"/>
                </a:cubicBezTo>
                <a:lnTo>
                  <a:pt x="3911048" y="5893922"/>
                </a:lnTo>
                <a:lnTo>
                  <a:pt x="3861048" y="5801244"/>
                </a:lnTo>
                <a:lnTo>
                  <a:pt x="3827179" y="5728858"/>
                </a:lnTo>
                <a:lnTo>
                  <a:pt x="3813510" y="5701954"/>
                </a:lnTo>
                <a:cubicBezTo>
                  <a:pt x="3724838" y="5520163"/>
                  <a:pt x="3638984" y="5336530"/>
                  <a:pt x="3555883" y="5150598"/>
                </a:cubicBezTo>
                <a:lnTo>
                  <a:pt x="3337861" y="4639575"/>
                </a:lnTo>
                <a:lnTo>
                  <a:pt x="3333568" y="4642486"/>
                </a:lnTo>
                <a:lnTo>
                  <a:pt x="3306527" y="4645562"/>
                </a:lnTo>
                <a:lnTo>
                  <a:pt x="3302341" y="4676097"/>
                </a:lnTo>
                <a:lnTo>
                  <a:pt x="3296354" y="4719765"/>
                </a:lnTo>
                <a:lnTo>
                  <a:pt x="3304064" y="4726762"/>
                </a:lnTo>
                <a:cubicBezTo>
                  <a:pt x="3309596" y="4733425"/>
                  <a:pt x="3313831" y="4740437"/>
                  <a:pt x="3317066" y="4747716"/>
                </a:cubicBezTo>
                <a:lnTo>
                  <a:pt x="3326007" y="4789815"/>
                </a:lnTo>
                <a:lnTo>
                  <a:pt x="3419056" y="5005510"/>
                </a:lnTo>
                <a:cubicBezTo>
                  <a:pt x="3681454" y="5583851"/>
                  <a:pt x="4006656" y="6146797"/>
                  <a:pt x="4242754" y="6751626"/>
                </a:cubicBezTo>
                <a:lnTo>
                  <a:pt x="4281449" y="6858000"/>
                </a:lnTo>
                <a:lnTo>
                  <a:pt x="3879866" y="6858000"/>
                </a:lnTo>
                <a:lnTo>
                  <a:pt x="3686564" y="6517571"/>
                </a:lnTo>
                <a:cubicBezTo>
                  <a:pt x="3479716" y="6145712"/>
                  <a:pt x="3284353" y="5770699"/>
                  <a:pt x="3103295" y="5391548"/>
                </a:cubicBezTo>
                <a:cubicBezTo>
                  <a:pt x="3103295" y="5391548"/>
                  <a:pt x="3103295" y="5391548"/>
                  <a:pt x="3119587" y="5452353"/>
                </a:cubicBezTo>
                <a:cubicBezTo>
                  <a:pt x="3238256" y="5697520"/>
                  <a:pt x="3353908" y="5943360"/>
                  <a:pt x="3470395" y="6188907"/>
                </a:cubicBezTo>
                <a:lnTo>
                  <a:pt x="3794394" y="6858000"/>
                </a:lnTo>
                <a:lnTo>
                  <a:pt x="3340606" y="6858000"/>
                </a:lnTo>
                <a:lnTo>
                  <a:pt x="3147303" y="6517570"/>
                </a:lnTo>
                <a:cubicBezTo>
                  <a:pt x="2940454" y="6145711"/>
                  <a:pt x="2745092" y="5770698"/>
                  <a:pt x="2564033" y="5391547"/>
                </a:cubicBezTo>
                <a:cubicBezTo>
                  <a:pt x="2564033" y="5391547"/>
                  <a:pt x="2564033" y="5391547"/>
                  <a:pt x="2570907" y="5417199"/>
                </a:cubicBezTo>
                <a:lnTo>
                  <a:pt x="2571750" y="5420347"/>
                </a:lnTo>
                <a:lnTo>
                  <a:pt x="2638033" y="5573514"/>
                </a:lnTo>
                <a:lnTo>
                  <a:pt x="2931134" y="6188907"/>
                </a:lnTo>
                <a:lnTo>
                  <a:pt x="3002655" y="6336604"/>
                </a:lnTo>
                <a:lnTo>
                  <a:pt x="3067422" y="6467371"/>
                </a:lnTo>
                <a:lnTo>
                  <a:pt x="3266394" y="6858000"/>
                </a:lnTo>
                <a:lnTo>
                  <a:pt x="3105052" y="6858000"/>
                </a:lnTo>
                <a:lnTo>
                  <a:pt x="3069353" y="6791671"/>
                </a:lnTo>
                <a:cubicBezTo>
                  <a:pt x="2682398" y="6044640"/>
                  <a:pt x="2342242" y="5272849"/>
                  <a:pt x="2051652" y="4488321"/>
                </a:cubicBezTo>
                <a:cubicBezTo>
                  <a:pt x="2051652" y="4488321"/>
                  <a:pt x="2051652" y="4488321"/>
                  <a:pt x="2049334" y="4505235"/>
                </a:cubicBezTo>
                <a:lnTo>
                  <a:pt x="2044649" y="4539408"/>
                </a:lnTo>
                <a:lnTo>
                  <a:pt x="2172766" y="4905161"/>
                </a:lnTo>
                <a:cubicBezTo>
                  <a:pt x="2358129" y="5412986"/>
                  <a:pt x="2567545" y="5912456"/>
                  <a:pt x="2792270" y="6413075"/>
                </a:cubicBezTo>
                <a:lnTo>
                  <a:pt x="2995942" y="6858000"/>
                </a:lnTo>
                <a:lnTo>
                  <a:pt x="2836668" y="6858000"/>
                </a:lnTo>
                <a:lnTo>
                  <a:pt x="2835493" y="6854604"/>
                </a:lnTo>
                <a:lnTo>
                  <a:pt x="2594095" y="6436096"/>
                </a:lnTo>
                <a:lnTo>
                  <a:pt x="2567022" y="6417181"/>
                </a:lnTo>
                <a:cubicBezTo>
                  <a:pt x="2499259" y="6288710"/>
                  <a:pt x="2434468" y="6158967"/>
                  <a:pt x="2372490" y="6028115"/>
                </a:cubicBezTo>
                <a:lnTo>
                  <a:pt x="2335692" y="5946143"/>
                </a:lnTo>
                <a:lnTo>
                  <a:pt x="2299267" y="5876036"/>
                </a:lnTo>
                <a:cubicBezTo>
                  <a:pt x="2137480" y="5544942"/>
                  <a:pt x="1994373" y="5208571"/>
                  <a:pt x="1875129" y="4865805"/>
                </a:cubicBezTo>
                <a:cubicBezTo>
                  <a:pt x="1901820" y="4760901"/>
                  <a:pt x="1727397" y="4709885"/>
                  <a:pt x="1809961" y="4622597"/>
                </a:cubicBezTo>
                <a:cubicBezTo>
                  <a:pt x="1761084" y="4440187"/>
                  <a:pt x="1652932" y="4241078"/>
                  <a:pt x="1615608" y="4088162"/>
                </a:cubicBezTo>
                <a:cubicBezTo>
                  <a:pt x="1633072" y="4010167"/>
                  <a:pt x="1596847" y="3946559"/>
                  <a:pt x="1545763" y="3886932"/>
                </a:cubicBezTo>
                <a:lnTo>
                  <a:pt x="1509261" y="3847700"/>
                </a:lnTo>
                <a:lnTo>
                  <a:pt x="1516784" y="3882247"/>
                </a:lnTo>
                <a:cubicBezTo>
                  <a:pt x="1535604" y="3958664"/>
                  <a:pt x="1555969" y="4034667"/>
                  <a:pt x="1576334" y="4110670"/>
                </a:cubicBezTo>
                <a:cubicBezTo>
                  <a:pt x="1617064" y="4262677"/>
                  <a:pt x="1660875" y="4413824"/>
                  <a:pt x="1707482" y="4564196"/>
                </a:cubicBezTo>
                <a:lnTo>
                  <a:pt x="1804174" y="4857601"/>
                </a:lnTo>
                <a:lnTo>
                  <a:pt x="1926520" y="5175472"/>
                </a:lnTo>
                <a:cubicBezTo>
                  <a:pt x="2151555" y="5723499"/>
                  <a:pt x="2419891" y="6257120"/>
                  <a:pt x="2689376" y="6784719"/>
                </a:cubicBezTo>
                <a:lnTo>
                  <a:pt x="2726763" y="6858000"/>
                </a:lnTo>
                <a:lnTo>
                  <a:pt x="2632555" y="6858000"/>
                </a:lnTo>
                <a:lnTo>
                  <a:pt x="2602498" y="6800593"/>
                </a:lnTo>
                <a:lnTo>
                  <a:pt x="2404633" y="6384853"/>
                </a:lnTo>
                <a:lnTo>
                  <a:pt x="2580815" y="6772251"/>
                </a:lnTo>
                <a:lnTo>
                  <a:pt x="2621636" y="6858000"/>
                </a:lnTo>
                <a:lnTo>
                  <a:pt x="2570873" y="6858000"/>
                </a:lnTo>
                <a:lnTo>
                  <a:pt x="2387821" y="6486621"/>
                </a:lnTo>
                <a:cubicBezTo>
                  <a:pt x="2080272" y="5838957"/>
                  <a:pt x="1823243" y="5177980"/>
                  <a:pt x="1598714" y="4507807"/>
                </a:cubicBezTo>
                <a:lnTo>
                  <a:pt x="1493344" y="4182025"/>
                </a:lnTo>
                <a:lnTo>
                  <a:pt x="1494893" y="4173284"/>
                </a:lnTo>
                <a:cubicBezTo>
                  <a:pt x="1493857" y="4165479"/>
                  <a:pt x="1490575" y="4158341"/>
                  <a:pt x="1485939" y="4151692"/>
                </a:cubicBezTo>
                <a:lnTo>
                  <a:pt x="1482218" y="4147625"/>
                </a:lnTo>
                <a:lnTo>
                  <a:pt x="1449630" y="4046869"/>
                </a:lnTo>
                <a:lnTo>
                  <a:pt x="1439386" y="4055742"/>
                </a:lnTo>
                <a:lnTo>
                  <a:pt x="1444896" y="4015554"/>
                </a:lnTo>
                <a:cubicBezTo>
                  <a:pt x="1444896" y="4015554"/>
                  <a:pt x="1444896" y="4015554"/>
                  <a:pt x="1453041" y="4045955"/>
                </a:cubicBezTo>
                <a:lnTo>
                  <a:pt x="1474524" y="4035926"/>
                </a:lnTo>
                <a:lnTo>
                  <a:pt x="1452044" y="3969457"/>
                </a:lnTo>
                <a:lnTo>
                  <a:pt x="1436749" y="3985150"/>
                </a:lnTo>
                <a:cubicBezTo>
                  <a:pt x="1406412" y="3895798"/>
                  <a:pt x="1379105" y="3805601"/>
                  <a:pt x="1354275" y="3714774"/>
                </a:cubicBezTo>
                <a:lnTo>
                  <a:pt x="1328347" y="3609623"/>
                </a:lnTo>
                <a:lnTo>
                  <a:pt x="1318663" y="3615698"/>
                </a:lnTo>
                <a:cubicBezTo>
                  <a:pt x="1307324" y="3622809"/>
                  <a:pt x="1284647" y="3637031"/>
                  <a:pt x="1239292" y="3665475"/>
                </a:cubicBezTo>
                <a:cubicBezTo>
                  <a:pt x="1276967" y="3806081"/>
                  <a:pt x="1316851" y="3945552"/>
                  <a:pt x="1358775" y="4084069"/>
                </a:cubicBezTo>
                <a:lnTo>
                  <a:pt x="1375517" y="4136538"/>
                </a:lnTo>
                <a:lnTo>
                  <a:pt x="1392075" y="4141203"/>
                </a:lnTo>
                <a:cubicBezTo>
                  <a:pt x="1400412" y="4143552"/>
                  <a:pt x="1411528" y="4146683"/>
                  <a:pt x="1426349" y="4150859"/>
                </a:cubicBezTo>
                <a:cubicBezTo>
                  <a:pt x="1426349" y="4150859"/>
                  <a:pt x="1426349" y="4150859"/>
                  <a:pt x="1428668" y="4133945"/>
                </a:cubicBezTo>
                <a:lnTo>
                  <a:pt x="1433114" y="4101500"/>
                </a:lnTo>
                <a:lnTo>
                  <a:pt x="1449045" y="4116266"/>
                </a:lnTo>
                <a:cubicBezTo>
                  <a:pt x="1455515" y="4121660"/>
                  <a:pt x="1462420" y="4127191"/>
                  <a:pt x="1468867" y="4133037"/>
                </a:cubicBezTo>
                <a:lnTo>
                  <a:pt x="1482218" y="4147625"/>
                </a:lnTo>
                <a:lnTo>
                  <a:pt x="1493344" y="4182025"/>
                </a:lnTo>
                <a:lnTo>
                  <a:pt x="1490359" y="4198873"/>
                </a:lnTo>
                <a:cubicBezTo>
                  <a:pt x="1480177" y="4160872"/>
                  <a:pt x="1417770" y="4162321"/>
                  <a:pt x="1382891" y="4157984"/>
                </a:cubicBezTo>
                <a:lnTo>
                  <a:pt x="1382321" y="4157861"/>
                </a:lnTo>
                <a:lnTo>
                  <a:pt x="1490512" y="4496938"/>
                </a:lnTo>
                <a:cubicBezTo>
                  <a:pt x="1696808" y="5112485"/>
                  <a:pt x="1941097" y="5712353"/>
                  <a:pt x="2208271" y="6312963"/>
                </a:cubicBezTo>
                <a:lnTo>
                  <a:pt x="2456785" y="6858000"/>
                </a:lnTo>
                <a:lnTo>
                  <a:pt x="2434214" y="6858000"/>
                </a:lnTo>
                <a:lnTo>
                  <a:pt x="2404970" y="6823834"/>
                </a:lnTo>
                <a:cubicBezTo>
                  <a:pt x="2237430" y="6605889"/>
                  <a:pt x="2156231" y="6346100"/>
                  <a:pt x="2005578" y="6129871"/>
                </a:cubicBezTo>
                <a:cubicBezTo>
                  <a:pt x="1986973" y="6159294"/>
                  <a:pt x="1981235" y="6187306"/>
                  <a:pt x="1983602" y="6214674"/>
                </a:cubicBezTo>
                <a:lnTo>
                  <a:pt x="1988874" y="6238408"/>
                </a:lnTo>
                <a:lnTo>
                  <a:pt x="2048575" y="6362601"/>
                </a:lnTo>
                <a:lnTo>
                  <a:pt x="2056972" y="6377281"/>
                </a:lnTo>
                <a:cubicBezTo>
                  <a:pt x="2064843" y="6391210"/>
                  <a:pt x="2072359" y="6405359"/>
                  <a:pt x="2078926" y="6419829"/>
                </a:cubicBezTo>
                <a:lnTo>
                  <a:pt x="2087962" y="6444540"/>
                </a:lnTo>
                <a:lnTo>
                  <a:pt x="2198530" y="6674548"/>
                </a:lnTo>
                <a:lnTo>
                  <a:pt x="2286716" y="6858000"/>
                </a:lnTo>
                <a:lnTo>
                  <a:pt x="2179327" y="6858000"/>
                </a:lnTo>
                <a:lnTo>
                  <a:pt x="2106565" y="6711628"/>
                </a:lnTo>
                <a:cubicBezTo>
                  <a:pt x="1597598" y="5659231"/>
                  <a:pt x="1186728" y="4572402"/>
                  <a:pt x="911163" y="3441716"/>
                </a:cubicBezTo>
                <a:lnTo>
                  <a:pt x="899314" y="3443851"/>
                </a:lnTo>
                <a:lnTo>
                  <a:pt x="927240" y="3651338"/>
                </a:lnTo>
                <a:cubicBezTo>
                  <a:pt x="955613" y="3806656"/>
                  <a:pt x="996343" y="3958663"/>
                  <a:pt x="1037073" y="4110669"/>
                </a:cubicBezTo>
                <a:cubicBezTo>
                  <a:pt x="1281453" y="5022707"/>
                  <a:pt x="1636741" y="5903809"/>
                  <a:pt x="2041554" y="6772250"/>
                </a:cubicBezTo>
                <a:lnTo>
                  <a:pt x="2082376" y="6858000"/>
                </a:lnTo>
                <a:lnTo>
                  <a:pt x="2031613" y="6858000"/>
                </a:lnTo>
                <a:lnTo>
                  <a:pt x="1848560" y="6486620"/>
                </a:lnTo>
                <a:cubicBezTo>
                  <a:pt x="1541011" y="5838956"/>
                  <a:pt x="1283982" y="5177980"/>
                  <a:pt x="1059453" y="4507807"/>
                </a:cubicBezTo>
                <a:lnTo>
                  <a:pt x="954083" y="4182024"/>
                </a:lnTo>
                <a:lnTo>
                  <a:pt x="955632" y="4173283"/>
                </a:lnTo>
                <a:cubicBezTo>
                  <a:pt x="954596" y="4165478"/>
                  <a:pt x="951314" y="4158340"/>
                  <a:pt x="946678" y="4151690"/>
                </a:cubicBezTo>
                <a:lnTo>
                  <a:pt x="942956" y="4147624"/>
                </a:lnTo>
                <a:lnTo>
                  <a:pt x="910369" y="4046868"/>
                </a:lnTo>
                <a:lnTo>
                  <a:pt x="900125" y="4055741"/>
                </a:lnTo>
                <a:lnTo>
                  <a:pt x="905634" y="4015553"/>
                </a:lnTo>
                <a:cubicBezTo>
                  <a:pt x="905634" y="4015553"/>
                  <a:pt x="905634" y="4015553"/>
                  <a:pt x="913780" y="4045954"/>
                </a:cubicBezTo>
                <a:cubicBezTo>
                  <a:pt x="964911" y="4032253"/>
                  <a:pt x="956765" y="4001852"/>
                  <a:pt x="948618" y="3971448"/>
                </a:cubicBezTo>
                <a:cubicBezTo>
                  <a:pt x="948618" y="3971448"/>
                  <a:pt x="948618" y="3971448"/>
                  <a:pt x="940472" y="3941049"/>
                </a:cubicBezTo>
                <a:cubicBezTo>
                  <a:pt x="940472" y="3941049"/>
                  <a:pt x="940472" y="3941049"/>
                  <a:pt x="897488" y="3985149"/>
                </a:cubicBezTo>
                <a:cubicBezTo>
                  <a:pt x="867152" y="3895797"/>
                  <a:pt x="839844" y="3805600"/>
                  <a:pt x="815014" y="3714773"/>
                </a:cubicBezTo>
                <a:lnTo>
                  <a:pt x="777561" y="3562885"/>
                </a:lnTo>
                <a:lnTo>
                  <a:pt x="800748" y="3533140"/>
                </a:lnTo>
                <a:cubicBezTo>
                  <a:pt x="816590" y="3505984"/>
                  <a:pt x="812008" y="3488882"/>
                  <a:pt x="812008" y="3488882"/>
                </a:cubicBezTo>
                <a:cubicBezTo>
                  <a:pt x="786442" y="3495732"/>
                  <a:pt x="775697" y="3506758"/>
                  <a:pt x="772360" y="3519871"/>
                </a:cubicBezTo>
                <a:lnTo>
                  <a:pt x="771997" y="3540317"/>
                </a:lnTo>
                <a:lnTo>
                  <a:pt x="747412" y="3440615"/>
                </a:lnTo>
                <a:cubicBezTo>
                  <a:pt x="624884" y="2889379"/>
                  <a:pt x="571821" y="2323193"/>
                  <a:pt x="469649" y="1788494"/>
                </a:cubicBezTo>
                <a:cubicBezTo>
                  <a:pt x="360395" y="1980691"/>
                  <a:pt x="460401" y="2149400"/>
                  <a:pt x="450001" y="2315104"/>
                </a:cubicBezTo>
                <a:cubicBezTo>
                  <a:pt x="402275" y="2327893"/>
                  <a:pt x="394130" y="2297493"/>
                  <a:pt x="334852" y="2280789"/>
                </a:cubicBezTo>
                <a:cubicBezTo>
                  <a:pt x="342999" y="2311193"/>
                  <a:pt x="316301" y="2416100"/>
                  <a:pt x="375583" y="2432798"/>
                </a:cubicBezTo>
                <a:cubicBezTo>
                  <a:pt x="375583" y="2432798"/>
                  <a:pt x="375583" y="2432798"/>
                  <a:pt x="458146" y="2345505"/>
                </a:cubicBezTo>
                <a:cubicBezTo>
                  <a:pt x="482585" y="2436710"/>
                  <a:pt x="475590" y="2601507"/>
                  <a:pt x="457043" y="2736811"/>
                </a:cubicBezTo>
                <a:cubicBezTo>
                  <a:pt x="637359" y="3014336"/>
                  <a:pt x="469972" y="3385029"/>
                  <a:pt x="650288" y="3662554"/>
                </a:cubicBezTo>
                <a:cubicBezTo>
                  <a:pt x="662679" y="4308741"/>
                  <a:pt x="967438" y="4846175"/>
                  <a:pt x="1079228" y="5467902"/>
                </a:cubicBezTo>
                <a:cubicBezTo>
                  <a:pt x="1079228" y="5467902"/>
                  <a:pt x="1079228" y="5467902"/>
                  <a:pt x="1728803" y="6819199"/>
                </a:cubicBezTo>
                <a:lnTo>
                  <a:pt x="1747455" y="6858000"/>
                </a:lnTo>
                <a:lnTo>
                  <a:pt x="1640066" y="6858000"/>
                </a:lnTo>
                <a:lnTo>
                  <a:pt x="1567304" y="6711627"/>
                </a:lnTo>
                <a:cubicBezTo>
                  <a:pt x="1058337" y="5659230"/>
                  <a:pt x="647467" y="4572401"/>
                  <a:pt x="371902" y="3441715"/>
                </a:cubicBezTo>
                <a:cubicBezTo>
                  <a:pt x="273047" y="3468204"/>
                  <a:pt x="256756" y="3407403"/>
                  <a:pt x="240463" y="3346598"/>
                </a:cubicBezTo>
                <a:cubicBezTo>
                  <a:pt x="240463" y="3346598"/>
                  <a:pt x="291599" y="3332896"/>
                  <a:pt x="283453" y="3302497"/>
                </a:cubicBezTo>
                <a:cubicBezTo>
                  <a:pt x="291599" y="3332896"/>
                  <a:pt x="307892" y="3393701"/>
                  <a:pt x="316037" y="3424101"/>
                </a:cubicBezTo>
                <a:cubicBezTo>
                  <a:pt x="390455" y="3306408"/>
                  <a:pt x="298588" y="3168105"/>
                  <a:pt x="175295" y="3103390"/>
                </a:cubicBezTo>
                <a:cubicBezTo>
                  <a:pt x="233420" y="2924893"/>
                  <a:pt x="85688" y="2768971"/>
                  <a:pt x="186805" y="2546376"/>
                </a:cubicBezTo>
                <a:cubicBezTo>
                  <a:pt x="186805" y="2546376"/>
                  <a:pt x="186805" y="2546376"/>
                  <a:pt x="127521" y="2529675"/>
                </a:cubicBezTo>
                <a:cubicBezTo>
                  <a:pt x="-20183" y="1799456"/>
                  <a:pt x="-28578" y="983677"/>
                  <a:pt x="46301" y="138099"/>
                </a:cubicBez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2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microsoft.com/office/2007/relationships/hdphoto" Target="../media/image50.wdp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image" Target="../media/image5.png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image" Target="../media/image55.png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0.png"/><Relationship Id="rId6" Type="http://schemas.openxmlformats.org/officeDocument/2006/relationships/image" Target="../media/image59.webp"/><Relationship Id="rId5" Type="http://schemas.openxmlformats.org/officeDocument/2006/relationships/image" Target="../media/image58.webp"/><Relationship Id="rId4" Type="http://schemas.openxmlformats.org/officeDocument/2006/relationships/image" Target="../media/image57.png"/><Relationship Id="rId3" Type="http://schemas.openxmlformats.org/officeDocument/2006/relationships/image" Target="../media/image56.webp"/><Relationship Id="rId2" Type="http://schemas.microsoft.com/office/2007/relationships/hdphoto" Target="../media/image50.wdp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microsoft.com/office/2007/relationships/hdphoto" Target="../media/image25.wdp"/><Relationship Id="rId4" Type="http://schemas.openxmlformats.org/officeDocument/2006/relationships/image" Target="../media/image2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4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hdphoto" Target="../media/image25.wdp"/><Relationship Id="rId5" Type="http://schemas.openxmlformats.org/officeDocument/2006/relationships/image" Target="../media/image24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microsoft.com/office/2007/relationships/hdphoto" Target="../media/image65.wdp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3" Type="http://schemas.openxmlformats.org/officeDocument/2006/relationships/image" Target="../media/image6.png"/><Relationship Id="rId2" Type="http://schemas.microsoft.com/office/2007/relationships/hdphoto" Target="../media/image19.wdp"/><Relationship Id="rId16" Type="http://schemas.openxmlformats.org/officeDocument/2006/relationships/slideLayout" Target="../slideLayouts/slideLayout13.xml"/><Relationship Id="rId15" Type="http://schemas.openxmlformats.org/officeDocument/2006/relationships/tags" Target="../tags/tag71.xml"/><Relationship Id="rId14" Type="http://schemas.openxmlformats.org/officeDocument/2006/relationships/tags" Target="../tags/tag70.xml"/><Relationship Id="rId13" Type="http://schemas.openxmlformats.org/officeDocument/2006/relationships/tags" Target="../tags/tag69.xml"/><Relationship Id="rId12" Type="http://schemas.openxmlformats.org/officeDocument/2006/relationships/tags" Target="../tags/tag68.xml"/><Relationship Id="rId11" Type="http://schemas.openxmlformats.org/officeDocument/2006/relationships/tags" Target="../tags/tag67.xml"/><Relationship Id="rId10" Type="http://schemas.openxmlformats.org/officeDocument/2006/relationships/tags" Target="../tags/tag66.xml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microsoft.com/office/2007/relationships/hdphoto" Target="../media/image25.wdp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image" Target="../media/image28.png"/><Relationship Id="rId4" Type="http://schemas.openxmlformats.org/officeDocument/2006/relationships/tags" Target="../tags/tag73.xml"/><Relationship Id="rId3" Type="http://schemas.openxmlformats.org/officeDocument/2006/relationships/image" Target="../media/image27.jpeg"/><Relationship Id="rId2" Type="http://schemas.openxmlformats.org/officeDocument/2006/relationships/tags" Target="../tags/tag72.xml"/><Relationship Id="rId11" Type="http://schemas.openxmlformats.org/officeDocument/2006/relationships/slideLayout" Target="../slideLayouts/slideLayout2.xml"/><Relationship Id="rId10" Type="http://schemas.microsoft.com/office/2007/relationships/hdphoto" Target="../media/image25.wdp"/><Relationship Id="rId1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image" Target="../media/image30.png"/><Relationship Id="rId6" Type="http://schemas.openxmlformats.org/officeDocument/2006/relationships/tags" Target="../tags/tag79.xml"/><Relationship Id="rId5" Type="http://schemas.openxmlformats.org/officeDocument/2006/relationships/image" Target="../media/image29.png"/><Relationship Id="rId4" Type="http://schemas.openxmlformats.org/officeDocument/2006/relationships/tags" Target="../tags/tag78.xml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7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1" Type="http://schemas.openxmlformats.org/officeDocument/2006/relationships/tags" Target="../tags/tag8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4.png"/><Relationship Id="rId7" Type="http://schemas.openxmlformats.org/officeDocument/2006/relationships/image" Target="../media/image11.png"/><Relationship Id="rId6" Type="http://schemas.openxmlformats.org/officeDocument/2006/relationships/image" Target="../media/image15.png"/><Relationship Id="rId5" Type="http://schemas.openxmlformats.org/officeDocument/2006/relationships/tags" Target="../tags/tag84.xml"/><Relationship Id="rId4" Type="http://schemas.openxmlformats.org/officeDocument/2006/relationships/image" Target="../media/image9.png"/><Relationship Id="rId3" Type="http://schemas.openxmlformats.org/officeDocument/2006/relationships/tags" Target="../tags/tag83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89.xml"/><Relationship Id="rId20" Type="http://schemas.openxmlformats.org/officeDocument/2006/relationships/image" Target="../media/image37.png"/><Relationship Id="rId2" Type="http://schemas.microsoft.com/office/2007/relationships/hdphoto" Target="../media/image19.wdp"/><Relationship Id="rId19" Type="http://schemas.openxmlformats.org/officeDocument/2006/relationships/image" Target="../media/image36.png"/><Relationship Id="rId18" Type="http://schemas.openxmlformats.org/officeDocument/2006/relationships/image" Target="../media/image35.png"/><Relationship Id="rId17" Type="http://schemas.openxmlformats.org/officeDocument/2006/relationships/tags" Target="../tags/tag88.xml"/><Relationship Id="rId16" Type="http://schemas.openxmlformats.org/officeDocument/2006/relationships/image" Target="../media/image34.png"/><Relationship Id="rId15" Type="http://schemas.openxmlformats.org/officeDocument/2006/relationships/tags" Target="../tags/tag87.xml"/><Relationship Id="rId14" Type="http://schemas.openxmlformats.org/officeDocument/2006/relationships/image" Target="../media/image33.png"/><Relationship Id="rId13" Type="http://schemas.openxmlformats.org/officeDocument/2006/relationships/tags" Target="../tags/tag86.xml"/><Relationship Id="rId12" Type="http://schemas.openxmlformats.org/officeDocument/2006/relationships/image" Target="../media/image32.png"/><Relationship Id="rId11" Type="http://schemas.openxmlformats.org/officeDocument/2006/relationships/tags" Target="../tags/tag85.xml"/><Relationship Id="rId10" Type="http://schemas.openxmlformats.org/officeDocument/2006/relationships/image" Target="../media/image17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95.xml"/><Relationship Id="rId2" Type="http://schemas.microsoft.com/office/2007/relationships/hdphoto" Target="../media/image19.wdp"/><Relationship Id="rId19" Type="http://schemas.openxmlformats.org/officeDocument/2006/relationships/tags" Target="../tags/tag94.xml"/><Relationship Id="rId18" Type="http://schemas.openxmlformats.org/officeDocument/2006/relationships/tags" Target="../tags/tag93.xml"/><Relationship Id="rId17" Type="http://schemas.openxmlformats.org/officeDocument/2006/relationships/tags" Target="../tags/tag92.xml"/><Relationship Id="rId16" Type="http://schemas.openxmlformats.org/officeDocument/2006/relationships/tags" Target="../tags/tag91.xml"/><Relationship Id="rId15" Type="http://schemas.openxmlformats.org/officeDocument/2006/relationships/tags" Target="../tags/tag90.xml"/><Relationship Id="rId14" Type="http://schemas.openxmlformats.org/officeDocument/2006/relationships/image" Target="../media/image49.png"/><Relationship Id="rId13" Type="http://schemas.openxmlformats.org/officeDocument/2006/relationships/image" Target="../media/image48.png"/><Relationship Id="rId12" Type="http://schemas.openxmlformats.org/officeDocument/2006/relationships/image" Target="../media/image47.png"/><Relationship Id="rId11" Type="http://schemas.openxmlformats.org/officeDocument/2006/relationships/image" Target="../media/image46.png"/><Relationship Id="rId10" Type="http://schemas.openxmlformats.org/officeDocument/2006/relationships/image" Target="../media/image45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 descr="查看图片"/>
          <p:cNvPicPr>
            <a:picLocks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66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854"/>
          <a:stretch>
            <a:fillRect/>
          </a:stretch>
        </p:blipFill>
        <p:spPr bwMode="auto">
          <a:xfrm>
            <a:off x="0" y="675774"/>
            <a:ext cx="12192000" cy="6182227"/>
          </a:xfrm>
          <a:custGeom>
            <a:avLst/>
            <a:gdLst>
              <a:gd name="connsiteX0" fmla="*/ 0 w 12192000"/>
              <a:gd name="connsiteY0" fmla="*/ 0 h 6182227"/>
              <a:gd name="connsiteX1" fmla="*/ 12192000 w 12192000"/>
              <a:gd name="connsiteY1" fmla="*/ 0 h 6182227"/>
              <a:gd name="connsiteX2" fmla="*/ 12192000 w 12192000"/>
              <a:gd name="connsiteY2" fmla="*/ 6182227 h 6182227"/>
              <a:gd name="connsiteX3" fmla="*/ 0 w 12192000"/>
              <a:gd name="connsiteY3" fmla="*/ 6182227 h 618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82227">
                <a:moveTo>
                  <a:pt x="0" y="0"/>
                </a:moveTo>
                <a:lnTo>
                  <a:pt x="12192000" y="0"/>
                </a:lnTo>
                <a:lnTo>
                  <a:pt x="12192000" y="6182227"/>
                </a:lnTo>
                <a:lnTo>
                  <a:pt x="0" y="618222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 descr="H:/临时存放/kling_20260707_作品_帮我生成一张山水图__3760_0.pngkling_20260707_作品_帮我生成一张山水图__3760_0"/>
          <p:cNvPicPr>
            <a:picLocks noChangeAspect="1"/>
          </p:cNvPicPr>
          <p:nvPr/>
        </p:nvPicPr>
        <p:blipFill>
          <a:blip r:embed="rId3"/>
          <a:srcRect l="15291" r="15291"/>
          <a:stretch>
            <a:fillRect/>
          </a:stretch>
        </p:blipFill>
        <p:spPr>
          <a:xfrm>
            <a:off x="3726180" y="0"/>
            <a:ext cx="8465820" cy="6877050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-41910" y="-68580"/>
            <a:ext cx="12464415" cy="6512560"/>
          </a:xfrm>
          <a:prstGeom prst="rect">
            <a:avLst/>
          </a:prstGeom>
          <a:gradFill>
            <a:gsLst>
              <a:gs pos="27010">
                <a:srgbClr val="DBEAF1"/>
              </a:gs>
              <a:gs pos="0">
                <a:srgbClr val="A7CCDD"/>
              </a:gs>
              <a:gs pos="74000">
                <a:srgbClr val="DBEA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2" name="图片 61" descr="天空中有许多云&#10;&#10;描述已自动生成"/>
          <p:cNvPicPr>
            <a:picLocks noChangeAspect="1"/>
          </p:cNvPicPr>
          <p:nvPr/>
        </p:nvPicPr>
        <p:blipFill rotWithShape="1"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0" b="41116"/>
          <a:stretch>
            <a:fillRect/>
          </a:stretch>
        </p:blipFill>
        <p:spPr>
          <a:xfrm rot="20990013" flipH="1">
            <a:off x="7629815" y="-3327"/>
            <a:ext cx="4409522" cy="2120563"/>
          </a:xfrm>
          <a:prstGeom prst="rect">
            <a:avLst/>
          </a:prstGeom>
        </p:spPr>
      </p:pic>
      <p:pic>
        <p:nvPicPr>
          <p:cNvPr id="1086" name="图片 1085"/>
          <p:cNvPicPr>
            <a:picLocks noChangeAspect="1"/>
          </p:cNvPicPr>
          <p:nvPr/>
        </p:nvPicPr>
        <p:blipFill>
          <a:blip r:embed="rId5">
            <a:alphaModFix amt="2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t="54050"/>
          <a:stretch>
            <a:fillRect/>
          </a:stretch>
        </p:blipFill>
        <p:spPr>
          <a:xfrm>
            <a:off x="93069" y="30731"/>
            <a:ext cx="6970956" cy="3528405"/>
          </a:xfrm>
          <a:custGeom>
            <a:avLst/>
            <a:gdLst>
              <a:gd name="connsiteX0" fmla="*/ 0 w 6970956"/>
              <a:gd name="connsiteY0" fmla="*/ 0 h 3528405"/>
              <a:gd name="connsiteX1" fmla="*/ 6970956 w 6970956"/>
              <a:gd name="connsiteY1" fmla="*/ 0 h 3528405"/>
              <a:gd name="connsiteX2" fmla="*/ 6970956 w 6970956"/>
              <a:gd name="connsiteY2" fmla="*/ 3528405 h 3528405"/>
              <a:gd name="connsiteX3" fmla="*/ 0 w 6970956"/>
              <a:gd name="connsiteY3" fmla="*/ 3528405 h 352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0956" h="3528405">
                <a:moveTo>
                  <a:pt x="0" y="0"/>
                </a:moveTo>
                <a:lnTo>
                  <a:pt x="6970956" y="0"/>
                </a:lnTo>
                <a:lnTo>
                  <a:pt x="6970956" y="3528405"/>
                </a:lnTo>
                <a:lnTo>
                  <a:pt x="0" y="3528405"/>
                </a:lnTo>
                <a:close/>
              </a:path>
            </a:pathLst>
          </a:custGeom>
        </p:spPr>
      </p:pic>
      <p:pic>
        <p:nvPicPr>
          <p:cNvPr id="1084" name="图片 1083"/>
          <p:cNvPicPr>
            <a:picLocks noChangeAspect="1"/>
          </p:cNvPicPr>
          <p:nvPr/>
        </p:nvPicPr>
        <p:blipFill>
          <a:blip r:embed="rId5">
            <a:alphaModFix amt="2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0" r="6931"/>
          <a:stretch>
            <a:fillRect/>
          </a:stretch>
        </p:blipFill>
        <p:spPr>
          <a:xfrm>
            <a:off x="93430" y="3348991"/>
            <a:ext cx="7068101" cy="3528405"/>
          </a:xfrm>
          <a:custGeom>
            <a:avLst/>
            <a:gdLst>
              <a:gd name="connsiteX0" fmla="*/ 0 w 7068101"/>
              <a:gd name="connsiteY0" fmla="*/ 0 h 3528405"/>
              <a:gd name="connsiteX1" fmla="*/ 7068101 w 7068101"/>
              <a:gd name="connsiteY1" fmla="*/ 0 h 3528405"/>
              <a:gd name="connsiteX2" fmla="*/ 7068101 w 7068101"/>
              <a:gd name="connsiteY2" fmla="*/ 3528405 h 3528405"/>
              <a:gd name="connsiteX3" fmla="*/ 0 w 7068101"/>
              <a:gd name="connsiteY3" fmla="*/ 3528405 h 352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8101" h="3528405">
                <a:moveTo>
                  <a:pt x="0" y="0"/>
                </a:moveTo>
                <a:lnTo>
                  <a:pt x="7068101" y="0"/>
                </a:lnTo>
                <a:lnTo>
                  <a:pt x="7068101" y="3528405"/>
                </a:lnTo>
                <a:lnTo>
                  <a:pt x="0" y="3528405"/>
                </a:lnTo>
                <a:close/>
              </a:path>
            </a:pathLst>
          </a:custGeom>
        </p:spPr>
      </p:pic>
      <p:grpSp>
        <p:nvGrpSpPr>
          <p:cNvPr id="1077" name="组合 1076"/>
          <p:cNvGrpSpPr/>
          <p:nvPr/>
        </p:nvGrpSpPr>
        <p:grpSpPr>
          <a:xfrm>
            <a:off x="4377767" y="-1951940"/>
            <a:ext cx="4521200" cy="1137920"/>
            <a:chOff x="4099560" y="1935480"/>
            <a:chExt cx="4521200" cy="1137920"/>
          </a:xfrm>
        </p:grpSpPr>
        <p:sp>
          <p:nvSpPr>
            <p:cNvPr id="1078" name="矩形 1077"/>
            <p:cNvSpPr/>
            <p:nvPr/>
          </p:nvSpPr>
          <p:spPr>
            <a:xfrm>
              <a:off x="4099560" y="1935480"/>
              <a:ext cx="1361440" cy="1137920"/>
            </a:xfrm>
            <a:prstGeom prst="rect">
              <a:avLst/>
            </a:prstGeom>
            <a:solidFill>
              <a:srgbClr val="1173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9" name="矩形 1078"/>
            <p:cNvSpPr/>
            <p:nvPr/>
          </p:nvSpPr>
          <p:spPr>
            <a:xfrm>
              <a:off x="5598160" y="1935480"/>
              <a:ext cx="1361440" cy="1137920"/>
            </a:xfrm>
            <a:prstGeom prst="rect">
              <a:avLst/>
            </a:prstGeom>
            <a:solidFill>
              <a:srgbClr val="AFCE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0" name="矩形 1079"/>
            <p:cNvSpPr/>
            <p:nvPr/>
          </p:nvSpPr>
          <p:spPr>
            <a:xfrm>
              <a:off x="7259320" y="1935480"/>
              <a:ext cx="1361440" cy="1137920"/>
            </a:xfrm>
            <a:prstGeom prst="rect">
              <a:avLst/>
            </a:prstGeom>
            <a:solidFill>
              <a:srgbClr val="EEF8F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矩形 36"/>
          <p:cNvSpPr/>
          <p:nvPr/>
        </p:nvSpPr>
        <p:spPr>
          <a:xfrm flipH="1">
            <a:off x="-41910" y="-108585"/>
            <a:ext cx="12233910" cy="6986270"/>
          </a:xfrm>
          <a:prstGeom prst="rect">
            <a:avLst/>
          </a:prstGeom>
          <a:gradFill>
            <a:gsLst>
              <a:gs pos="33000">
                <a:srgbClr val="ECF4F7"/>
              </a:gs>
              <a:gs pos="0">
                <a:srgbClr val="ECF4F7">
                  <a:alpha val="94000"/>
                </a:srgbClr>
              </a:gs>
              <a:gs pos="61466">
                <a:srgbClr val="E5F0F4">
                  <a:alpha val="68000"/>
                </a:srgbClr>
              </a:gs>
              <a:gs pos="85000">
                <a:srgbClr val="DBEAF1">
                  <a:alpha val="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alphaModFix amt="2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t="54050"/>
          <a:stretch>
            <a:fillRect/>
          </a:stretch>
        </p:blipFill>
        <p:spPr>
          <a:xfrm>
            <a:off x="92434" y="-68329"/>
            <a:ext cx="6970956" cy="3528405"/>
          </a:xfrm>
          <a:custGeom>
            <a:avLst/>
            <a:gdLst>
              <a:gd name="connsiteX0" fmla="*/ 0 w 6970956"/>
              <a:gd name="connsiteY0" fmla="*/ 0 h 3528405"/>
              <a:gd name="connsiteX1" fmla="*/ 6970956 w 6970956"/>
              <a:gd name="connsiteY1" fmla="*/ 0 h 3528405"/>
              <a:gd name="connsiteX2" fmla="*/ 6970956 w 6970956"/>
              <a:gd name="connsiteY2" fmla="*/ 3528405 h 3528405"/>
              <a:gd name="connsiteX3" fmla="*/ 0 w 6970956"/>
              <a:gd name="connsiteY3" fmla="*/ 3528405 h 352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0956" h="3528405">
                <a:moveTo>
                  <a:pt x="0" y="0"/>
                </a:moveTo>
                <a:lnTo>
                  <a:pt x="6970956" y="0"/>
                </a:lnTo>
                <a:lnTo>
                  <a:pt x="6970956" y="3528405"/>
                </a:lnTo>
                <a:lnTo>
                  <a:pt x="0" y="3528405"/>
                </a:lnTo>
                <a:close/>
              </a:path>
            </a:pathLst>
          </a:custGeom>
        </p:spPr>
      </p:pic>
      <p:pic>
        <p:nvPicPr>
          <p:cNvPr id="24" name="《信仰》背景音乐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902" y="-901390"/>
            <a:ext cx="406400" cy="406400"/>
          </a:xfrm>
          <a:prstGeom prst="rect">
            <a:avLst/>
          </a:prstGeom>
        </p:spPr>
      </p:pic>
      <p:sp>
        <p:nvSpPr>
          <p:cNvPr id="1081" name="文本框 1080"/>
          <p:cNvSpPr txBox="1"/>
          <p:nvPr/>
        </p:nvSpPr>
        <p:spPr>
          <a:xfrm>
            <a:off x="692785" y="1129030"/>
            <a:ext cx="11228705" cy="3366770"/>
          </a:xfrm>
          <a:prstGeom prst="rect">
            <a:avLst/>
          </a:prstGeom>
          <a:noFill/>
          <a:effectLst/>
        </p:spPr>
        <p:txBody>
          <a:bodyPr wrap="square" lIns="164739" tIns="82369" rIns="164739" bIns="82369">
            <a:no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8000" kern="100" dirty="0">
                <a:solidFill>
                  <a:srgbClr val="11738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字魂武林江湖体" panose="00000500000000000000" charset="-122"/>
                <a:ea typeface="字魂武林江湖体" panose="00000500000000000000" charset="-122"/>
                <a:cs typeface="Times New Roman" panose="02020603050405020304" pitchFamily="18" charset="0"/>
              </a:rPr>
              <a:t>立足时代对台传播使命 谱写两岸融合发展篇章</a:t>
            </a:r>
            <a:endParaRPr lang="zh-CN" altLang="en-US" sz="8000" kern="100" dirty="0">
              <a:solidFill>
                <a:srgbClr val="11738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字魂武林江湖体" panose="00000500000000000000" charset="-122"/>
              <a:ea typeface="字魂武林江湖体" panose="00000500000000000000" charset="-122"/>
              <a:cs typeface="Times New Roman" panose="02020603050405020304" pitchFamily="18" charset="0"/>
            </a:endParaRPr>
          </a:p>
        </p:txBody>
      </p:sp>
      <p:grpSp>
        <p:nvGrpSpPr>
          <p:cNvPr id="1050" name="组合 1049"/>
          <p:cNvGrpSpPr/>
          <p:nvPr/>
        </p:nvGrpSpPr>
        <p:grpSpPr>
          <a:xfrm>
            <a:off x="-11059160" y="-2012912"/>
            <a:ext cx="16565880" cy="14735465"/>
            <a:chOff x="-277581" y="9481498"/>
            <a:chExt cx="14830160" cy="14735465"/>
          </a:xfrm>
        </p:grpSpPr>
        <p:sp>
          <p:nvSpPr>
            <p:cNvPr id="1025" name="任意多边形: 形状 1024"/>
            <p:cNvSpPr/>
            <p:nvPr/>
          </p:nvSpPr>
          <p:spPr>
            <a:xfrm>
              <a:off x="-277581" y="9481499"/>
              <a:ext cx="13757409" cy="9771386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7" name="任意多边形: 形状 1026"/>
            <p:cNvSpPr/>
            <p:nvPr/>
          </p:nvSpPr>
          <p:spPr>
            <a:xfrm>
              <a:off x="-141026" y="9481499"/>
              <a:ext cx="13671936" cy="10007771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28" name="任意多边形: 形状 1027"/>
            <p:cNvSpPr/>
            <p:nvPr/>
          </p:nvSpPr>
          <p:spPr>
            <a:xfrm>
              <a:off x="-4470" y="9481499"/>
              <a:ext cx="13586464" cy="1024415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29" name="任意多边形: 形状 1028"/>
            <p:cNvSpPr/>
            <p:nvPr/>
          </p:nvSpPr>
          <p:spPr>
            <a:xfrm>
              <a:off x="132085" y="9481499"/>
              <a:ext cx="13500991" cy="10480540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30" name="任意多边形: 形状 1029"/>
            <p:cNvSpPr/>
            <p:nvPr/>
          </p:nvSpPr>
          <p:spPr>
            <a:xfrm>
              <a:off x="268641" y="9481499"/>
              <a:ext cx="13415521" cy="1071692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32" name="任意多边形: 形状 1031"/>
            <p:cNvSpPr/>
            <p:nvPr/>
          </p:nvSpPr>
          <p:spPr>
            <a:xfrm>
              <a:off x="405196" y="9481499"/>
              <a:ext cx="13330048" cy="10953310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34" name="任意多边形: 形状 1033"/>
            <p:cNvSpPr/>
            <p:nvPr/>
          </p:nvSpPr>
          <p:spPr>
            <a:xfrm>
              <a:off x="541752" y="9481499"/>
              <a:ext cx="13244576" cy="11189694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36" name="任意多边形: 形状 1035"/>
            <p:cNvSpPr/>
            <p:nvPr/>
          </p:nvSpPr>
          <p:spPr>
            <a:xfrm>
              <a:off x="678307" y="9481499"/>
              <a:ext cx="13159104" cy="11426079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37" name="任意多边形: 形状 1036"/>
            <p:cNvSpPr/>
            <p:nvPr/>
          </p:nvSpPr>
          <p:spPr>
            <a:xfrm>
              <a:off x="814863" y="9481499"/>
              <a:ext cx="13073631" cy="11662463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38" name="任意多边形: 形状 1037"/>
            <p:cNvSpPr/>
            <p:nvPr/>
          </p:nvSpPr>
          <p:spPr>
            <a:xfrm>
              <a:off x="951418" y="9481499"/>
              <a:ext cx="12988160" cy="11898848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39" name="任意多边形: 形状 1038"/>
            <p:cNvSpPr/>
            <p:nvPr/>
          </p:nvSpPr>
          <p:spPr>
            <a:xfrm>
              <a:off x="1087974" y="9481499"/>
              <a:ext cx="12902688" cy="12135233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40" name="任意多边形: 形状 1039"/>
            <p:cNvSpPr/>
            <p:nvPr/>
          </p:nvSpPr>
          <p:spPr>
            <a:xfrm>
              <a:off x="1224529" y="9481498"/>
              <a:ext cx="12817215" cy="12371618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41" name="任意多边形: 形状 1040"/>
            <p:cNvSpPr/>
            <p:nvPr/>
          </p:nvSpPr>
          <p:spPr>
            <a:xfrm>
              <a:off x="1361085" y="9481498"/>
              <a:ext cx="12731743" cy="12608003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42" name="任意多边形: 形状 1041"/>
            <p:cNvSpPr/>
            <p:nvPr/>
          </p:nvSpPr>
          <p:spPr>
            <a:xfrm>
              <a:off x="1497640" y="9481498"/>
              <a:ext cx="12646271" cy="12844387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43" name="任意多边形: 形状 1042"/>
            <p:cNvSpPr/>
            <p:nvPr/>
          </p:nvSpPr>
          <p:spPr>
            <a:xfrm>
              <a:off x="1634196" y="9481498"/>
              <a:ext cx="12560799" cy="13080772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44" name="任意多边形: 形状 1043"/>
            <p:cNvSpPr/>
            <p:nvPr/>
          </p:nvSpPr>
          <p:spPr>
            <a:xfrm>
              <a:off x="1770751" y="9481498"/>
              <a:ext cx="12475327" cy="13317156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45" name="任意多边形: 形状 1044"/>
            <p:cNvSpPr/>
            <p:nvPr/>
          </p:nvSpPr>
          <p:spPr>
            <a:xfrm>
              <a:off x="1907307" y="9481498"/>
              <a:ext cx="12389855" cy="13553542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46" name="任意多边形: 形状 1045"/>
            <p:cNvSpPr/>
            <p:nvPr/>
          </p:nvSpPr>
          <p:spPr>
            <a:xfrm>
              <a:off x="2043862" y="9481498"/>
              <a:ext cx="12304383" cy="13789926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47" name="任意多边形: 形状 1046"/>
            <p:cNvSpPr/>
            <p:nvPr/>
          </p:nvSpPr>
          <p:spPr>
            <a:xfrm>
              <a:off x="2180417" y="9481498"/>
              <a:ext cx="12218911" cy="14026311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48" name="任意多边形: 形状 1047"/>
            <p:cNvSpPr/>
            <p:nvPr/>
          </p:nvSpPr>
          <p:spPr>
            <a:xfrm>
              <a:off x="2316973" y="9481498"/>
              <a:ext cx="12133438" cy="1426269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49" name="任意多边形: 形状 1048"/>
            <p:cNvSpPr/>
            <p:nvPr/>
          </p:nvSpPr>
          <p:spPr>
            <a:xfrm>
              <a:off x="2453529" y="9481498"/>
              <a:ext cx="12047967" cy="14499081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26" name="任意多边形: 形状 1025"/>
            <p:cNvSpPr/>
            <p:nvPr/>
          </p:nvSpPr>
          <p:spPr>
            <a:xfrm>
              <a:off x="2590084" y="9481498"/>
              <a:ext cx="11962495" cy="1473546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3725545" y="2121535"/>
            <a:ext cx="592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164455" y="2205990"/>
            <a:ext cx="25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 rot="0">
            <a:off x="1524000" y="4603750"/>
            <a:ext cx="8876665" cy="692785"/>
            <a:chOff x="-303524" y="3035829"/>
            <a:chExt cx="5305421" cy="1113748"/>
          </a:xfrm>
        </p:grpSpPr>
        <p:sp>
          <p:nvSpPr>
            <p:cNvPr id="13" name="任意多边形: 形状 11"/>
            <p:cNvSpPr/>
            <p:nvPr/>
          </p:nvSpPr>
          <p:spPr>
            <a:xfrm>
              <a:off x="-303524" y="3035829"/>
              <a:ext cx="5305421" cy="1113748"/>
            </a:xfrm>
            <a:custGeom>
              <a:avLst/>
              <a:gdLst>
                <a:gd name="connsiteX0" fmla="*/ 2567904 w 12191999"/>
                <a:gd name="connsiteY0" fmla="*/ 3566258 h 3583701"/>
                <a:gd name="connsiteX1" fmla="*/ 2611069 w 12191999"/>
                <a:gd name="connsiteY1" fmla="*/ 3567011 h 3583701"/>
                <a:gd name="connsiteX2" fmla="*/ 2589296 w 12191999"/>
                <a:gd name="connsiteY2" fmla="*/ 3577059 h 3583701"/>
                <a:gd name="connsiteX3" fmla="*/ 2567904 w 12191999"/>
                <a:gd name="connsiteY3" fmla="*/ 3566258 h 3583701"/>
                <a:gd name="connsiteX4" fmla="*/ 2727755 w 12191999"/>
                <a:gd name="connsiteY4" fmla="*/ 3559515 h 3583701"/>
                <a:gd name="connsiteX5" fmla="*/ 2848591 w 12191999"/>
                <a:gd name="connsiteY5" fmla="*/ 3561626 h 3583701"/>
                <a:gd name="connsiteX6" fmla="*/ 2833112 w 12191999"/>
                <a:gd name="connsiteY6" fmla="*/ 3582805 h 3583701"/>
                <a:gd name="connsiteX7" fmla="*/ 2697265 w 12191999"/>
                <a:gd name="connsiteY7" fmla="*/ 3575071 h 3583701"/>
                <a:gd name="connsiteX8" fmla="*/ 2727755 w 12191999"/>
                <a:gd name="connsiteY8" fmla="*/ 3559515 h 3583701"/>
                <a:gd name="connsiteX9" fmla="*/ 10937801 w 12191999"/>
                <a:gd name="connsiteY9" fmla="*/ 3554972 h 3583701"/>
                <a:gd name="connsiteX10" fmla="*/ 10937551 w 12191999"/>
                <a:gd name="connsiteY10" fmla="*/ 3569268 h 3583701"/>
                <a:gd name="connsiteX11" fmla="*/ 10928755 w 12191999"/>
                <a:gd name="connsiteY11" fmla="*/ 3570455 h 3583701"/>
                <a:gd name="connsiteX12" fmla="*/ 10894387 w 12191999"/>
                <a:gd name="connsiteY12" fmla="*/ 3568514 h 3583701"/>
                <a:gd name="connsiteX13" fmla="*/ 10908865 w 12191999"/>
                <a:gd name="connsiteY13" fmla="*/ 3564000 h 3583701"/>
                <a:gd name="connsiteX14" fmla="*/ 10908947 w 12191999"/>
                <a:gd name="connsiteY14" fmla="*/ 3559235 h 3583701"/>
                <a:gd name="connsiteX15" fmla="*/ 10937801 w 12191999"/>
                <a:gd name="connsiteY15" fmla="*/ 3554972 h 3583701"/>
                <a:gd name="connsiteX16" fmla="*/ 2147613 w 12191999"/>
                <a:gd name="connsiteY16" fmla="*/ 3554631 h 3583701"/>
                <a:gd name="connsiteX17" fmla="*/ 2208164 w 12191999"/>
                <a:gd name="connsiteY17" fmla="*/ 3566175 h 3583701"/>
                <a:gd name="connsiteX18" fmla="*/ 2192799 w 12191999"/>
                <a:gd name="connsiteY18" fmla="*/ 3576394 h 3583701"/>
                <a:gd name="connsiteX19" fmla="*/ 2071512 w 12191999"/>
                <a:gd name="connsiteY19" fmla="*/ 3563790 h 3583701"/>
                <a:gd name="connsiteX20" fmla="*/ 2147613 w 12191999"/>
                <a:gd name="connsiteY20" fmla="*/ 3554631 h 3583701"/>
                <a:gd name="connsiteX21" fmla="*/ 2035728 w 12191999"/>
                <a:gd name="connsiteY21" fmla="*/ 3552129 h 3583701"/>
                <a:gd name="connsiteX22" fmla="*/ 2057206 w 12191999"/>
                <a:gd name="connsiteY22" fmla="*/ 3558536 h 3583701"/>
                <a:gd name="connsiteX23" fmla="*/ 2052406 w 12191999"/>
                <a:gd name="connsiteY23" fmla="*/ 3562977 h 3583701"/>
                <a:gd name="connsiteX24" fmla="*/ 2040947 w 12191999"/>
                <a:gd name="connsiteY24" fmla="*/ 3562273 h 3583701"/>
                <a:gd name="connsiteX25" fmla="*/ 2014042 w 12191999"/>
                <a:gd name="connsiteY25" fmla="*/ 3557782 h 3583701"/>
                <a:gd name="connsiteX26" fmla="*/ 2035728 w 12191999"/>
                <a:gd name="connsiteY26" fmla="*/ 3552129 h 3583701"/>
                <a:gd name="connsiteX27" fmla="*/ 1955318 w 12191999"/>
                <a:gd name="connsiteY27" fmla="*/ 3547821 h 3583701"/>
                <a:gd name="connsiteX28" fmla="*/ 1999769 w 12191999"/>
                <a:gd name="connsiteY28" fmla="*/ 3551575 h 3583701"/>
                <a:gd name="connsiteX29" fmla="*/ 1967306 w 12191999"/>
                <a:gd name="connsiteY29" fmla="*/ 3556967 h 3583701"/>
                <a:gd name="connsiteX30" fmla="*/ 1934949 w 12191999"/>
                <a:gd name="connsiteY30" fmla="*/ 3555211 h 3583701"/>
                <a:gd name="connsiteX31" fmla="*/ 1955318 w 12191999"/>
                <a:gd name="connsiteY31" fmla="*/ 3547821 h 3583701"/>
                <a:gd name="connsiteX32" fmla="*/ 2416718 w 12191999"/>
                <a:gd name="connsiteY32" fmla="*/ 3544553 h 3583701"/>
                <a:gd name="connsiteX33" fmla="*/ 2431211 w 12191999"/>
                <a:gd name="connsiteY33" fmla="*/ 3565233 h 3583701"/>
                <a:gd name="connsiteX34" fmla="*/ 2356623 w 12191999"/>
                <a:gd name="connsiteY34" fmla="*/ 3579253 h 3583701"/>
                <a:gd name="connsiteX35" fmla="*/ 2327174 w 12191999"/>
                <a:gd name="connsiteY35" fmla="*/ 3563417 h 3583701"/>
                <a:gd name="connsiteX36" fmla="*/ 2282301 w 12191999"/>
                <a:gd name="connsiteY36" fmla="*/ 3577956 h 3583701"/>
                <a:gd name="connsiteX37" fmla="*/ 2267432 w 12191999"/>
                <a:gd name="connsiteY37" fmla="*/ 3577697 h 3583701"/>
                <a:gd name="connsiteX38" fmla="*/ 2208427 w 12191999"/>
                <a:gd name="connsiteY38" fmla="*/ 3551130 h 3583701"/>
                <a:gd name="connsiteX39" fmla="*/ 2416718 w 12191999"/>
                <a:gd name="connsiteY39" fmla="*/ 3544553 h 3583701"/>
                <a:gd name="connsiteX40" fmla="*/ 1861352 w 12191999"/>
                <a:gd name="connsiteY40" fmla="*/ 3539627 h 3583701"/>
                <a:gd name="connsiteX41" fmla="*/ 1876054 w 12191999"/>
                <a:gd name="connsiteY41" fmla="*/ 3549416 h 3583701"/>
                <a:gd name="connsiteX42" fmla="*/ 1920638 w 12191999"/>
                <a:gd name="connsiteY42" fmla="*/ 3550194 h 3583701"/>
                <a:gd name="connsiteX43" fmla="*/ 1883393 w 12191999"/>
                <a:gd name="connsiteY43" fmla="*/ 3554907 h 3583701"/>
                <a:gd name="connsiteX44" fmla="*/ 1846318 w 12191999"/>
                <a:gd name="connsiteY44" fmla="*/ 3548897 h 3583701"/>
                <a:gd name="connsiteX45" fmla="*/ 1801732 w 12191999"/>
                <a:gd name="connsiteY45" fmla="*/ 3548118 h 3583701"/>
                <a:gd name="connsiteX46" fmla="*/ 1861352 w 12191999"/>
                <a:gd name="connsiteY46" fmla="*/ 3539627 h 3583701"/>
                <a:gd name="connsiteX47" fmla="*/ 198580 w 12191999"/>
                <a:gd name="connsiteY47" fmla="*/ 3531085 h 3583701"/>
                <a:gd name="connsiteX48" fmla="*/ 201415 w 12191999"/>
                <a:gd name="connsiteY48" fmla="*/ 3531420 h 3583701"/>
                <a:gd name="connsiteX49" fmla="*/ 201326 w 12191999"/>
                <a:gd name="connsiteY49" fmla="*/ 3536525 h 3583701"/>
                <a:gd name="connsiteX50" fmla="*/ 777066 w 12191999"/>
                <a:gd name="connsiteY50" fmla="*/ 3527250 h 3583701"/>
                <a:gd name="connsiteX51" fmla="*/ 798598 w 12191999"/>
                <a:gd name="connsiteY51" fmla="*/ 3530607 h 3583701"/>
                <a:gd name="connsiteX52" fmla="*/ 755351 w 12191999"/>
                <a:gd name="connsiteY52" fmla="*/ 3534618 h 3583701"/>
                <a:gd name="connsiteX53" fmla="*/ 777066 w 12191999"/>
                <a:gd name="connsiteY53" fmla="*/ 3527250 h 3583701"/>
                <a:gd name="connsiteX54" fmla="*/ 11043589 w 12191999"/>
                <a:gd name="connsiteY54" fmla="*/ 3526299 h 3583701"/>
                <a:gd name="connsiteX55" fmla="*/ 10968383 w 12191999"/>
                <a:gd name="connsiteY55" fmla="*/ 3549779 h 3583701"/>
                <a:gd name="connsiteX56" fmla="*/ 11028449 w 12191999"/>
                <a:gd name="connsiteY56" fmla="*/ 3535951 h 3583701"/>
                <a:gd name="connsiteX57" fmla="*/ 11043589 w 12191999"/>
                <a:gd name="connsiteY57" fmla="*/ 3526299 h 3583701"/>
                <a:gd name="connsiteX58" fmla="*/ 964188 w 12191999"/>
                <a:gd name="connsiteY58" fmla="*/ 3523963 h 3583701"/>
                <a:gd name="connsiteX59" fmla="*/ 978415 w 12191999"/>
                <a:gd name="connsiteY59" fmla="*/ 3533745 h 3583701"/>
                <a:gd name="connsiteX60" fmla="*/ 834398 w 12191999"/>
                <a:gd name="connsiteY60" fmla="*/ 3540764 h 3583701"/>
                <a:gd name="connsiteX61" fmla="*/ 964188 w 12191999"/>
                <a:gd name="connsiteY61" fmla="*/ 3523963 h 3583701"/>
                <a:gd name="connsiteX62" fmla="*/ 10747091 w 12191999"/>
                <a:gd name="connsiteY62" fmla="*/ 3515893 h 3583701"/>
                <a:gd name="connsiteX63" fmla="*/ 10794131 w 12191999"/>
                <a:gd name="connsiteY63" fmla="*/ 3542250 h 3583701"/>
                <a:gd name="connsiteX64" fmla="*/ 10730743 w 12191999"/>
                <a:gd name="connsiteY64" fmla="*/ 3546251 h 3583701"/>
                <a:gd name="connsiteX65" fmla="*/ 10715177 w 12191999"/>
                <a:gd name="connsiteY65" fmla="*/ 3530657 h 3583701"/>
                <a:gd name="connsiteX66" fmla="*/ 10747091 w 12191999"/>
                <a:gd name="connsiteY66" fmla="*/ 3515893 h 3583701"/>
                <a:gd name="connsiteX67" fmla="*/ 11298063 w 12191999"/>
                <a:gd name="connsiteY67" fmla="*/ 3515865 h 3583701"/>
                <a:gd name="connsiteX68" fmla="*/ 11282941 w 12191999"/>
                <a:gd name="connsiteY68" fmla="*/ 3525518 h 3583701"/>
                <a:gd name="connsiteX69" fmla="*/ 11310927 w 12191999"/>
                <a:gd name="connsiteY69" fmla="*/ 3529106 h 3583701"/>
                <a:gd name="connsiteX70" fmla="*/ 11327893 w 12191999"/>
                <a:gd name="connsiteY70" fmla="*/ 3521344 h 3583701"/>
                <a:gd name="connsiteX71" fmla="*/ 11298063 w 12191999"/>
                <a:gd name="connsiteY71" fmla="*/ 3515865 h 3583701"/>
                <a:gd name="connsiteX72" fmla="*/ 10954043 w 12191999"/>
                <a:gd name="connsiteY72" fmla="*/ 3514818 h 3583701"/>
                <a:gd name="connsiteX73" fmla="*/ 10909007 w 12191999"/>
                <a:gd name="connsiteY73" fmla="*/ 3523950 h 3583701"/>
                <a:gd name="connsiteX74" fmla="*/ 10938731 w 12191999"/>
                <a:gd name="connsiteY74" fmla="*/ 3534385 h 3583701"/>
                <a:gd name="connsiteX75" fmla="*/ 10954043 w 12191999"/>
                <a:gd name="connsiteY75" fmla="*/ 3514818 h 3583701"/>
                <a:gd name="connsiteX76" fmla="*/ 11197815 w 12191999"/>
                <a:gd name="connsiteY76" fmla="*/ 3514425 h 3583701"/>
                <a:gd name="connsiteX77" fmla="*/ 11193291 w 12191999"/>
                <a:gd name="connsiteY77" fmla="*/ 3518994 h 3583701"/>
                <a:gd name="connsiteX78" fmla="*/ 11208259 w 12191999"/>
                <a:gd name="connsiteY78" fmla="*/ 3519256 h 3583701"/>
                <a:gd name="connsiteX79" fmla="*/ 11207999 w 12191999"/>
                <a:gd name="connsiteY79" fmla="*/ 3534126 h 3583701"/>
                <a:gd name="connsiteX80" fmla="*/ 11197815 w 12191999"/>
                <a:gd name="connsiteY80" fmla="*/ 3514425 h 3583701"/>
                <a:gd name="connsiteX81" fmla="*/ 158607 w 12191999"/>
                <a:gd name="connsiteY81" fmla="*/ 3510242 h 3583701"/>
                <a:gd name="connsiteX82" fmla="*/ 201683 w 12191999"/>
                <a:gd name="connsiteY82" fmla="*/ 3516102 h 3583701"/>
                <a:gd name="connsiteX83" fmla="*/ 196101 w 12191999"/>
                <a:gd name="connsiteY83" fmla="*/ 3526218 h 3583701"/>
                <a:gd name="connsiteX84" fmla="*/ 198580 w 12191999"/>
                <a:gd name="connsiteY84" fmla="*/ 3531085 h 3583701"/>
                <a:gd name="connsiteX85" fmla="*/ 156535 w 12191999"/>
                <a:gd name="connsiteY85" fmla="*/ 3526166 h 3583701"/>
                <a:gd name="connsiteX86" fmla="*/ 100799 w 12191999"/>
                <a:gd name="connsiteY86" fmla="*/ 3524554 h 3583701"/>
                <a:gd name="connsiteX87" fmla="*/ 158607 w 12191999"/>
                <a:gd name="connsiteY87" fmla="*/ 3510242 h 3583701"/>
                <a:gd name="connsiteX88" fmla="*/ 11614245 w 12191999"/>
                <a:gd name="connsiteY88" fmla="*/ 3505269 h 3583701"/>
                <a:gd name="connsiteX89" fmla="*/ 11597311 w 12191999"/>
                <a:gd name="connsiteY89" fmla="*/ 3511171 h 3583701"/>
                <a:gd name="connsiteX90" fmla="*/ 11625231 w 12191999"/>
                <a:gd name="connsiteY90" fmla="*/ 3518477 h 3583701"/>
                <a:gd name="connsiteX91" fmla="*/ 11642259 w 12191999"/>
                <a:gd name="connsiteY91" fmla="*/ 3506997 h 3583701"/>
                <a:gd name="connsiteX92" fmla="*/ 11614245 w 12191999"/>
                <a:gd name="connsiteY92" fmla="*/ 3505269 h 3583701"/>
                <a:gd name="connsiteX93" fmla="*/ 5833705 w 12191999"/>
                <a:gd name="connsiteY93" fmla="*/ 3500122 h 3583701"/>
                <a:gd name="connsiteX94" fmla="*/ 5885657 w 12191999"/>
                <a:gd name="connsiteY94" fmla="*/ 3512150 h 3583701"/>
                <a:gd name="connsiteX95" fmla="*/ 5770675 w 12191999"/>
                <a:gd name="connsiteY95" fmla="*/ 3504582 h 3583701"/>
                <a:gd name="connsiteX96" fmla="*/ 5833705 w 12191999"/>
                <a:gd name="connsiteY96" fmla="*/ 3500122 h 3583701"/>
                <a:gd name="connsiteX97" fmla="*/ 11561999 w 12191999"/>
                <a:gd name="connsiteY97" fmla="*/ 3499399 h 3583701"/>
                <a:gd name="connsiteX98" fmla="*/ 11552455 w 12191999"/>
                <a:gd name="connsiteY98" fmla="*/ 3510388 h 3583701"/>
                <a:gd name="connsiteX99" fmla="*/ 11582367 w 12191999"/>
                <a:gd name="connsiteY99" fmla="*/ 3510910 h 3583701"/>
                <a:gd name="connsiteX100" fmla="*/ 11561999 w 12191999"/>
                <a:gd name="connsiteY100" fmla="*/ 3499399 h 3583701"/>
                <a:gd name="connsiteX101" fmla="*/ 4558213 w 12191999"/>
                <a:gd name="connsiteY101" fmla="*/ 3496579 h 3583701"/>
                <a:gd name="connsiteX102" fmla="*/ 4677045 w 12191999"/>
                <a:gd name="connsiteY102" fmla="*/ 3505356 h 3583701"/>
                <a:gd name="connsiteX103" fmla="*/ 4601405 w 12191999"/>
                <a:gd name="connsiteY103" fmla="*/ 3510588 h 3583701"/>
                <a:gd name="connsiteX104" fmla="*/ 4526083 w 12191999"/>
                <a:gd name="connsiteY104" fmla="*/ 3497955 h 3583701"/>
                <a:gd name="connsiteX105" fmla="*/ 4558213 w 12191999"/>
                <a:gd name="connsiteY105" fmla="*/ 3496579 h 3583701"/>
                <a:gd name="connsiteX106" fmla="*/ 697827 w 12191999"/>
                <a:gd name="connsiteY106" fmla="*/ 3495481 h 3583701"/>
                <a:gd name="connsiteX107" fmla="*/ 712085 w 12191999"/>
                <a:gd name="connsiteY107" fmla="*/ 3540775 h 3583701"/>
                <a:gd name="connsiteX108" fmla="*/ 629485 w 12191999"/>
                <a:gd name="connsiteY108" fmla="*/ 3532450 h 3583701"/>
                <a:gd name="connsiteX109" fmla="*/ 591904 w 12191999"/>
                <a:gd name="connsiteY109" fmla="*/ 3537184 h 3583701"/>
                <a:gd name="connsiteX110" fmla="*/ 628023 w 12191999"/>
                <a:gd name="connsiteY110" fmla="*/ 3539246 h 3583701"/>
                <a:gd name="connsiteX111" fmla="*/ 668957 w 12191999"/>
                <a:gd name="connsiteY111" fmla="*/ 3537876 h 3583701"/>
                <a:gd name="connsiteX112" fmla="*/ 627878 w 12191999"/>
                <a:gd name="connsiteY112" fmla="*/ 3547587 h 3583701"/>
                <a:gd name="connsiteX113" fmla="*/ 584255 w 12191999"/>
                <a:gd name="connsiteY113" fmla="*/ 3538147 h 3583701"/>
                <a:gd name="connsiteX114" fmla="*/ 546557 w 12191999"/>
                <a:gd name="connsiteY114" fmla="*/ 3542891 h 3583701"/>
                <a:gd name="connsiteX115" fmla="*/ 321061 w 12191999"/>
                <a:gd name="connsiteY115" fmla="*/ 3533950 h 3583701"/>
                <a:gd name="connsiteX116" fmla="*/ 215958 w 12191999"/>
                <a:gd name="connsiteY116" fmla="*/ 3522106 h 3583701"/>
                <a:gd name="connsiteX117" fmla="*/ 381398 w 12191999"/>
                <a:gd name="connsiteY117" fmla="*/ 3524994 h 3583701"/>
                <a:gd name="connsiteX118" fmla="*/ 366527 w 12191999"/>
                <a:gd name="connsiteY118" fmla="*/ 3514725 h 3583701"/>
                <a:gd name="connsiteX119" fmla="*/ 517009 w 12191999"/>
                <a:gd name="connsiteY119" fmla="*/ 3512345 h 3583701"/>
                <a:gd name="connsiteX120" fmla="*/ 501962 w 12191999"/>
                <a:gd name="connsiteY120" fmla="*/ 3512084 h 3583701"/>
                <a:gd name="connsiteX121" fmla="*/ 697827 w 12191999"/>
                <a:gd name="connsiteY121" fmla="*/ 3495481 h 3583701"/>
                <a:gd name="connsiteX122" fmla="*/ 2704662 w 12191999"/>
                <a:gd name="connsiteY122" fmla="*/ 3494762 h 3583701"/>
                <a:gd name="connsiteX123" fmla="*/ 2685105 w 12191999"/>
                <a:gd name="connsiteY123" fmla="*/ 3498592 h 3583701"/>
                <a:gd name="connsiteX124" fmla="*/ 2642227 w 12191999"/>
                <a:gd name="connsiteY124" fmla="*/ 3498439 h 3583701"/>
                <a:gd name="connsiteX125" fmla="*/ 2704662 w 12191999"/>
                <a:gd name="connsiteY125" fmla="*/ 3494762 h 3583701"/>
                <a:gd name="connsiteX126" fmla="*/ 7888295 w 12191999"/>
                <a:gd name="connsiteY126" fmla="*/ 3492210 h 3583701"/>
                <a:gd name="connsiteX127" fmla="*/ 7916983 w 12191999"/>
                <a:gd name="connsiteY127" fmla="*/ 3497477 h 3583701"/>
                <a:gd name="connsiteX128" fmla="*/ 7887961 w 12191999"/>
                <a:gd name="connsiteY128" fmla="*/ 3511270 h 3583701"/>
                <a:gd name="connsiteX129" fmla="*/ 7888295 w 12191999"/>
                <a:gd name="connsiteY129" fmla="*/ 3492210 h 3583701"/>
                <a:gd name="connsiteX130" fmla="*/ 11193809 w 12191999"/>
                <a:gd name="connsiteY130" fmla="*/ 3489254 h 3583701"/>
                <a:gd name="connsiteX131" fmla="*/ 11163743 w 12191999"/>
                <a:gd name="connsiteY131" fmla="*/ 3498645 h 3583701"/>
                <a:gd name="connsiteX132" fmla="*/ 11193809 w 12191999"/>
                <a:gd name="connsiteY132" fmla="*/ 3489254 h 3583701"/>
                <a:gd name="connsiteX133" fmla="*/ 11119143 w 12191999"/>
                <a:gd name="connsiteY133" fmla="*/ 3482992 h 3583701"/>
                <a:gd name="connsiteX134" fmla="*/ 11059055 w 12191999"/>
                <a:gd name="connsiteY134" fmla="*/ 3496817 h 3583701"/>
                <a:gd name="connsiteX135" fmla="*/ 11119143 w 12191999"/>
                <a:gd name="connsiteY135" fmla="*/ 3482992 h 3583701"/>
                <a:gd name="connsiteX136" fmla="*/ 10924821 w 12191999"/>
                <a:gd name="connsiteY136" fmla="*/ 3474641 h 3583701"/>
                <a:gd name="connsiteX137" fmla="*/ 10894821 w 12191999"/>
                <a:gd name="connsiteY137" fmla="*/ 3479076 h 3583701"/>
                <a:gd name="connsiteX138" fmla="*/ 10879703 w 12191999"/>
                <a:gd name="connsiteY138" fmla="*/ 3488728 h 3583701"/>
                <a:gd name="connsiteX139" fmla="*/ 10894619 w 12191999"/>
                <a:gd name="connsiteY139" fmla="*/ 3490847 h 3583701"/>
                <a:gd name="connsiteX140" fmla="*/ 10909615 w 12191999"/>
                <a:gd name="connsiteY140" fmla="*/ 3489250 h 3583701"/>
                <a:gd name="connsiteX141" fmla="*/ 10924821 w 12191999"/>
                <a:gd name="connsiteY141" fmla="*/ 3474641 h 3583701"/>
                <a:gd name="connsiteX142" fmla="*/ 10011073 w 12191999"/>
                <a:gd name="connsiteY142" fmla="*/ 3474444 h 3583701"/>
                <a:gd name="connsiteX143" fmla="*/ 10037847 w 12191999"/>
                <a:gd name="connsiteY143" fmla="*/ 3477452 h 3583701"/>
                <a:gd name="connsiteX144" fmla="*/ 10075811 w 12191999"/>
                <a:gd name="connsiteY144" fmla="*/ 3475574 h 3583701"/>
                <a:gd name="connsiteX145" fmla="*/ 10060841 w 12191999"/>
                <a:gd name="connsiteY145" fmla="*/ 3480033 h 3583701"/>
                <a:gd name="connsiteX146" fmla="*/ 10061331 w 12191999"/>
                <a:gd name="connsiteY146" fmla="*/ 3480088 h 3583701"/>
                <a:gd name="connsiteX147" fmla="*/ 10036025 w 12191999"/>
                <a:gd name="connsiteY147" fmla="*/ 3487990 h 3583701"/>
                <a:gd name="connsiteX148" fmla="*/ 10028189 w 12191999"/>
                <a:gd name="connsiteY148" fmla="*/ 3483742 h 3583701"/>
                <a:gd name="connsiteX149" fmla="*/ 10010907 w 12191999"/>
                <a:gd name="connsiteY149" fmla="*/ 3483976 h 3583701"/>
                <a:gd name="connsiteX150" fmla="*/ 10022251 w 12191999"/>
                <a:gd name="connsiteY150" fmla="*/ 3480517 h 3583701"/>
                <a:gd name="connsiteX151" fmla="*/ 10178017 w 12191999"/>
                <a:gd name="connsiteY151" fmla="*/ 3472591 h 3583701"/>
                <a:gd name="connsiteX152" fmla="*/ 10298855 w 12191999"/>
                <a:gd name="connsiteY152" fmla="*/ 3474701 h 3583701"/>
                <a:gd name="connsiteX153" fmla="*/ 10298523 w 12191999"/>
                <a:gd name="connsiteY153" fmla="*/ 3493761 h 3583701"/>
                <a:gd name="connsiteX154" fmla="*/ 10147559 w 12191999"/>
                <a:gd name="connsiteY154" fmla="*/ 3486360 h 3583701"/>
                <a:gd name="connsiteX155" fmla="*/ 10178017 w 12191999"/>
                <a:gd name="connsiteY155" fmla="*/ 3472591 h 3583701"/>
                <a:gd name="connsiteX156" fmla="*/ 3593623 w 12191999"/>
                <a:gd name="connsiteY156" fmla="*/ 3467286 h 3583701"/>
                <a:gd name="connsiteX157" fmla="*/ 3593377 w 12191999"/>
                <a:gd name="connsiteY157" fmla="*/ 3481582 h 3583701"/>
                <a:gd name="connsiteX158" fmla="*/ 3576495 w 12191999"/>
                <a:gd name="connsiteY158" fmla="*/ 3482628 h 3583701"/>
                <a:gd name="connsiteX159" fmla="*/ 3550219 w 12191999"/>
                <a:gd name="connsiteY159" fmla="*/ 3480829 h 3583701"/>
                <a:gd name="connsiteX160" fmla="*/ 3564693 w 12191999"/>
                <a:gd name="connsiteY160" fmla="*/ 3476315 h 3583701"/>
                <a:gd name="connsiteX161" fmla="*/ 3550387 w 12191999"/>
                <a:gd name="connsiteY161" fmla="*/ 3471299 h 3583701"/>
                <a:gd name="connsiteX162" fmla="*/ 3564771 w 12191999"/>
                <a:gd name="connsiteY162" fmla="*/ 3471550 h 3583701"/>
                <a:gd name="connsiteX163" fmla="*/ 3593623 w 12191999"/>
                <a:gd name="connsiteY163" fmla="*/ 3467286 h 3583701"/>
                <a:gd name="connsiteX164" fmla="*/ 9565131 w 12191999"/>
                <a:gd name="connsiteY164" fmla="*/ 3466662 h 3583701"/>
                <a:gd name="connsiteX165" fmla="*/ 9622503 w 12191999"/>
                <a:gd name="connsiteY165" fmla="*/ 3477196 h 3583701"/>
                <a:gd name="connsiteX166" fmla="*/ 9607963 w 12191999"/>
                <a:gd name="connsiteY166" fmla="*/ 3486477 h 3583701"/>
                <a:gd name="connsiteX167" fmla="*/ 9493031 w 12191999"/>
                <a:gd name="connsiteY167" fmla="*/ 3474936 h 3583701"/>
                <a:gd name="connsiteX168" fmla="*/ 9565131 w 12191999"/>
                <a:gd name="connsiteY168" fmla="*/ 3466662 h 3583701"/>
                <a:gd name="connsiteX169" fmla="*/ 9447369 w 12191999"/>
                <a:gd name="connsiteY169" fmla="*/ 3464009 h 3583701"/>
                <a:gd name="connsiteX170" fmla="*/ 9478739 w 12191999"/>
                <a:gd name="connsiteY170" fmla="*/ 3469920 h 3583701"/>
                <a:gd name="connsiteX171" fmla="*/ 9473167 w 12191999"/>
                <a:gd name="connsiteY171" fmla="*/ 3473844 h 3583701"/>
                <a:gd name="connsiteX172" fmla="*/ 9459805 w 12191999"/>
                <a:gd name="connsiteY172" fmla="*/ 3473165 h 3583701"/>
                <a:gd name="connsiteX173" fmla="*/ 9428397 w 12191999"/>
                <a:gd name="connsiteY173" fmla="*/ 3469041 h 3583701"/>
                <a:gd name="connsiteX174" fmla="*/ 9447369 w 12191999"/>
                <a:gd name="connsiteY174" fmla="*/ 3464009 h 3583701"/>
                <a:gd name="connsiteX175" fmla="*/ 11749689 w 12191999"/>
                <a:gd name="connsiteY175" fmla="*/ 3458668 h 3583701"/>
                <a:gd name="connsiteX176" fmla="*/ 11687639 w 12191999"/>
                <a:gd name="connsiteY176" fmla="*/ 3478039 h 3583701"/>
                <a:gd name="connsiteX177" fmla="*/ 11822479 w 12191999"/>
                <a:gd name="connsiteY177" fmla="*/ 3465517 h 3583701"/>
                <a:gd name="connsiteX178" fmla="*/ 11749689 w 12191999"/>
                <a:gd name="connsiteY178" fmla="*/ 3458668 h 3583701"/>
                <a:gd name="connsiteX179" fmla="*/ 9371015 w 12191999"/>
                <a:gd name="connsiteY179" fmla="*/ 3458506 h 3583701"/>
                <a:gd name="connsiteX180" fmla="*/ 9399711 w 12191999"/>
                <a:gd name="connsiteY180" fmla="*/ 3463773 h 3583701"/>
                <a:gd name="connsiteX181" fmla="*/ 9376219 w 12191999"/>
                <a:gd name="connsiteY181" fmla="*/ 3469322 h 3583701"/>
                <a:gd name="connsiteX182" fmla="*/ 9342091 w 12191999"/>
                <a:gd name="connsiteY182" fmla="*/ 3467536 h 3583701"/>
                <a:gd name="connsiteX183" fmla="*/ 9371015 w 12191999"/>
                <a:gd name="connsiteY183" fmla="*/ 3458506 h 3583701"/>
                <a:gd name="connsiteX184" fmla="*/ 9867475 w 12191999"/>
                <a:gd name="connsiteY184" fmla="*/ 3457638 h 3583701"/>
                <a:gd name="connsiteX185" fmla="*/ 9867143 w 12191999"/>
                <a:gd name="connsiteY185" fmla="*/ 3476699 h 3583701"/>
                <a:gd name="connsiteX186" fmla="*/ 9790459 w 12191999"/>
                <a:gd name="connsiteY186" fmla="*/ 3489660 h 3583701"/>
                <a:gd name="connsiteX187" fmla="*/ 9760231 w 12191999"/>
                <a:gd name="connsiteY187" fmla="*/ 3470066 h 3583701"/>
                <a:gd name="connsiteX188" fmla="*/ 9714051 w 12191999"/>
                <a:gd name="connsiteY188" fmla="*/ 3488327 h 3583701"/>
                <a:gd name="connsiteX189" fmla="*/ 9683467 w 12191999"/>
                <a:gd name="connsiteY189" fmla="*/ 3487793 h 3583701"/>
                <a:gd name="connsiteX190" fmla="*/ 9622753 w 12191999"/>
                <a:gd name="connsiteY190" fmla="*/ 3462900 h 3583701"/>
                <a:gd name="connsiteX191" fmla="*/ 9867475 w 12191999"/>
                <a:gd name="connsiteY191" fmla="*/ 3457638 h 3583701"/>
                <a:gd name="connsiteX192" fmla="*/ 4924399 w 12191999"/>
                <a:gd name="connsiteY192" fmla="*/ 3456859 h 3583701"/>
                <a:gd name="connsiteX193" fmla="*/ 4914915 w 12191999"/>
                <a:gd name="connsiteY193" fmla="*/ 3464757 h 3583701"/>
                <a:gd name="connsiteX194" fmla="*/ 4929811 w 12191999"/>
                <a:gd name="connsiteY194" fmla="*/ 3468119 h 3583701"/>
                <a:gd name="connsiteX195" fmla="*/ 4944899 w 12191999"/>
                <a:gd name="connsiteY195" fmla="*/ 3460318 h 3583701"/>
                <a:gd name="connsiteX196" fmla="*/ 4924399 w 12191999"/>
                <a:gd name="connsiteY196" fmla="*/ 3456859 h 3583701"/>
                <a:gd name="connsiteX197" fmla="*/ 9268155 w 12191999"/>
                <a:gd name="connsiteY197" fmla="*/ 3451945 h 3583701"/>
                <a:gd name="connsiteX198" fmla="*/ 9282839 w 12191999"/>
                <a:gd name="connsiteY198" fmla="*/ 3461733 h 3583701"/>
                <a:gd name="connsiteX199" fmla="*/ 9342173 w 12191999"/>
                <a:gd name="connsiteY199" fmla="*/ 3462768 h 3583701"/>
                <a:gd name="connsiteX200" fmla="*/ 9319843 w 12191999"/>
                <a:gd name="connsiteY200" fmla="*/ 3466328 h 3583701"/>
                <a:gd name="connsiteX201" fmla="*/ 9297615 w 12191999"/>
                <a:gd name="connsiteY201" fmla="*/ 3464971 h 3583701"/>
                <a:gd name="connsiteX202" fmla="*/ 9253243 w 12191999"/>
                <a:gd name="connsiteY202" fmla="*/ 3456450 h 3583701"/>
                <a:gd name="connsiteX203" fmla="*/ 9208655 w 12191999"/>
                <a:gd name="connsiteY203" fmla="*/ 3460438 h 3583701"/>
                <a:gd name="connsiteX204" fmla="*/ 9268155 w 12191999"/>
                <a:gd name="connsiteY204" fmla="*/ 3451945 h 3583701"/>
                <a:gd name="connsiteX205" fmla="*/ 3599023 w 12191999"/>
                <a:gd name="connsiteY205" fmla="*/ 3451724 h 3583701"/>
                <a:gd name="connsiteX206" fmla="*/ 3608875 w 12191999"/>
                <a:gd name="connsiteY206" fmla="*/ 3457260 h 3583701"/>
                <a:gd name="connsiteX207" fmla="*/ 3613779 w 12191999"/>
                <a:gd name="connsiteY207" fmla="*/ 3461896 h 3583701"/>
                <a:gd name="connsiteX208" fmla="*/ 3599003 w 12191999"/>
                <a:gd name="connsiteY208" fmla="*/ 3451713 h 3583701"/>
                <a:gd name="connsiteX209" fmla="*/ 3599014 w 12191999"/>
                <a:gd name="connsiteY209" fmla="*/ 3451718 h 3583701"/>
                <a:gd name="connsiteX210" fmla="*/ 3599023 w 12191999"/>
                <a:gd name="connsiteY210" fmla="*/ 3451724 h 3583701"/>
                <a:gd name="connsiteX211" fmla="*/ 10985059 w 12191999"/>
                <a:gd name="connsiteY211" fmla="*/ 3450901 h 3583701"/>
                <a:gd name="connsiteX212" fmla="*/ 10984975 w 12191999"/>
                <a:gd name="connsiteY212" fmla="*/ 3455857 h 3583701"/>
                <a:gd name="connsiteX213" fmla="*/ 10985059 w 12191999"/>
                <a:gd name="connsiteY213" fmla="*/ 3450901 h 3583701"/>
                <a:gd name="connsiteX214" fmla="*/ 7917855 w 12191999"/>
                <a:gd name="connsiteY214" fmla="*/ 3447441 h 3583701"/>
                <a:gd name="connsiteX215" fmla="*/ 8025753 w 12191999"/>
                <a:gd name="connsiteY215" fmla="*/ 3449325 h 3583701"/>
                <a:gd name="connsiteX216" fmla="*/ 7965869 w 12191999"/>
                <a:gd name="connsiteY216" fmla="*/ 3457218 h 3583701"/>
                <a:gd name="connsiteX217" fmla="*/ 7917855 w 12191999"/>
                <a:gd name="connsiteY217" fmla="*/ 3447441 h 3583701"/>
                <a:gd name="connsiteX218" fmla="*/ 5838569 w 12191999"/>
                <a:gd name="connsiteY218" fmla="*/ 3446898 h 3583701"/>
                <a:gd name="connsiteX219" fmla="*/ 5852693 w 12191999"/>
                <a:gd name="connsiteY219" fmla="*/ 3461444 h 3583701"/>
                <a:gd name="connsiteX220" fmla="*/ 5823925 w 12191999"/>
                <a:gd name="connsiteY220" fmla="*/ 3460942 h 3583701"/>
                <a:gd name="connsiteX221" fmla="*/ 5838569 w 12191999"/>
                <a:gd name="connsiteY221" fmla="*/ 3446898 h 3583701"/>
                <a:gd name="connsiteX222" fmla="*/ 11000115 w 12191999"/>
                <a:gd name="connsiteY222" fmla="*/ 3446205 h 3583701"/>
                <a:gd name="connsiteX223" fmla="*/ 10999855 w 12191999"/>
                <a:gd name="connsiteY223" fmla="*/ 3461075 h 3583701"/>
                <a:gd name="connsiteX224" fmla="*/ 10984887 w 12191999"/>
                <a:gd name="connsiteY224" fmla="*/ 3460814 h 3583701"/>
                <a:gd name="connsiteX225" fmla="*/ 10984801 w 12191999"/>
                <a:gd name="connsiteY225" fmla="*/ 3465771 h 3583701"/>
                <a:gd name="connsiteX226" fmla="*/ 11014975 w 12191999"/>
                <a:gd name="connsiteY226" fmla="*/ 3451422 h 3583701"/>
                <a:gd name="connsiteX227" fmla="*/ 11000115 w 12191999"/>
                <a:gd name="connsiteY227" fmla="*/ 3446205 h 3583701"/>
                <a:gd name="connsiteX228" fmla="*/ 5709095 w 12191999"/>
                <a:gd name="connsiteY228" fmla="*/ 3444638 h 3583701"/>
                <a:gd name="connsiteX229" fmla="*/ 5752007 w 12191999"/>
                <a:gd name="connsiteY229" fmla="*/ 3459687 h 3583701"/>
                <a:gd name="connsiteX230" fmla="*/ 5709095 w 12191999"/>
                <a:gd name="connsiteY230" fmla="*/ 3444638 h 3583701"/>
                <a:gd name="connsiteX231" fmla="*/ 6514747 w 12191999"/>
                <a:gd name="connsiteY231" fmla="*/ 3437251 h 3583701"/>
                <a:gd name="connsiteX232" fmla="*/ 6492207 w 12191999"/>
                <a:gd name="connsiteY232" fmla="*/ 3438049 h 3583701"/>
                <a:gd name="connsiteX233" fmla="*/ 6489891 w 12191999"/>
                <a:gd name="connsiteY233" fmla="*/ 3437395 h 3583701"/>
                <a:gd name="connsiteX234" fmla="*/ 8131211 w 12191999"/>
                <a:gd name="connsiteY234" fmla="*/ 3435674 h 3583701"/>
                <a:gd name="connsiteX235" fmla="*/ 8162655 w 12191999"/>
                <a:gd name="connsiteY235" fmla="*/ 3437414 h 3583701"/>
                <a:gd name="connsiteX236" fmla="*/ 8137359 w 12191999"/>
                <a:gd name="connsiteY236" fmla="*/ 3444719 h 3583701"/>
                <a:gd name="connsiteX237" fmla="*/ 8112229 w 12191999"/>
                <a:gd name="connsiteY237" fmla="*/ 3441302 h 3583701"/>
                <a:gd name="connsiteX238" fmla="*/ 8131211 w 12191999"/>
                <a:gd name="connsiteY238" fmla="*/ 3435674 h 3583701"/>
                <a:gd name="connsiteX239" fmla="*/ 8231635 w 12191999"/>
                <a:gd name="connsiteY239" fmla="*/ 3434447 h 3583701"/>
                <a:gd name="connsiteX240" fmla="*/ 8327511 w 12191999"/>
                <a:gd name="connsiteY240" fmla="*/ 3435526 h 3583701"/>
                <a:gd name="connsiteX241" fmla="*/ 8342387 w 12191999"/>
                <a:gd name="connsiteY241" fmla="*/ 3445317 h 3583701"/>
                <a:gd name="connsiteX242" fmla="*/ 8191827 w 12191999"/>
                <a:gd name="connsiteY242" fmla="*/ 3452223 h 3583701"/>
                <a:gd name="connsiteX243" fmla="*/ 8231635 w 12191999"/>
                <a:gd name="connsiteY243" fmla="*/ 3434447 h 3583701"/>
                <a:gd name="connsiteX244" fmla="*/ 3704019 w 12191999"/>
                <a:gd name="connsiteY244" fmla="*/ 3433695 h 3583701"/>
                <a:gd name="connsiteX245" fmla="*/ 3628751 w 12191999"/>
                <a:gd name="connsiteY245" fmla="*/ 3462158 h 3583701"/>
                <a:gd name="connsiteX246" fmla="*/ 3688817 w 12191999"/>
                <a:gd name="connsiteY246" fmla="*/ 3448318 h 3583701"/>
                <a:gd name="connsiteX247" fmla="*/ 3704019 w 12191999"/>
                <a:gd name="connsiteY247" fmla="*/ 3433695 h 3583701"/>
                <a:gd name="connsiteX248" fmla="*/ 5123243 w 12191999"/>
                <a:gd name="connsiteY248" fmla="*/ 3431871 h 3583701"/>
                <a:gd name="connsiteX249" fmla="*/ 5019843 w 12191999"/>
                <a:gd name="connsiteY249" fmla="*/ 3451701 h 3583701"/>
                <a:gd name="connsiteX250" fmla="*/ 5047167 w 12191999"/>
                <a:gd name="connsiteY250" fmla="*/ 3452643 h 3583701"/>
                <a:gd name="connsiteX251" fmla="*/ 5154667 w 12191999"/>
                <a:gd name="connsiteY251" fmla="*/ 3439166 h 3583701"/>
                <a:gd name="connsiteX252" fmla="*/ 5123243 w 12191999"/>
                <a:gd name="connsiteY252" fmla="*/ 3431871 h 3583701"/>
                <a:gd name="connsiteX253" fmla="*/ 5304351 w 12191999"/>
                <a:gd name="connsiteY253" fmla="*/ 3431853 h 3583701"/>
                <a:gd name="connsiteX254" fmla="*/ 5229507 w 12191999"/>
                <a:gd name="connsiteY254" fmla="*/ 3435509 h 3583701"/>
                <a:gd name="connsiteX255" fmla="*/ 5244193 w 12191999"/>
                <a:gd name="connsiteY255" fmla="*/ 3450654 h 3583701"/>
                <a:gd name="connsiteX256" fmla="*/ 5259055 w 12191999"/>
                <a:gd name="connsiteY256" fmla="*/ 3455876 h 3583701"/>
                <a:gd name="connsiteX257" fmla="*/ 5304351 w 12191999"/>
                <a:gd name="connsiteY257" fmla="*/ 3431853 h 3583701"/>
                <a:gd name="connsiteX258" fmla="*/ 3385664 w 12191999"/>
                <a:gd name="connsiteY258" fmla="*/ 3427908 h 3583701"/>
                <a:gd name="connsiteX259" fmla="*/ 3428368 w 12191999"/>
                <a:gd name="connsiteY259" fmla="*/ 3454471 h 3583701"/>
                <a:gd name="connsiteX260" fmla="*/ 3385120 w 12191999"/>
                <a:gd name="connsiteY260" fmla="*/ 3458881 h 3583701"/>
                <a:gd name="connsiteX261" fmla="*/ 3356716 w 12191999"/>
                <a:gd name="connsiteY261" fmla="*/ 3437731 h 3583701"/>
                <a:gd name="connsiteX262" fmla="*/ 3385664 w 12191999"/>
                <a:gd name="connsiteY262" fmla="*/ 3427908 h 3583701"/>
                <a:gd name="connsiteX263" fmla="*/ 7234723 w 12191999"/>
                <a:gd name="connsiteY263" fmla="*/ 3425983 h 3583701"/>
                <a:gd name="connsiteX264" fmla="*/ 7219667 w 12191999"/>
                <a:gd name="connsiteY264" fmla="*/ 3435254 h 3583701"/>
                <a:gd name="connsiteX265" fmla="*/ 7128381 w 12191999"/>
                <a:gd name="connsiteY265" fmla="*/ 3435448 h 3583701"/>
                <a:gd name="connsiteX266" fmla="*/ 7025971 w 12191999"/>
                <a:gd name="connsiteY266" fmla="*/ 3431873 h 3583701"/>
                <a:gd name="connsiteX267" fmla="*/ 7234723 w 12191999"/>
                <a:gd name="connsiteY267" fmla="*/ 3425983 h 3583701"/>
                <a:gd name="connsiteX268" fmla="*/ 11150155 w 12191999"/>
                <a:gd name="connsiteY268" fmla="*/ 3425211 h 3583701"/>
                <a:gd name="connsiteX269" fmla="*/ 11150071 w 12191999"/>
                <a:gd name="connsiteY269" fmla="*/ 3429975 h 3583701"/>
                <a:gd name="connsiteX270" fmla="*/ 11181803 w 12191999"/>
                <a:gd name="connsiteY270" fmla="*/ 3425764 h 3583701"/>
                <a:gd name="connsiteX271" fmla="*/ 11175659 w 12191999"/>
                <a:gd name="connsiteY271" fmla="*/ 3437573 h 3583701"/>
                <a:gd name="connsiteX272" fmla="*/ 11152641 w 12191999"/>
                <a:gd name="connsiteY272" fmla="*/ 3438661 h 3583701"/>
                <a:gd name="connsiteX273" fmla="*/ 11134155 w 12191999"/>
                <a:gd name="connsiteY273" fmla="*/ 3434465 h 3583701"/>
                <a:gd name="connsiteX274" fmla="*/ 11150155 w 12191999"/>
                <a:gd name="connsiteY274" fmla="*/ 3425211 h 3583701"/>
                <a:gd name="connsiteX275" fmla="*/ 3967535 w 12191999"/>
                <a:gd name="connsiteY275" fmla="*/ 3424958 h 3583701"/>
                <a:gd name="connsiteX276" fmla="*/ 3958367 w 12191999"/>
                <a:gd name="connsiteY276" fmla="*/ 3428210 h 3583701"/>
                <a:gd name="connsiteX277" fmla="*/ 3980583 w 12191999"/>
                <a:gd name="connsiteY277" fmla="*/ 3440384 h 3583701"/>
                <a:gd name="connsiteX278" fmla="*/ 4003123 w 12191999"/>
                <a:gd name="connsiteY278" fmla="*/ 3433954 h 3583701"/>
                <a:gd name="connsiteX279" fmla="*/ 3967535 w 12191999"/>
                <a:gd name="connsiteY279" fmla="*/ 3424958 h 3583701"/>
                <a:gd name="connsiteX280" fmla="*/ 6303547 w 12191999"/>
                <a:gd name="connsiteY280" fmla="*/ 3424034 h 3583701"/>
                <a:gd name="connsiteX281" fmla="*/ 6349607 w 12191999"/>
                <a:gd name="connsiteY281" fmla="*/ 3435165 h 3583701"/>
                <a:gd name="connsiteX282" fmla="*/ 6288035 w 12191999"/>
                <a:gd name="connsiteY282" fmla="*/ 3428925 h 3583701"/>
                <a:gd name="connsiteX283" fmla="*/ 6287763 w 12191999"/>
                <a:gd name="connsiteY283" fmla="*/ 3444413 h 3583701"/>
                <a:gd name="connsiteX284" fmla="*/ 6264645 w 12191999"/>
                <a:gd name="connsiteY284" fmla="*/ 3444655 h 3583701"/>
                <a:gd name="connsiteX285" fmla="*/ 6241727 w 12191999"/>
                <a:gd name="connsiteY285" fmla="*/ 3433282 h 3583701"/>
                <a:gd name="connsiteX286" fmla="*/ 6303547 w 12191999"/>
                <a:gd name="connsiteY286" fmla="*/ 3424034 h 3583701"/>
                <a:gd name="connsiteX287" fmla="*/ 3614471 w 12191999"/>
                <a:gd name="connsiteY287" fmla="*/ 3422207 h 3583701"/>
                <a:gd name="connsiteX288" fmla="*/ 3569371 w 12191999"/>
                <a:gd name="connsiteY288" fmla="*/ 3436308 h 3583701"/>
                <a:gd name="connsiteX289" fmla="*/ 3599179 w 12191999"/>
                <a:gd name="connsiteY289" fmla="*/ 3441791 h 3583701"/>
                <a:gd name="connsiteX290" fmla="*/ 3614471 w 12191999"/>
                <a:gd name="connsiteY290" fmla="*/ 3422207 h 3583701"/>
                <a:gd name="connsiteX291" fmla="*/ 3873171 w 12191999"/>
                <a:gd name="connsiteY291" fmla="*/ 3422070 h 3583701"/>
                <a:gd name="connsiteX292" fmla="*/ 3868651 w 12191999"/>
                <a:gd name="connsiteY292" fmla="*/ 3426644 h 3583701"/>
                <a:gd name="connsiteX293" fmla="*/ 3883615 w 12191999"/>
                <a:gd name="connsiteY293" fmla="*/ 3426905 h 3583701"/>
                <a:gd name="connsiteX294" fmla="*/ 3883355 w 12191999"/>
                <a:gd name="connsiteY294" fmla="*/ 3441789 h 3583701"/>
                <a:gd name="connsiteX295" fmla="*/ 3873171 w 12191999"/>
                <a:gd name="connsiteY295" fmla="*/ 3422070 h 3583701"/>
                <a:gd name="connsiteX296" fmla="*/ 7472243 w 12191999"/>
                <a:gd name="connsiteY296" fmla="*/ 3420596 h 3583701"/>
                <a:gd name="connsiteX297" fmla="*/ 7529699 w 12191999"/>
                <a:gd name="connsiteY297" fmla="*/ 3426368 h 3583701"/>
                <a:gd name="connsiteX298" fmla="*/ 7529367 w 12191999"/>
                <a:gd name="connsiteY298" fmla="*/ 3445429 h 3583701"/>
                <a:gd name="connsiteX299" fmla="*/ 7515077 w 12191999"/>
                <a:gd name="connsiteY299" fmla="*/ 3440411 h 3583701"/>
                <a:gd name="connsiteX300" fmla="*/ 7414455 w 12191999"/>
                <a:gd name="connsiteY300" fmla="*/ 3433889 h 3583701"/>
                <a:gd name="connsiteX301" fmla="*/ 7472243 w 12191999"/>
                <a:gd name="connsiteY301" fmla="*/ 3420596 h 3583701"/>
                <a:gd name="connsiteX302" fmla="*/ 7269023 w 12191999"/>
                <a:gd name="connsiteY302" fmla="*/ 3418837 h 3583701"/>
                <a:gd name="connsiteX303" fmla="*/ 7292261 w 12191999"/>
                <a:gd name="connsiteY303" fmla="*/ 3426989 h 3583701"/>
                <a:gd name="connsiteX304" fmla="*/ 7248951 w 12191999"/>
                <a:gd name="connsiteY304" fmla="*/ 3435765 h 3583701"/>
                <a:gd name="connsiteX305" fmla="*/ 7248783 w 12191999"/>
                <a:gd name="connsiteY305" fmla="*/ 3445297 h 3583701"/>
                <a:gd name="connsiteX306" fmla="*/ 7234805 w 12191999"/>
                <a:gd name="connsiteY306" fmla="*/ 3421218 h 3583701"/>
                <a:gd name="connsiteX307" fmla="*/ 7269023 w 12191999"/>
                <a:gd name="connsiteY307" fmla="*/ 3418837 h 3583701"/>
                <a:gd name="connsiteX308" fmla="*/ 6242075 w 12191999"/>
                <a:gd name="connsiteY308" fmla="*/ 3413425 h 3583701"/>
                <a:gd name="connsiteX309" fmla="*/ 6226607 w 12191999"/>
                <a:gd name="connsiteY309" fmla="*/ 3443054 h 3583701"/>
                <a:gd name="connsiteX310" fmla="*/ 6076781 w 12191999"/>
                <a:gd name="connsiteY310" fmla="*/ 3465356 h 3583701"/>
                <a:gd name="connsiteX311" fmla="*/ 6047601 w 12191999"/>
                <a:gd name="connsiteY311" fmla="*/ 3424980 h 3583701"/>
                <a:gd name="connsiteX312" fmla="*/ 6092333 w 12191999"/>
                <a:gd name="connsiteY312" fmla="*/ 3430745 h 3583701"/>
                <a:gd name="connsiteX313" fmla="*/ 6062375 w 12191999"/>
                <a:gd name="connsiteY313" fmla="*/ 3435205 h 3583701"/>
                <a:gd name="connsiteX314" fmla="*/ 6092071 w 12191999"/>
                <a:gd name="connsiteY314" fmla="*/ 3445689 h 3583701"/>
                <a:gd name="connsiteX315" fmla="*/ 6242075 w 12191999"/>
                <a:gd name="connsiteY315" fmla="*/ 3413425 h 3583701"/>
                <a:gd name="connsiteX316" fmla="*/ 4304487 w 12191999"/>
                <a:gd name="connsiteY316" fmla="*/ 3413159 h 3583701"/>
                <a:gd name="connsiteX317" fmla="*/ 4287559 w 12191999"/>
                <a:gd name="connsiteY317" fmla="*/ 3419067 h 3583701"/>
                <a:gd name="connsiteX318" fmla="*/ 4321083 w 12191999"/>
                <a:gd name="connsiteY318" fmla="*/ 3426477 h 3583701"/>
                <a:gd name="connsiteX319" fmla="*/ 4332503 w 12191999"/>
                <a:gd name="connsiteY319" fmla="*/ 3414889 h 3583701"/>
                <a:gd name="connsiteX320" fmla="*/ 4304487 w 12191999"/>
                <a:gd name="connsiteY320" fmla="*/ 3413159 h 3583701"/>
                <a:gd name="connsiteX321" fmla="*/ 4252243 w 12191999"/>
                <a:gd name="connsiteY321" fmla="*/ 3407285 h 3583701"/>
                <a:gd name="connsiteX322" fmla="*/ 4242697 w 12191999"/>
                <a:gd name="connsiteY322" fmla="*/ 3418284 h 3583701"/>
                <a:gd name="connsiteX323" fmla="*/ 4272611 w 12191999"/>
                <a:gd name="connsiteY323" fmla="*/ 3418807 h 3583701"/>
                <a:gd name="connsiteX324" fmla="*/ 4252243 w 12191999"/>
                <a:gd name="connsiteY324" fmla="*/ 3407285 h 3583701"/>
                <a:gd name="connsiteX325" fmla="*/ 11180335 w 12191999"/>
                <a:gd name="connsiteY325" fmla="*/ 3404724 h 3583701"/>
                <a:gd name="connsiteX326" fmla="*/ 11089919 w 12191999"/>
                <a:gd name="connsiteY326" fmla="*/ 3442813 h 3583701"/>
                <a:gd name="connsiteX327" fmla="*/ 11060007 w 12191999"/>
                <a:gd name="connsiteY327" fmla="*/ 3442291 h 3583701"/>
                <a:gd name="connsiteX328" fmla="*/ 11044715 w 12191999"/>
                <a:gd name="connsiteY328" fmla="*/ 3461859 h 3583701"/>
                <a:gd name="connsiteX329" fmla="*/ 11067747 w 12191999"/>
                <a:gd name="connsiteY329" fmla="*/ 3467837 h 3583701"/>
                <a:gd name="connsiteX330" fmla="*/ 11074541 w 12191999"/>
                <a:gd name="connsiteY330" fmla="*/ 3467337 h 3583701"/>
                <a:gd name="connsiteX331" fmla="*/ 11269535 w 12191999"/>
                <a:gd name="connsiteY331" fmla="*/ 3436031 h 3583701"/>
                <a:gd name="connsiteX332" fmla="*/ 11194935 w 12191999"/>
                <a:gd name="connsiteY332" fmla="*/ 3424812 h 3583701"/>
                <a:gd name="connsiteX333" fmla="*/ 11240055 w 12191999"/>
                <a:gd name="connsiteY333" fmla="*/ 3410725 h 3583701"/>
                <a:gd name="connsiteX334" fmla="*/ 11180335 w 12191999"/>
                <a:gd name="connsiteY334" fmla="*/ 3404724 h 3583701"/>
                <a:gd name="connsiteX335" fmla="*/ 8040287 w 12191999"/>
                <a:gd name="connsiteY335" fmla="*/ 3404295 h 3583701"/>
                <a:gd name="connsiteX336" fmla="*/ 8054529 w 12191999"/>
                <a:gd name="connsiteY336" fmla="*/ 3449589 h 3583701"/>
                <a:gd name="connsiteX337" fmla="*/ 7889217 w 12191999"/>
                <a:gd name="connsiteY337" fmla="*/ 3451708 h 3583701"/>
                <a:gd name="connsiteX338" fmla="*/ 7648989 w 12191999"/>
                <a:gd name="connsiteY338" fmla="*/ 3442510 h 3583701"/>
                <a:gd name="connsiteX339" fmla="*/ 7544023 w 12191999"/>
                <a:gd name="connsiteY339" fmla="*/ 3430668 h 3583701"/>
                <a:gd name="connsiteX340" fmla="*/ 7709335 w 12191999"/>
                <a:gd name="connsiteY340" fmla="*/ 3428547 h 3583701"/>
                <a:gd name="connsiteX341" fmla="*/ 7694399 w 12191999"/>
                <a:gd name="connsiteY341" fmla="*/ 3423281 h 3583701"/>
                <a:gd name="connsiteX342" fmla="*/ 7859711 w 12191999"/>
                <a:gd name="connsiteY342" fmla="*/ 3421162 h 3583701"/>
                <a:gd name="connsiteX343" fmla="*/ 7844771 w 12191999"/>
                <a:gd name="connsiteY343" fmla="*/ 3415897 h 3583701"/>
                <a:gd name="connsiteX344" fmla="*/ 8040287 w 12191999"/>
                <a:gd name="connsiteY344" fmla="*/ 3404295 h 3583701"/>
                <a:gd name="connsiteX345" fmla="*/ 3525118 w 12191999"/>
                <a:gd name="connsiteY345" fmla="*/ 3400796 h 3583701"/>
                <a:gd name="connsiteX346" fmla="*/ 3495120 w 12191999"/>
                <a:gd name="connsiteY346" fmla="*/ 3405235 h 3583701"/>
                <a:gd name="connsiteX347" fmla="*/ 3509826 w 12191999"/>
                <a:gd name="connsiteY347" fmla="*/ 3420380 h 3583701"/>
                <a:gd name="connsiteX348" fmla="*/ 3524771 w 12191999"/>
                <a:gd name="connsiteY348" fmla="*/ 3420641 h 3583701"/>
                <a:gd name="connsiteX349" fmla="*/ 3525118 w 12191999"/>
                <a:gd name="connsiteY349" fmla="*/ 3400796 h 3583701"/>
                <a:gd name="connsiteX350" fmla="*/ 6860731 w 12191999"/>
                <a:gd name="connsiteY350" fmla="*/ 3400389 h 3583701"/>
                <a:gd name="connsiteX351" fmla="*/ 6830471 w 12191999"/>
                <a:gd name="connsiteY351" fmla="*/ 3414161 h 3583701"/>
                <a:gd name="connsiteX352" fmla="*/ 7010499 w 12191999"/>
                <a:gd name="connsiteY352" fmla="*/ 3422069 h 3583701"/>
                <a:gd name="connsiteX353" fmla="*/ 6935369 w 12191999"/>
                <a:gd name="connsiteY353" fmla="*/ 3425525 h 3583701"/>
                <a:gd name="connsiteX354" fmla="*/ 6785101 w 12191999"/>
                <a:gd name="connsiteY354" fmla="*/ 3432436 h 3583701"/>
                <a:gd name="connsiteX355" fmla="*/ 6740231 w 12191999"/>
                <a:gd name="connsiteY355" fmla="*/ 3422118 h 3583701"/>
                <a:gd name="connsiteX356" fmla="*/ 6469791 w 12191999"/>
                <a:gd name="connsiteY356" fmla="*/ 3431698 h 3583701"/>
                <a:gd name="connsiteX357" fmla="*/ 6489891 w 12191999"/>
                <a:gd name="connsiteY357" fmla="*/ 3437395 h 3583701"/>
                <a:gd name="connsiteX358" fmla="*/ 6437773 w 12191999"/>
                <a:gd name="connsiteY358" fmla="*/ 3437694 h 3583701"/>
                <a:gd name="connsiteX359" fmla="*/ 6349621 w 12191999"/>
                <a:gd name="connsiteY359" fmla="*/ 3434369 h 3583701"/>
                <a:gd name="connsiteX360" fmla="*/ 6409999 w 12191999"/>
                <a:gd name="connsiteY360" fmla="*/ 3416355 h 3583701"/>
                <a:gd name="connsiteX361" fmla="*/ 6770511 w 12191999"/>
                <a:gd name="connsiteY361" fmla="*/ 3408346 h 3583701"/>
                <a:gd name="connsiteX362" fmla="*/ 6860731 w 12191999"/>
                <a:gd name="connsiteY362" fmla="*/ 3400389 h 3583701"/>
                <a:gd name="connsiteX363" fmla="*/ 3869167 w 12191999"/>
                <a:gd name="connsiteY363" fmla="*/ 3396876 h 3583701"/>
                <a:gd name="connsiteX364" fmla="*/ 3824155 w 12191999"/>
                <a:gd name="connsiteY364" fmla="*/ 3406016 h 3583701"/>
                <a:gd name="connsiteX365" fmla="*/ 3857775 w 12191999"/>
                <a:gd name="connsiteY365" fmla="*/ 3407224 h 3583701"/>
                <a:gd name="connsiteX366" fmla="*/ 3869167 w 12191999"/>
                <a:gd name="connsiteY366" fmla="*/ 3396876 h 3583701"/>
                <a:gd name="connsiteX367" fmla="*/ 2895226 w 12191999"/>
                <a:gd name="connsiteY367" fmla="*/ 3393819 h 3583701"/>
                <a:gd name="connsiteX368" fmla="*/ 2895226 w 12191999"/>
                <a:gd name="connsiteY368" fmla="*/ 3393820 h 3583701"/>
                <a:gd name="connsiteX369" fmla="*/ 2895182 w 12191999"/>
                <a:gd name="connsiteY369" fmla="*/ 3396453 h 3583701"/>
                <a:gd name="connsiteX370" fmla="*/ 3779555 w 12191999"/>
                <a:gd name="connsiteY370" fmla="*/ 3390350 h 3583701"/>
                <a:gd name="connsiteX371" fmla="*/ 3734347 w 12191999"/>
                <a:gd name="connsiteY371" fmla="*/ 3409411 h 3583701"/>
                <a:gd name="connsiteX372" fmla="*/ 3779555 w 12191999"/>
                <a:gd name="connsiteY372" fmla="*/ 3390350 h 3583701"/>
                <a:gd name="connsiteX373" fmla="*/ 3570497 w 12191999"/>
                <a:gd name="connsiteY373" fmla="*/ 3371813 h 3583701"/>
                <a:gd name="connsiteX374" fmla="*/ 3525204 w 12191999"/>
                <a:gd name="connsiteY374" fmla="*/ 3395835 h 3583701"/>
                <a:gd name="connsiteX375" fmla="*/ 3547595 w 12191999"/>
                <a:gd name="connsiteY375" fmla="*/ 3398087 h 3583701"/>
                <a:gd name="connsiteX376" fmla="*/ 3570065 w 12191999"/>
                <a:gd name="connsiteY376" fmla="*/ 3396618 h 3583701"/>
                <a:gd name="connsiteX377" fmla="*/ 3570497 w 12191999"/>
                <a:gd name="connsiteY377" fmla="*/ 3371813 h 3583701"/>
                <a:gd name="connsiteX378" fmla="*/ 4441799 w 12191999"/>
                <a:gd name="connsiteY378" fmla="*/ 3365309 h 3583701"/>
                <a:gd name="connsiteX379" fmla="*/ 4377953 w 12191999"/>
                <a:gd name="connsiteY379" fmla="*/ 3380944 h 3583701"/>
                <a:gd name="connsiteX380" fmla="*/ 4527739 w 12191999"/>
                <a:gd name="connsiteY380" fmla="*/ 3368669 h 3583701"/>
                <a:gd name="connsiteX381" fmla="*/ 4441799 w 12191999"/>
                <a:gd name="connsiteY381" fmla="*/ 3365309 h 3583701"/>
                <a:gd name="connsiteX382" fmla="*/ 9566961 w 12191999"/>
                <a:gd name="connsiteY382" fmla="*/ 3361827 h 3583701"/>
                <a:gd name="connsiteX383" fmla="*/ 9595641 w 12191999"/>
                <a:gd name="connsiteY383" fmla="*/ 3367433 h 3583701"/>
                <a:gd name="connsiteX384" fmla="*/ 9609771 w 12191999"/>
                <a:gd name="connsiteY384" fmla="*/ 3383002 h 3583701"/>
                <a:gd name="connsiteX385" fmla="*/ 9566337 w 12191999"/>
                <a:gd name="connsiteY385" fmla="*/ 3397565 h 3583701"/>
                <a:gd name="connsiteX386" fmla="*/ 9537747 w 12191999"/>
                <a:gd name="connsiteY386" fmla="*/ 3386853 h 3583701"/>
                <a:gd name="connsiteX387" fmla="*/ 9538103 w 12191999"/>
                <a:gd name="connsiteY387" fmla="*/ 3366429 h 3583701"/>
                <a:gd name="connsiteX388" fmla="*/ 9566961 w 12191999"/>
                <a:gd name="connsiteY388" fmla="*/ 3361827 h 3583701"/>
                <a:gd name="connsiteX389" fmla="*/ 3348575 w 12191999"/>
                <a:gd name="connsiteY389" fmla="*/ 3358232 h 3583701"/>
                <a:gd name="connsiteX390" fmla="*/ 3348408 w 12191999"/>
                <a:gd name="connsiteY390" fmla="*/ 3367763 h 3583701"/>
                <a:gd name="connsiteX391" fmla="*/ 3285112 w 12191999"/>
                <a:gd name="connsiteY391" fmla="*/ 3366658 h 3583701"/>
                <a:gd name="connsiteX392" fmla="*/ 3348575 w 12191999"/>
                <a:gd name="connsiteY392" fmla="*/ 3358232 h 3583701"/>
                <a:gd name="connsiteX393" fmla="*/ 3664701 w 12191999"/>
                <a:gd name="connsiteY393" fmla="*/ 3343448 h 3583701"/>
                <a:gd name="connsiteX394" fmla="*/ 3645251 w 12191999"/>
                <a:gd name="connsiteY394" fmla="*/ 3373118 h 3583701"/>
                <a:gd name="connsiteX395" fmla="*/ 3690635 w 12191999"/>
                <a:gd name="connsiteY395" fmla="*/ 3344133 h 3583701"/>
                <a:gd name="connsiteX396" fmla="*/ 3664701 w 12191999"/>
                <a:gd name="connsiteY396" fmla="*/ 3343448 h 3583701"/>
                <a:gd name="connsiteX397" fmla="*/ 3811899 w 12191999"/>
                <a:gd name="connsiteY397" fmla="*/ 3330440 h 3583701"/>
                <a:gd name="connsiteX398" fmla="*/ 3810331 w 12191999"/>
                <a:gd name="connsiteY398" fmla="*/ 3331197 h 3583701"/>
                <a:gd name="connsiteX399" fmla="*/ 3805663 w 12191999"/>
                <a:gd name="connsiteY399" fmla="*/ 3330855 h 3583701"/>
                <a:gd name="connsiteX400" fmla="*/ 3852507 w 12191999"/>
                <a:gd name="connsiteY400" fmla="*/ 3326429 h 3583701"/>
                <a:gd name="connsiteX401" fmla="*/ 3838555 w 12191999"/>
                <a:gd name="connsiteY401" fmla="*/ 3343882 h 3583701"/>
                <a:gd name="connsiteX402" fmla="*/ 3810519 w 12191999"/>
                <a:gd name="connsiteY402" fmla="*/ 3345605 h 3583701"/>
                <a:gd name="connsiteX403" fmla="*/ 3789899 w 12191999"/>
                <a:gd name="connsiteY403" fmla="*/ 3341067 h 3583701"/>
                <a:gd name="connsiteX404" fmla="*/ 3810331 w 12191999"/>
                <a:gd name="connsiteY404" fmla="*/ 3331197 h 3583701"/>
                <a:gd name="connsiteX405" fmla="*/ 3829007 w 12191999"/>
                <a:gd name="connsiteY405" fmla="*/ 3332572 h 3583701"/>
                <a:gd name="connsiteX406" fmla="*/ 3852507 w 12191999"/>
                <a:gd name="connsiteY406" fmla="*/ 3326429 h 3583701"/>
                <a:gd name="connsiteX407" fmla="*/ 3821333 w 12191999"/>
                <a:gd name="connsiteY407" fmla="*/ 3325885 h 3583701"/>
                <a:gd name="connsiteX408" fmla="*/ 3813463 w 12191999"/>
                <a:gd name="connsiteY408" fmla="*/ 3330336 h 3583701"/>
                <a:gd name="connsiteX409" fmla="*/ 3811899 w 12191999"/>
                <a:gd name="connsiteY409" fmla="*/ 3330440 h 3583701"/>
                <a:gd name="connsiteX410" fmla="*/ 3818119 w 12191999"/>
                <a:gd name="connsiteY410" fmla="*/ 3315304 h 3583701"/>
                <a:gd name="connsiteX411" fmla="*/ 3795703 w 12191999"/>
                <a:gd name="connsiteY411" fmla="*/ 3321774 h 3583701"/>
                <a:gd name="connsiteX412" fmla="*/ 3750871 w 12191999"/>
                <a:gd name="connsiteY412" fmla="*/ 3320372 h 3583701"/>
                <a:gd name="connsiteX413" fmla="*/ 3705147 w 12191999"/>
                <a:gd name="connsiteY413" fmla="*/ 3369200 h 3583701"/>
                <a:gd name="connsiteX414" fmla="*/ 3728171 w 12191999"/>
                <a:gd name="connsiteY414" fmla="*/ 3375185 h 3583701"/>
                <a:gd name="connsiteX415" fmla="*/ 3734951 w 12191999"/>
                <a:gd name="connsiteY415" fmla="*/ 3374683 h 3583701"/>
                <a:gd name="connsiteX416" fmla="*/ 3944891 w 12191999"/>
                <a:gd name="connsiteY416" fmla="*/ 3343609 h 3583701"/>
                <a:gd name="connsiteX417" fmla="*/ 3870379 w 12191999"/>
                <a:gd name="connsiteY417" fmla="*/ 3327420 h 3583701"/>
                <a:gd name="connsiteX418" fmla="*/ 3900467 w 12191999"/>
                <a:gd name="connsiteY418" fmla="*/ 3318019 h 3583701"/>
                <a:gd name="connsiteX419" fmla="*/ 3870565 w 12191999"/>
                <a:gd name="connsiteY419" fmla="*/ 3316877 h 3583701"/>
                <a:gd name="connsiteX420" fmla="*/ 3860919 w 12191999"/>
                <a:gd name="connsiteY420" fmla="*/ 3315304 h 3583701"/>
                <a:gd name="connsiteX421" fmla="*/ 3548331 w 12191999"/>
                <a:gd name="connsiteY421" fmla="*/ 3315304 h 3583701"/>
                <a:gd name="connsiteX422" fmla="*/ 3535740 w 12191999"/>
                <a:gd name="connsiteY422" fmla="*/ 3327782 h 3583701"/>
                <a:gd name="connsiteX423" fmla="*/ 3525902 w 12191999"/>
                <a:gd name="connsiteY423" fmla="*/ 3356146 h 3583701"/>
                <a:gd name="connsiteX424" fmla="*/ 3557363 w 12191999"/>
                <a:gd name="connsiteY424" fmla="*/ 3360882 h 3583701"/>
                <a:gd name="connsiteX425" fmla="*/ 3555791 w 12191999"/>
                <a:gd name="connsiteY425" fmla="*/ 3356668 h 3583701"/>
                <a:gd name="connsiteX426" fmla="*/ 3555879 w 12191999"/>
                <a:gd name="connsiteY426" fmla="*/ 3351706 h 3583701"/>
                <a:gd name="connsiteX427" fmla="*/ 3630739 w 12191999"/>
                <a:gd name="connsiteY427" fmla="*/ 3348051 h 3583701"/>
                <a:gd name="connsiteX428" fmla="*/ 3593699 w 12191999"/>
                <a:gd name="connsiteY428" fmla="*/ 3327553 h 3583701"/>
                <a:gd name="connsiteX429" fmla="*/ 3571563 w 12191999"/>
                <a:gd name="connsiteY429" fmla="*/ 3315304 h 3583701"/>
                <a:gd name="connsiteX430" fmla="*/ 2533493 w 12191999"/>
                <a:gd name="connsiteY430" fmla="*/ 3315304 h 3583701"/>
                <a:gd name="connsiteX431" fmla="*/ 2536395 w 12191999"/>
                <a:gd name="connsiteY431" fmla="*/ 3317285 h 3583701"/>
                <a:gd name="connsiteX432" fmla="*/ 2554382 w 12191999"/>
                <a:gd name="connsiteY432" fmla="*/ 3317832 h 3583701"/>
                <a:gd name="connsiteX433" fmla="*/ 2567150 w 12191999"/>
                <a:gd name="connsiteY433" fmla="*/ 3315304 h 3583701"/>
                <a:gd name="connsiteX434" fmla="*/ 2488313 w 12191999"/>
                <a:gd name="connsiteY434" fmla="*/ 3315304 h 3583701"/>
                <a:gd name="connsiteX435" fmla="*/ 2492610 w 12191999"/>
                <a:gd name="connsiteY435" fmla="*/ 3322333 h 3583701"/>
                <a:gd name="connsiteX436" fmla="*/ 2499925 w 12191999"/>
                <a:gd name="connsiteY436" fmla="*/ 3315304 h 3583701"/>
                <a:gd name="connsiteX437" fmla="*/ 2430891 w 12191999"/>
                <a:gd name="connsiteY437" fmla="*/ 3315304 h 3583701"/>
                <a:gd name="connsiteX438" fmla="*/ 2432868 w 12191999"/>
                <a:gd name="connsiteY438" fmla="*/ 3316331 h 3583701"/>
                <a:gd name="connsiteX439" fmla="*/ 2436158 w 12191999"/>
                <a:gd name="connsiteY439" fmla="*/ 3315304 h 3583701"/>
                <a:gd name="connsiteX440" fmla="*/ 4130603 w 12191999"/>
                <a:gd name="connsiteY440" fmla="*/ 296884 h 3583701"/>
                <a:gd name="connsiteX441" fmla="*/ 4130549 w 12191999"/>
                <a:gd name="connsiteY441" fmla="*/ 299799 h 3583701"/>
                <a:gd name="connsiteX442" fmla="*/ 4130501 w 12191999"/>
                <a:gd name="connsiteY442" fmla="*/ 302745 h 3583701"/>
                <a:gd name="connsiteX443" fmla="*/ 4223163 w 12191999"/>
                <a:gd name="connsiteY443" fmla="*/ 304362 h 3583701"/>
                <a:gd name="connsiteX444" fmla="*/ 4229567 w 12191999"/>
                <a:gd name="connsiteY444" fmla="*/ 301753 h 3583701"/>
                <a:gd name="connsiteX445" fmla="*/ 4193199 w 12191999"/>
                <a:gd name="connsiteY445" fmla="*/ 297752 h 3583701"/>
                <a:gd name="connsiteX446" fmla="*/ 4064017 w 12191999"/>
                <a:gd name="connsiteY446" fmla="*/ 295961 h 3583701"/>
                <a:gd name="connsiteX447" fmla="*/ 3780875 w 12191999"/>
                <a:gd name="connsiteY447" fmla="*/ 317051 h 3583701"/>
                <a:gd name="connsiteX448" fmla="*/ 3789373 w 12191999"/>
                <a:gd name="connsiteY448" fmla="*/ 328200 h 3583701"/>
                <a:gd name="connsiteX449" fmla="*/ 3793285 w 12191999"/>
                <a:gd name="connsiteY449" fmla="*/ 329576 h 3583701"/>
                <a:gd name="connsiteX450" fmla="*/ 3957203 w 12191999"/>
                <a:gd name="connsiteY450" fmla="*/ 329576 h 3583701"/>
                <a:gd name="connsiteX451" fmla="*/ 3944737 w 12191999"/>
                <a:gd name="connsiteY451" fmla="*/ 324315 h 3583701"/>
                <a:gd name="connsiteX452" fmla="*/ 3981967 w 12191999"/>
                <a:gd name="connsiteY452" fmla="*/ 315040 h 3583701"/>
                <a:gd name="connsiteX453" fmla="*/ 4115063 w 12191999"/>
                <a:gd name="connsiteY453" fmla="*/ 307593 h 3583701"/>
                <a:gd name="connsiteX454" fmla="*/ 4126439 w 12191999"/>
                <a:gd name="connsiteY454" fmla="*/ 296827 h 3583701"/>
                <a:gd name="connsiteX455" fmla="*/ 4977907 w 12191999"/>
                <a:gd name="connsiteY455" fmla="*/ 291259 h 3583701"/>
                <a:gd name="connsiteX456" fmla="*/ 4912407 w 12191999"/>
                <a:gd name="connsiteY456" fmla="*/ 292175 h 3583701"/>
                <a:gd name="connsiteX457" fmla="*/ 4912175 w 12191999"/>
                <a:gd name="connsiteY457" fmla="*/ 292211 h 3583701"/>
                <a:gd name="connsiteX458" fmla="*/ 4966975 w 12191999"/>
                <a:gd name="connsiteY458" fmla="*/ 293230 h 3583701"/>
                <a:gd name="connsiteX459" fmla="*/ 5109463 w 12191999"/>
                <a:gd name="connsiteY459" fmla="*/ 289417 h 3583701"/>
                <a:gd name="connsiteX460" fmla="*/ 5045767 w 12191999"/>
                <a:gd name="connsiteY460" fmla="*/ 290308 h 3583701"/>
                <a:gd name="connsiteX461" fmla="*/ 5054175 w 12191999"/>
                <a:gd name="connsiteY461" fmla="*/ 292579 h 3583701"/>
                <a:gd name="connsiteX462" fmla="*/ 5168911 w 12191999"/>
                <a:gd name="connsiteY462" fmla="*/ 291094 h 3583701"/>
                <a:gd name="connsiteX463" fmla="*/ 5168915 w 12191999"/>
                <a:gd name="connsiteY463" fmla="*/ 290805 h 3583701"/>
                <a:gd name="connsiteX464" fmla="*/ 11547523 w 12191999"/>
                <a:gd name="connsiteY464" fmla="*/ 233700 h 3583701"/>
                <a:gd name="connsiteX465" fmla="*/ 11361911 w 12191999"/>
                <a:gd name="connsiteY465" fmla="*/ 245348 h 3583701"/>
                <a:gd name="connsiteX466" fmla="*/ 11547523 w 12191999"/>
                <a:gd name="connsiteY466" fmla="*/ 233700 h 3583701"/>
                <a:gd name="connsiteX467" fmla="*/ 11677937 w 12191999"/>
                <a:gd name="connsiteY467" fmla="*/ 196275 h 3583701"/>
                <a:gd name="connsiteX468" fmla="*/ 11715019 w 12191999"/>
                <a:gd name="connsiteY468" fmla="*/ 196922 h 3583701"/>
                <a:gd name="connsiteX469" fmla="*/ 11677937 w 12191999"/>
                <a:gd name="connsiteY469" fmla="*/ 196275 h 3583701"/>
                <a:gd name="connsiteX470" fmla="*/ 5116325 w 12191999"/>
                <a:gd name="connsiteY470" fmla="*/ 195385 h 3583701"/>
                <a:gd name="connsiteX471" fmla="*/ 5151811 w 12191999"/>
                <a:gd name="connsiteY471" fmla="*/ 206218 h 3583701"/>
                <a:gd name="connsiteX472" fmla="*/ 5151453 w 12191999"/>
                <a:gd name="connsiteY472" fmla="*/ 226642 h 3583701"/>
                <a:gd name="connsiteX473" fmla="*/ 5115703 w 12191999"/>
                <a:gd name="connsiteY473" fmla="*/ 231124 h 3583701"/>
                <a:gd name="connsiteX474" fmla="*/ 5080127 w 12191999"/>
                <a:gd name="connsiteY474" fmla="*/ 225397 h 3583701"/>
                <a:gd name="connsiteX475" fmla="*/ 5062555 w 12191999"/>
                <a:gd name="connsiteY475" fmla="*/ 209768 h 3583701"/>
                <a:gd name="connsiteX476" fmla="*/ 5116325 w 12191999"/>
                <a:gd name="connsiteY476" fmla="*/ 195385 h 3583701"/>
                <a:gd name="connsiteX477" fmla="*/ 11617825 w 12191999"/>
                <a:gd name="connsiteY477" fmla="*/ 188401 h 3583701"/>
                <a:gd name="connsiteX478" fmla="*/ 11603719 w 12191999"/>
                <a:gd name="connsiteY478" fmla="*/ 199943 h 3583701"/>
                <a:gd name="connsiteX479" fmla="*/ 11659407 w 12191999"/>
                <a:gd name="connsiteY479" fmla="*/ 195952 h 3583701"/>
                <a:gd name="connsiteX480" fmla="*/ 11617825 w 12191999"/>
                <a:gd name="connsiteY480" fmla="*/ 188401 h 3583701"/>
                <a:gd name="connsiteX481" fmla="*/ 12039827 w 12191999"/>
                <a:gd name="connsiteY481" fmla="*/ 175917 h 3583701"/>
                <a:gd name="connsiteX482" fmla="*/ 12011911 w 12191999"/>
                <a:gd name="connsiteY482" fmla="*/ 182254 h 3583701"/>
                <a:gd name="connsiteX483" fmla="*/ 12067413 w 12191999"/>
                <a:gd name="connsiteY483" fmla="*/ 188185 h 3583701"/>
                <a:gd name="connsiteX484" fmla="*/ 12039827 w 12191999"/>
                <a:gd name="connsiteY484" fmla="*/ 175917 h 3583701"/>
                <a:gd name="connsiteX485" fmla="*/ 12160335 w 12191999"/>
                <a:gd name="connsiteY485" fmla="*/ 174919 h 3583701"/>
                <a:gd name="connsiteX486" fmla="*/ 12178629 w 12191999"/>
                <a:gd name="connsiteY486" fmla="*/ 190126 h 3583701"/>
                <a:gd name="connsiteX487" fmla="*/ 12160075 w 12191999"/>
                <a:gd name="connsiteY487" fmla="*/ 189803 h 3583701"/>
                <a:gd name="connsiteX488" fmla="*/ 12160335 w 12191999"/>
                <a:gd name="connsiteY488" fmla="*/ 174919 h 3583701"/>
                <a:gd name="connsiteX489" fmla="*/ 8994091 w 12191999"/>
                <a:gd name="connsiteY489" fmla="*/ 168333 h 3583701"/>
                <a:gd name="connsiteX490" fmla="*/ 9103371 w 12191999"/>
                <a:gd name="connsiteY490" fmla="*/ 172028 h 3583701"/>
                <a:gd name="connsiteX491" fmla="*/ 9028607 w 12191999"/>
                <a:gd name="connsiteY491" fmla="*/ 189791 h 3583701"/>
                <a:gd name="connsiteX492" fmla="*/ 8581777 w 12191999"/>
                <a:gd name="connsiteY492" fmla="*/ 196293 h 3583701"/>
                <a:gd name="connsiteX493" fmla="*/ 8469979 w 12191999"/>
                <a:gd name="connsiteY493" fmla="*/ 203874 h 3583701"/>
                <a:gd name="connsiteX494" fmla="*/ 8507431 w 12191999"/>
                <a:gd name="connsiteY494" fmla="*/ 190227 h 3583701"/>
                <a:gd name="connsiteX495" fmla="*/ 8284249 w 12191999"/>
                <a:gd name="connsiteY495" fmla="*/ 181565 h 3583701"/>
                <a:gd name="connsiteX496" fmla="*/ 8377363 w 12191999"/>
                <a:gd name="connsiteY496" fmla="*/ 178424 h 3583701"/>
                <a:gd name="connsiteX497" fmla="*/ 8563591 w 12191999"/>
                <a:gd name="connsiteY497" fmla="*/ 172140 h 3583701"/>
                <a:gd name="connsiteX498" fmla="*/ 8619253 w 12191999"/>
                <a:gd name="connsiteY498" fmla="*/ 182646 h 3583701"/>
                <a:gd name="connsiteX499" fmla="*/ 8954427 w 12191999"/>
                <a:gd name="connsiteY499" fmla="*/ 174196 h 3583701"/>
                <a:gd name="connsiteX500" fmla="*/ 8929489 w 12191999"/>
                <a:gd name="connsiteY500" fmla="*/ 168415 h 3583701"/>
                <a:gd name="connsiteX501" fmla="*/ 8926615 w 12191999"/>
                <a:gd name="connsiteY501" fmla="*/ 167751 h 3583701"/>
                <a:gd name="connsiteX502" fmla="*/ 8929489 w 12191999"/>
                <a:gd name="connsiteY502" fmla="*/ 168415 h 3583701"/>
                <a:gd name="connsiteX503" fmla="*/ 8898683 w 12191999"/>
                <a:gd name="connsiteY503" fmla="*/ 168455 h 3583701"/>
                <a:gd name="connsiteX504" fmla="*/ 8926615 w 12191999"/>
                <a:gd name="connsiteY504" fmla="*/ 167751 h 3583701"/>
                <a:gd name="connsiteX505" fmla="*/ 8024923 w 12191999"/>
                <a:gd name="connsiteY505" fmla="*/ 167505 h 3583701"/>
                <a:gd name="connsiteX506" fmla="*/ 8138077 w 12191999"/>
                <a:gd name="connsiteY506" fmla="*/ 167693 h 3583701"/>
                <a:gd name="connsiteX507" fmla="*/ 8265031 w 12191999"/>
                <a:gd name="connsiteY507" fmla="*/ 171696 h 3583701"/>
                <a:gd name="connsiteX508" fmla="*/ 8006303 w 12191999"/>
                <a:gd name="connsiteY508" fmla="*/ 176713 h 3583701"/>
                <a:gd name="connsiteX509" fmla="*/ 8024923 w 12191999"/>
                <a:gd name="connsiteY509" fmla="*/ 167505 h 3583701"/>
                <a:gd name="connsiteX510" fmla="*/ 9208657 w 12191999"/>
                <a:gd name="connsiteY510" fmla="*/ 162096 h 3583701"/>
                <a:gd name="connsiteX511" fmla="*/ 9237115 w 12191999"/>
                <a:gd name="connsiteY511" fmla="*/ 173565 h 3583701"/>
                <a:gd name="connsiteX512" fmla="*/ 9160525 w 12191999"/>
                <a:gd name="connsiteY512" fmla="*/ 182556 h 3583701"/>
                <a:gd name="connsiteX513" fmla="*/ 9103387 w 12191999"/>
                <a:gd name="connsiteY513" fmla="*/ 171231 h 3583701"/>
                <a:gd name="connsiteX514" fmla="*/ 9179727 w 12191999"/>
                <a:gd name="connsiteY514" fmla="*/ 177729 h 3583701"/>
                <a:gd name="connsiteX515" fmla="*/ 9179999 w 12191999"/>
                <a:gd name="connsiteY515" fmla="*/ 162241 h 3583701"/>
                <a:gd name="connsiteX516" fmla="*/ 9208657 w 12191999"/>
                <a:gd name="connsiteY516" fmla="*/ 162096 h 3583701"/>
                <a:gd name="connsiteX517" fmla="*/ 10717719 w 12191999"/>
                <a:gd name="connsiteY517" fmla="*/ 159198 h 3583701"/>
                <a:gd name="connsiteX518" fmla="*/ 10584527 w 12191999"/>
                <a:gd name="connsiteY518" fmla="*/ 172226 h 3583701"/>
                <a:gd name="connsiteX519" fmla="*/ 10751587 w 12191999"/>
                <a:gd name="connsiteY519" fmla="*/ 160255 h 3583701"/>
                <a:gd name="connsiteX520" fmla="*/ 10717719 w 12191999"/>
                <a:gd name="connsiteY520" fmla="*/ 159198 h 3583701"/>
                <a:gd name="connsiteX521" fmla="*/ 7988791 w 12191999"/>
                <a:gd name="connsiteY521" fmla="*/ 157340 h 3583701"/>
                <a:gd name="connsiteX522" fmla="*/ 8006219 w 12191999"/>
                <a:gd name="connsiteY522" fmla="*/ 181479 h 3583701"/>
                <a:gd name="connsiteX523" fmla="*/ 7934975 w 12191999"/>
                <a:gd name="connsiteY523" fmla="*/ 175466 h 3583701"/>
                <a:gd name="connsiteX524" fmla="*/ 7988623 w 12191999"/>
                <a:gd name="connsiteY524" fmla="*/ 166871 h 3583701"/>
                <a:gd name="connsiteX525" fmla="*/ 7988791 w 12191999"/>
                <a:gd name="connsiteY525" fmla="*/ 157340 h 3583701"/>
                <a:gd name="connsiteX526" fmla="*/ 7641001 w 12191999"/>
                <a:gd name="connsiteY526" fmla="*/ 156035 h 3583701"/>
                <a:gd name="connsiteX527" fmla="*/ 7658737 w 12191999"/>
                <a:gd name="connsiteY527" fmla="*/ 161113 h 3583701"/>
                <a:gd name="connsiteX528" fmla="*/ 7783485 w 12191999"/>
                <a:gd name="connsiteY528" fmla="*/ 168056 h 3583701"/>
                <a:gd name="connsiteX529" fmla="*/ 7711911 w 12191999"/>
                <a:gd name="connsiteY529" fmla="*/ 181107 h 3583701"/>
                <a:gd name="connsiteX530" fmla="*/ 7640667 w 12191999"/>
                <a:gd name="connsiteY530" fmla="*/ 175096 h 3583701"/>
                <a:gd name="connsiteX531" fmla="*/ 7641001 w 12191999"/>
                <a:gd name="connsiteY531" fmla="*/ 156035 h 3583701"/>
                <a:gd name="connsiteX532" fmla="*/ 10455063 w 12191999"/>
                <a:gd name="connsiteY532" fmla="*/ 155079 h 3583701"/>
                <a:gd name="connsiteX533" fmla="*/ 10399021 w 12191999"/>
                <a:gd name="connsiteY533" fmla="*/ 178914 h 3583701"/>
                <a:gd name="connsiteX534" fmla="*/ 10491775 w 12191999"/>
                <a:gd name="connsiteY534" fmla="*/ 175571 h 3583701"/>
                <a:gd name="connsiteX535" fmla="*/ 10473503 w 12191999"/>
                <a:gd name="connsiteY535" fmla="*/ 160362 h 3583701"/>
                <a:gd name="connsiteX536" fmla="*/ 10455063 w 12191999"/>
                <a:gd name="connsiteY536" fmla="*/ 155079 h 3583701"/>
                <a:gd name="connsiteX537" fmla="*/ 6887383 w 12191999"/>
                <a:gd name="connsiteY537" fmla="*/ 154203 h 3583701"/>
                <a:gd name="connsiteX538" fmla="*/ 6918547 w 12191999"/>
                <a:gd name="connsiteY538" fmla="*/ 157725 h 3583701"/>
                <a:gd name="connsiteX539" fmla="*/ 6856059 w 12191999"/>
                <a:gd name="connsiteY539" fmla="*/ 161401 h 3583701"/>
                <a:gd name="connsiteX540" fmla="*/ 6887383 w 12191999"/>
                <a:gd name="connsiteY540" fmla="*/ 154203 h 3583701"/>
                <a:gd name="connsiteX541" fmla="*/ 9844019 w 12191999"/>
                <a:gd name="connsiteY541" fmla="*/ 149207 h 3583701"/>
                <a:gd name="connsiteX542" fmla="*/ 9897273 w 12191999"/>
                <a:gd name="connsiteY542" fmla="*/ 164436 h 3583701"/>
                <a:gd name="connsiteX543" fmla="*/ 9844019 w 12191999"/>
                <a:gd name="connsiteY543" fmla="*/ 149207 h 3583701"/>
                <a:gd name="connsiteX544" fmla="*/ 7194933 w 12191999"/>
                <a:gd name="connsiteY544" fmla="*/ 148250 h 3583701"/>
                <a:gd name="connsiteX545" fmla="*/ 7492739 w 12191999"/>
                <a:gd name="connsiteY545" fmla="*/ 158454 h 3583701"/>
                <a:gd name="connsiteX546" fmla="*/ 7622893 w 12191999"/>
                <a:gd name="connsiteY546" fmla="*/ 170735 h 3583701"/>
                <a:gd name="connsiteX547" fmla="*/ 7417997 w 12191999"/>
                <a:gd name="connsiteY547" fmla="*/ 172164 h 3583701"/>
                <a:gd name="connsiteX548" fmla="*/ 7436531 w 12191999"/>
                <a:gd name="connsiteY548" fmla="*/ 177495 h 3583701"/>
                <a:gd name="connsiteX549" fmla="*/ 7231635 w 12191999"/>
                <a:gd name="connsiteY549" fmla="*/ 178922 h 3583701"/>
                <a:gd name="connsiteX550" fmla="*/ 7250173 w 12191999"/>
                <a:gd name="connsiteY550" fmla="*/ 184250 h 3583701"/>
                <a:gd name="connsiteX551" fmla="*/ 7007875 w 12191999"/>
                <a:gd name="connsiteY551" fmla="*/ 195035 h 3583701"/>
                <a:gd name="connsiteX552" fmla="*/ 6990031 w 12191999"/>
                <a:gd name="connsiteY552" fmla="*/ 149679 h 3583701"/>
                <a:gd name="connsiteX553" fmla="*/ 7194933 w 12191999"/>
                <a:gd name="connsiteY553" fmla="*/ 148250 h 3583701"/>
                <a:gd name="connsiteX554" fmla="*/ 3149895 w 12191999"/>
                <a:gd name="connsiteY554" fmla="*/ 147655 h 3583701"/>
                <a:gd name="connsiteX555" fmla="*/ 3172827 w 12191999"/>
                <a:gd name="connsiteY555" fmla="*/ 151927 h 3583701"/>
                <a:gd name="connsiteX556" fmla="*/ 3153034 w 12191999"/>
                <a:gd name="connsiteY556" fmla="*/ 161116 h 3583701"/>
                <a:gd name="connsiteX557" fmla="*/ 3153119 w 12191999"/>
                <a:gd name="connsiteY557" fmla="*/ 156351 h 3583701"/>
                <a:gd name="connsiteX558" fmla="*/ 3113804 w 12191999"/>
                <a:gd name="connsiteY558" fmla="*/ 160431 h 3583701"/>
                <a:gd name="connsiteX559" fmla="*/ 3121366 w 12191999"/>
                <a:gd name="connsiteY559" fmla="*/ 148646 h 3583701"/>
                <a:gd name="connsiteX560" fmla="*/ 3149895 w 12191999"/>
                <a:gd name="connsiteY560" fmla="*/ 147655 h 3583701"/>
                <a:gd name="connsiteX561" fmla="*/ 9719211 w 12191999"/>
                <a:gd name="connsiteY561" fmla="*/ 147028 h 3583701"/>
                <a:gd name="connsiteX562" fmla="*/ 9754873 w 12191999"/>
                <a:gd name="connsiteY562" fmla="*/ 147651 h 3583701"/>
                <a:gd name="connsiteX563" fmla="*/ 9736779 w 12191999"/>
                <a:gd name="connsiteY563" fmla="*/ 161635 h 3583701"/>
                <a:gd name="connsiteX564" fmla="*/ 9719211 w 12191999"/>
                <a:gd name="connsiteY564" fmla="*/ 147028 h 3583701"/>
                <a:gd name="connsiteX565" fmla="*/ 6819839 w 12191999"/>
                <a:gd name="connsiteY565" fmla="*/ 146470 h 3583701"/>
                <a:gd name="connsiteX566" fmla="*/ 6651727 w 12191999"/>
                <a:gd name="connsiteY566" fmla="*/ 162602 h 3583701"/>
                <a:gd name="connsiteX567" fmla="*/ 6633245 w 12191999"/>
                <a:gd name="connsiteY567" fmla="*/ 152747 h 3583701"/>
                <a:gd name="connsiteX568" fmla="*/ 6819839 w 12191999"/>
                <a:gd name="connsiteY568" fmla="*/ 146470 h 3583701"/>
                <a:gd name="connsiteX569" fmla="*/ 10863117 w 12191999"/>
                <a:gd name="connsiteY569" fmla="*/ 144211 h 3583701"/>
                <a:gd name="connsiteX570" fmla="*/ 10844451 w 12191999"/>
                <a:gd name="connsiteY570" fmla="*/ 151950 h 3583701"/>
                <a:gd name="connsiteX571" fmla="*/ 10881593 w 12191999"/>
                <a:gd name="connsiteY571" fmla="*/ 147636 h 3583701"/>
                <a:gd name="connsiteX572" fmla="*/ 10863117 w 12191999"/>
                <a:gd name="connsiteY572" fmla="*/ 144211 h 3583701"/>
                <a:gd name="connsiteX573" fmla="*/ 7099895 w 12191999"/>
                <a:gd name="connsiteY573" fmla="*/ 142420 h 3583701"/>
                <a:gd name="connsiteX574" fmla="*/ 7159455 w 12191999"/>
                <a:gd name="connsiteY574" fmla="*/ 152398 h 3583701"/>
                <a:gd name="connsiteX575" fmla="*/ 7025703 w 12191999"/>
                <a:gd name="connsiteY575" fmla="*/ 150063 h 3583701"/>
                <a:gd name="connsiteX576" fmla="*/ 7099895 w 12191999"/>
                <a:gd name="connsiteY576" fmla="*/ 142420 h 3583701"/>
                <a:gd name="connsiteX577" fmla="*/ 9441431 w 12191999"/>
                <a:gd name="connsiteY577" fmla="*/ 142180 h 3583701"/>
                <a:gd name="connsiteX578" fmla="*/ 9477771 w 12191999"/>
                <a:gd name="connsiteY578" fmla="*/ 182680 h 3583701"/>
                <a:gd name="connsiteX579" fmla="*/ 9422299 w 12191999"/>
                <a:gd name="connsiteY579" fmla="*/ 176729 h 3583701"/>
                <a:gd name="connsiteX580" fmla="*/ 9459415 w 12191999"/>
                <a:gd name="connsiteY580" fmla="*/ 172393 h 3583701"/>
                <a:gd name="connsiteX581" fmla="*/ 9422559 w 12191999"/>
                <a:gd name="connsiteY581" fmla="*/ 161783 h 3583701"/>
                <a:gd name="connsiteX582" fmla="*/ 9236767 w 12191999"/>
                <a:gd name="connsiteY582" fmla="*/ 193423 h 3583701"/>
                <a:gd name="connsiteX583" fmla="*/ 9255815 w 12191999"/>
                <a:gd name="connsiteY583" fmla="*/ 163856 h 3583701"/>
                <a:gd name="connsiteX584" fmla="*/ 9441431 w 12191999"/>
                <a:gd name="connsiteY584" fmla="*/ 142180 h 3583701"/>
                <a:gd name="connsiteX585" fmla="*/ 3357651 w 12191999"/>
                <a:gd name="connsiteY585" fmla="*/ 131158 h 3583701"/>
                <a:gd name="connsiteX586" fmla="*/ 3357564 w 12191999"/>
                <a:gd name="connsiteY586" fmla="*/ 136115 h 3583701"/>
                <a:gd name="connsiteX587" fmla="*/ 3357651 w 12191999"/>
                <a:gd name="connsiteY587" fmla="*/ 131158 h 3583701"/>
                <a:gd name="connsiteX588" fmla="*/ 5421575 w 12191999"/>
                <a:gd name="connsiteY588" fmla="*/ 127648 h 3583701"/>
                <a:gd name="connsiteX589" fmla="*/ 5449135 w 12191999"/>
                <a:gd name="connsiteY589" fmla="*/ 129098 h 3583701"/>
                <a:gd name="connsiteX590" fmla="*/ 5504169 w 12191999"/>
                <a:gd name="connsiteY590" fmla="*/ 137805 h 3583701"/>
                <a:gd name="connsiteX591" fmla="*/ 5559419 w 12191999"/>
                <a:gd name="connsiteY591" fmla="*/ 134003 h 3583701"/>
                <a:gd name="connsiteX592" fmla="*/ 5485703 w 12191999"/>
                <a:gd name="connsiteY592" fmla="*/ 142249 h 3583701"/>
                <a:gd name="connsiteX593" fmla="*/ 5467463 w 12191999"/>
                <a:gd name="connsiteY593" fmla="*/ 132398 h 3583701"/>
                <a:gd name="connsiteX594" fmla="*/ 5393913 w 12191999"/>
                <a:gd name="connsiteY594" fmla="*/ 131114 h 3583701"/>
                <a:gd name="connsiteX595" fmla="*/ 5421575 w 12191999"/>
                <a:gd name="connsiteY595" fmla="*/ 127648 h 3583701"/>
                <a:gd name="connsiteX596" fmla="*/ 5351683 w 12191999"/>
                <a:gd name="connsiteY596" fmla="*/ 124418 h 3583701"/>
                <a:gd name="connsiteX597" fmla="*/ 5393997 w 12191999"/>
                <a:gd name="connsiteY597" fmla="*/ 126348 h 3583701"/>
                <a:gd name="connsiteX598" fmla="*/ 5322587 w 12191999"/>
                <a:gd name="connsiteY598" fmla="*/ 129870 h 3583701"/>
                <a:gd name="connsiteX599" fmla="*/ 5351683 w 12191999"/>
                <a:gd name="connsiteY599" fmla="*/ 124418 h 3583701"/>
                <a:gd name="connsiteX600" fmla="*/ 3357824 w 12191999"/>
                <a:gd name="connsiteY600" fmla="*/ 121245 h 3583701"/>
                <a:gd name="connsiteX601" fmla="*/ 3320484 w 12191999"/>
                <a:gd name="connsiteY601" fmla="*/ 135467 h 3583701"/>
                <a:gd name="connsiteX602" fmla="*/ 3338926 w 12191999"/>
                <a:gd name="connsiteY602" fmla="*/ 140748 h 3583701"/>
                <a:gd name="connsiteX603" fmla="*/ 3339183 w 12191999"/>
                <a:gd name="connsiteY603" fmla="*/ 125877 h 3583701"/>
                <a:gd name="connsiteX604" fmla="*/ 3357738 w 12191999"/>
                <a:gd name="connsiteY604" fmla="*/ 126201 h 3583701"/>
                <a:gd name="connsiteX605" fmla="*/ 3357824 w 12191999"/>
                <a:gd name="connsiteY605" fmla="*/ 121245 h 3583701"/>
                <a:gd name="connsiteX606" fmla="*/ 5231493 w 12191999"/>
                <a:gd name="connsiteY606" fmla="*/ 119490 h 3583701"/>
                <a:gd name="connsiteX607" fmla="*/ 5248057 w 12191999"/>
                <a:gd name="connsiteY607" fmla="*/ 120226 h 3583701"/>
                <a:gd name="connsiteX608" fmla="*/ 5287009 w 12191999"/>
                <a:gd name="connsiteY608" fmla="*/ 124481 h 3583701"/>
                <a:gd name="connsiteX609" fmla="*/ 5224603 w 12191999"/>
                <a:gd name="connsiteY609" fmla="*/ 123392 h 3583701"/>
                <a:gd name="connsiteX610" fmla="*/ 5231493 w 12191999"/>
                <a:gd name="connsiteY610" fmla="*/ 119490 h 3583701"/>
                <a:gd name="connsiteX611" fmla="*/ 3255004 w 12191999"/>
                <a:gd name="connsiteY611" fmla="*/ 118830 h 3583701"/>
                <a:gd name="connsiteX612" fmla="*/ 3246584 w 12191999"/>
                <a:gd name="connsiteY612" fmla="*/ 119303 h 3583701"/>
                <a:gd name="connsiteX613" fmla="*/ 3005014 w 12191999"/>
                <a:gd name="connsiteY613" fmla="*/ 149795 h 3583701"/>
                <a:gd name="connsiteX614" fmla="*/ 3097529 w 12191999"/>
                <a:gd name="connsiteY614" fmla="*/ 161327 h 3583701"/>
                <a:gd name="connsiteX615" fmla="*/ 3041662 w 12191999"/>
                <a:gd name="connsiteY615" fmla="*/ 175227 h 3583701"/>
                <a:gd name="connsiteX616" fmla="*/ 3115711 w 12191999"/>
                <a:gd name="connsiteY616" fmla="*/ 181478 h 3583701"/>
                <a:gd name="connsiteX617" fmla="*/ 3227624 w 12191999"/>
                <a:gd name="connsiteY617" fmla="*/ 143764 h 3583701"/>
                <a:gd name="connsiteX618" fmla="*/ 3264704 w 12191999"/>
                <a:gd name="connsiteY618" fmla="*/ 144411 h 3583701"/>
                <a:gd name="connsiteX619" fmla="*/ 3283575 w 12191999"/>
                <a:gd name="connsiteY619" fmla="*/ 124906 h 3583701"/>
                <a:gd name="connsiteX620" fmla="*/ 3255004 w 12191999"/>
                <a:gd name="connsiteY620" fmla="*/ 118830 h 3583701"/>
                <a:gd name="connsiteX621" fmla="*/ 5064359 w 12191999"/>
                <a:gd name="connsiteY621" fmla="*/ 106294 h 3583701"/>
                <a:gd name="connsiteX622" fmla="*/ 5206867 w 12191999"/>
                <a:gd name="connsiteY622" fmla="*/ 118316 h 3583701"/>
                <a:gd name="connsiteX623" fmla="*/ 5117531 w 12191999"/>
                <a:gd name="connsiteY623" fmla="*/ 126289 h 3583701"/>
                <a:gd name="connsiteX624" fmla="*/ 5046373 w 12191999"/>
                <a:gd name="connsiteY624" fmla="*/ 115514 h 3583701"/>
                <a:gd name="connsiteX625" fmla="*/ 5064359 w 12191999"/>
                <a:gd name="connsiteY625" fmla="*/ 106294 h 3583701"/>
                <a:gd name="connsiteX626" fmla="*/ 2486589 w 12191999"/>
                <a:gd name="connsiteY626" fmla="*/ 106037 h 3583701"/>
                <a:gd name="connsiteX627" fmla="*/ 2319503 w 12191999"/>
                <a:gd name="connsiteY627" fmla="*/ 117995 h 3583701"/>
                <a:gd name="connsiteX628" fmla="*/ 2486589 w 12191999"/>
                <a:gd name="connsiteY628" fmla="*/ 106037 h 3583701"/>
                <a:gd name="connsiteX629" fmla="*/ 4533761 w 12191999"/>
                <a:gd name="connsiteY629" fmla="*/ 102991 h 3583701"/>
                <a:gd name="connsiteX630" fmla="*/ 4543491 w 12191999"/>
                <a:gd name="connsiteY630" fmla="*/ 107271 h 3583701"/>
                <a:gd name="connsiteX631" fmla="*/ 4564911 w 12191999"/>
                <a:gd name="connsiteY631" fmla="*/ 107110 h 3583701"/>
                <a:gd name="connsiteX632" fmla="*/ 4550863 w 12191999"/>
                <a:gd name="connsiteY632" fmla="*/ 110522 h 3583701"/>
                <a:gd name="connsiteX633" fmla="*/ 4564747 w 12191999"/>
                <a:gd name="connsiteY633" fmla="*/ 116641 h 3583701"/>
                <a:gd name="connsiteX634" fmla="*/ 4531545 w 12191999"/>
                <a:gd name="connsiteY634" fmla="*/ 113522 h 3583701"/>
                <a:gd name="connsiteX635" fmla="*/ 4484495 w 12191999"/>
                <a:gd name="connsiteY635" fmla="*/ 115240 h 3583701"/>
                <a:gd name="connsiteX636" fmla="*/ 4503031 w 12191999"/>
                <a:gd name="connsiteY636" fmla="*/ 110844 h 3583701"/>
                <a:gd name="connsiteX637" fmla="*/ 4502423 w 12191999"/>
                <a:gd name="connsiteY637" fmla="*/ 110786 h 3583701"/>
                <a:gd name="connsiteX638" fmla="*/ 4533761 w 12191999"/>
                <a:gd name="connsiteY638" fmla="*/ 102991 h 3583701"/>
                <a:gd name="connsiteX639" fmla="*/ 4838135 w 12191999"/>
                <a:gd name="connsiteY639" fmla="*/ 102346 h 3583701"/>
                <a:gd name="connsiteX640" fmla="*/ 4875687 w 12191999"/>
                <a:gd name="connsiteY640" fmla="*/ 122068 h 3583701"/>
                <a:gd name="connsiteX641" fmla="*/ 4932851 w 12191999"/>
                <a:gd name="connsiteY641" fmla="*/ 103999 h 3583701"/>
                <a:gd name="connsiteX642" fmla="*/ 4970763 w 12191999"/>
                <a:gd name="connsiteY642" fmla="*/ 104661 h 3583701"/>
                <a:gd name="connsiteX643" fmla="*/ 5046123 w 12191999"/>
                <a:gd name="connsiteY643" fmla="*/ 129810 h 3583701"/>
                <a:gd name="connsiteX644" fmla="*/ 4742811 w 12191999"/>
                <a:gd name="connsiteY644" fmla="*/ 134049 h 3583701"/>
                <a:gd name="connsiteX645" fmla="*/ 4743143 w 12191999"/>
                <a:gd name="connsiteY645" fmla="*/ 114988 h 3583701"/>
                <a:gd name="connsiteX646" fmla="*/ 4838135 w 12191999"/>
                <a:gd name="connsiteY646" fmla="*/ 102346 h 3583701"/>
                <a:gd name="connsiteX647" fmla="*/ 3469500 w 12191999"/>
                <a:gd name="connsiteY647" fmla="*/ 96543 h 3583701"/>
                <a:gd name="connsiteX648" fmla="*/ 3450924 w 12191999"/>
                <a:gd name="connsiteY648" fmla="*/ 98078 h 3583701"/>
                <a:gd name="connsiteX649" fmla="*/ 3432133 w 12191999"/>
                <a:gd name="connsiteY649" fmla="*/ 112624 h 3583701"/>
                <a:gd name="connsiteX650" fmla="*/ 3469300 w 12191999"/>
                <a:gd name="connsiteY650" fmla="*/ 108314 h 3583701"/>
                <a:gd name="connsiteX651" fmla="*/ 3487999 w 12191999"/>
                <a:gd name="connsiteY651" fmla="*/ 98725 h 3583701"/>
                <a:gd name="connsiteX652" fmla="*/ 3469500 w 12191999"/>
                <a:gd name="connsiteY652" fmla="*/ 96543 h 3583701"/>
                <a:gd name="connsiteX653" fmla="*/ 4208365 w 12191999"/>
                <a:gd name="connsiteY653" fmla="*/ 96121 h 3583701"/>
                <a:gd name="connsiteX654" fmla="*/ 4395519 w 12191999"/>
                <a:gd name="connsiteY654" fmla="*/ 104154 h 3583701"/>
                <a:gd name="connsiteX655" fmla="*/ 4357819 w 12191999"/>
                <a:gd name="connsiteY655" fmla="*/ 117797 h 3583701"/>
                <a:gd name="connsiteX656" fmla="*/ 4208033 w 12191999"/>
                <a:gd name="connsiteY656" fmla="*/ 115182 h 3583701"/>
                <a:gd name="connsiteX657" fmla="*/ 4208365 w 12191999"/>
                <a:gd name="connsiteY657" fmla="*/ 96121 h 3583701"/>
                <a:gd name="connsiteX658" fmla="*/ 3265654 w 12191999"/>
                <a:gd name="connsiteY658" fmla="*/ 89884 h 3583701"/>
                <a:gd name="connsiteX659" fmla="*/ 3191234 w 12191999"/>
                <a:gd name="connsiteY659" fmla="*/ 103461 h 3583701"/>
                <a:gd name="connsiteX660" fmla="*/ 3265654 w 12191999"/>
                <a:gd name="connsiteY660" fmla="*/ 89884 h 3583701"/>
                <a:gd name="connsiteX661" fmla="*/ 7196239 w 12191999"/>
                <a:gd name="connsiteY661" fmla="*/ 88689 h 3583701"/>
                <a:gd name="connsiteX662" fmla="*/ 7195907 w 12191999"/>
                <a:gd name="connsiteY662" fmla="*/ 107750 h 3583701"/>
                <a:gd name="connsiteX663" fmla="*/ 7160323 w 12191999"/>
                <a:gd name="connsiteY663" fmla="*/ 102363 h 3583701"/>
                <a:gd name="connsiteX664" fmla="*/ 7196239 w 12191999"/>
                <a:gd name="connsiteY664" fmla="*/ 88689 h 3583701"/>
                <a:gd name="connsiteX665" fmla="*/ 3135884 w 12191999"/>
                <a:gd name="connsiteY665" fmla="*/ 87619 h 3583701"/>
                <a:gd name="connsiteX666" fmla="*/ 3098655 w 12191999"/>
                <a:gd name="connsiteY666" fmla="*/ 96886 h 3583701"/>
                <a:gd name="connsiteX667" fmla="*/ 3135884 w 12191999"/>
                <a:gd name="connsiteY667" fmla="*/ 87619 h 3583701"/>
                <a:gd name="connsiteX668" fmla="*/ 2616939 w 12191999"/>
                <a:gd name="connsiteY668" fmla="*/ 73603 h 3583701"/>
                <a:gd name="connsiteX669" fmla="*/ 2654020 w 12191999"/>
                <a:gd name="connsiteY669" fmla="*/ 74251 h 3583701"/>
                <a:gd name="connsiteX670" fmla="*/ 2563775 w 12191999"/>
                <a:gd name="connsiteY670" fmla="*/ 65857 h 3583701"/>
                <a:gd name="connsiteX671" fmla="*/ 2542714 w 12191999"/>
                <a:gd name="connsiteY671" fmla="*/ 77266 h 3583701"/>
                <a:gd name="connsiteX672" fmla="*/ 2598412 w 12191999"/>
                <a:gd name="connsiteY672" fmla="*/ 73280 h 3583701"/>
                <a:gd name="connsiteX673" fmla="*/ 2563775 w 12191999"/>
                <a:gd name="connsiteY673" fmla="*/ 65857 h 3583701"/>
                <a:gd name="connsiteX674" fmla="*/ 2953319 w 12191999"/>
                <a:gd name="connsiteY674" fmla="*/ 56541 h 3583701"/>
                <a:gd name="connsiteX675" fmla="*/ 2932323 w 12191999"/>
                <a:gd name="connsiteY675" fmla="*/ 64232 h 3583701"/>
                <a:gd name="connsiteX676" fmla="*/ 2969318 w 12191999"/>
                <a:gd name="connsiteY676" fmla="*/ 69837 h 3583701"/>
                <a:gd name="connsiteX677" fmla="*/ 2988019 w 12191999"/>
                <a:gd name="connsiteY677" fmla="*/ 60246 h 3583701"/>
                <a:gd name="connsiteX678" fmla="*/ 2953319 w 12191999"/>
                <a:gd name="connsiteY678" fmla="*/ 56541 h 3583701"/>
                <a:gd name="connsiteX679" fmla="*/ 3414644 w 12191999"/>
                <a:gd name="connsiteY679" fmla="*/ 52818 h 3583701"/>
                <a:gd name="connsiteX680" fmla="*/ 3395744 w 12191999"/>
                <a:gd name="connsiteY680" fmla="*/ 72322 h 3583701"/>
                <a:gd name="connsiteX681" fmla="*/ 3451528 w 12191999"/>
                <a:gd name="connsiteY681" fmla="*/ 63378 h 3583701"/>
                <a:gd name="connsiteX682" fmla="*/ 3414644 w 12191999"/>
                <a:gd name="connsiteY682" fmla="*/ 52818 h 3583701"/>
                <a:gd name="connsiteX683" fmla="*/ 494196 w 12191999"/>
                <a:gd name="connsiteY683" fmla="*/ 52183 h 3583701"/>
                <a:gd name="connsiteX684" fmla="*/ 498885 w 12191999"/>
                <a:gd name="connsiteY684" fmla="*/ 56634 h 3583701"/>
                <a:gd name="connsiteX685" fmla="*/ 461586 w 12191999"/>
                <a:gd name="connsiteY685" fmla="*/ 55982 h 3583701"/>
                <a:gd name="connsiteX686" fmla="*/ 3080880 w 12191999"/>
                <a:gd name="connsiteY686" fmla="*/ 51950 h 3583701"/>
                <a:gd name="connsiteX687" fmla="*/ 3099174 w 12191999"/>
                <a:gd name="connsiteY687" fmla="*/ 67145 h 3583701"/>
                <a:gd name="connsiteX688" fmla="*/ 3080620 w 12191999"/>
                <a:gd name="connsiteY688" fmla="*/ 66822 h 3583701"/>
                <a:gd name="connsiteX689" fmla="*/ 3080880 w 12191999"/>
                <a:gd name="connsiteY689" fmla="*/ 51950 h 3583701"/>
                <a:gd name="connsiteX690" fmla="*/ 492343 w 12191999"/>
                <a:gd name="connsiteY690" fmla="*/ 50400 h 3583701"/>
                <a:gd name="connsiteX691" fmla="*/ 498971 w 12191999"/>
                <a:gd name="connsiteY691" fmla="*/ 51630 h 3583701"/>
                <a:gd name="connsiteX692" fmla="*/ 494196 w 12191999"/>
                <a:gd name="connsiteY692" fmla="*/ 52183 h 3583701"/>
                <a:gd name="connsiteX693" fmla="*/ 74234 w 12191999"/>
                <a:gd name="connsiteY693" fmla="*/ 46169 h 3583701"/>
                <a:gd name="connsiteX694" fmla="*/ 151172 w 12191999"/>
                <a:gd name="connsiteY694" fmla="*/ 49398 h 3583701"/>
                <a:gd name="connsiteX695" fmla="*/ 94935 w 12191999"/>
                <a:gd name="connsiteY695" fmla="*/ 63513 h 3583701"/>
                <a:gd name="connsiteX696" fmla="*/ 0 w 12191999"/>
                <a:gd name="connsiteY696" fmla="*/ 62718 h 3583701"/>
                <a:gd name="connsiteX697" fmla="*/ 0 w 12191999"/>
                <a:gd name="connsiteY697" fmla="*/ 51452 h 3583701"/>
                <a:gd name="connsiteX698" fmla="*/ 20460 w 12191999"/>
                <a:gd name="connsiteY698" fmla="*/ 52148 h 3583701"/>
                <a:gd name="connsiteX699" fmla="*/ 0 w 12191999"/>
                <a:gd name="connsiteY699" fmla="*/ 49027 h 3583701"/>
                <a:gd name="connsiteX700" fmla="*/ 0 w 12191999"/>
                <a:gd name="connsiteY700" fmla="*/ 46412 h 3583701"/>
                <a:gd name="connsiteX701" fmla="*/ 3672399 w 12191999"/>
                <a:gd name="connsiteY701" fmla="*/ 41821 h 3583701"/>
                <a:gd name="connsiteX702" fmla="*/ 3691757 w 12191999"/>
                <a:gd name="connsiteY702" fmla="*/ 57481 h 3583701"/>
                <a:gd name="connsiteX703" fmla="*/ 3652259 w 12191999"/>
                <a:gd name="connsiteY703" fmla="*/ 72113 h 3583701"/>
                <a:gd name="connsiteX704" fmla="*/ 3593843 w 12191999"/>
                <a:gd name="connsiteY704" fmla="*/ 45556 h 3583701"/>
                <a:gd name="connsiteX705" fmla="*/ 3672399 w 12191999"/>
                <a:gd name="connsiteY705" fmla="*/ 41821 h 3583701"/>
                <a:gd name="connsiteX706" fmla="*/ 258343 w 12191999"/>
                <a:gd name="connsiteY706" fmla="*/ 40877 h 3583701"/>
                <a:gd name="connsiteX707" fmla="*/ 276009 w 12191999"/>
                <a:gd name="connsiteY707" fmla="*/ 51315 h 3583701"/>
                <a:gd name="connsiteX708" fmla="*/ 204516 w 12191999"/>
                <a:gd name="connsiteY708" fmla="*/ 59601 h 3583701"/>
                <a:gd name="connsiteX709" fmla="*/ 169022 w 12191999"/>
                <a:gd name="connsiteY709" fmla="*/ 49448 h 3583701"/>
                <a:gd name="connsiteX710" fmla="*/ 240263 w 12191999"/>
                <a:gd name="connsiteY710" fmla="*/ 55459 h 3583701"/>
                <a:gd name="connsiteX711" fmla="*/ 240511 w 12191999"/>
                <a:gd name="connsiteY711" fmla="*/ 41162 h 3583701"/>
                <a:gd name="connsiteX712" fmla="*/ 258343 w 12191999"/>
                <a:gd name="connsiteY712" fmla="*/ 40877 h 3583701"/>
                <a:gd name="connsiteX713" fmla="*/ 1704314 w 12191999"/>
                <a:gd name="connsiteY713" fmla="*/ 39467 h 3583701"/>
                <a:gd name="connsiteX714" fmla="*/ 1578962 w 12191999"/>
                <a:gd name="connsiteY714" fmla="*/ 50527 h 3583701"/>
                <a:gd name="connsiteX715" fmla="*/ 1745961 w 12191999"/>
                <a:gd name="connsiteY715" fmla="*/ 43525 h 3583701"/>
                <a:gd name="connsiteX716" fmla="*/ 1704314 w 12191999"/>
                <a:gd name="connsiteY716" fmla="*/ 39467 h 3583701"/>
                <a:gd name="connsiteX717" fmla="*/ 1457495 w 12191999"/>
                <a:gd name="connsiteY717" fmla="*/ 38489 h 3583701"/>
                <a:gd name="connsiteX718" fmla="*/ 1467917 w 12191999"/>
                <a:gd name="connsiteY718" fmla="*/ 38672 h 3583701"/>
                <a:gd name="connsiteX719" fmla="*/ 1457495 w 12191999"/>
                <a:gd name="connsiteY719" fmla="*/ 38489 h 3583701"/>
                <a:gd name="connsiteX720" fmla="*/ 3377824 w 12191999"/>
                <a:gd name="connsiteY720" fmla="*/ 37299 h 3583701"/>
                <a:gd name="connsiteX721" fmla="*/ 3303428 w 12191999"/>
                <a:gd name="connsiteY721" fmla="*/ 50877 h 3583701"/>
                <a:gd name="connsiteX722" fmla="*/ 3284700 w 12191999"/>
                <a:gd name="connsiteY722" fmla="*/ 60466 h 3583701"/>
                <a:gd name="connsiteX723" fmla="*/ 3377824 w 12191999"/>
                <a:gd name="connsiteY723" fmla="*/ 37299 h 3583701"/>
                <a:gd name="connsiteX724" fmla="*/ 1432892 w 12191999"/>
                <a:gd name="connsiteY724" fmla="*/ 36975 h 3583701"/>
                <a:gd name="connsiteX725" fmla="*/ 1393436 w 12191999"/>
                <a:gd name="connsiteY725" fmla="*/ 57206 h 3583701"/>
                <a:gd name="connsiteX726" fmla="*/ 1486187 w 12191999"/>
                <a:gd name="connsiteY726" fmla="*/ 53866 h 3583701"/>
                <a:gd name="connsiteX727" fmla="*/ 1467917 w 12191999"/>
                <a:gd name="connsiteY727" fmla="*/ 38672 h 3583701"/>
                <a:gd name="connsiteX728" fmla="*/ 1432892 w 12191999"/>
                <a:gd name="connsiteY728" fmla="*/ 36975 h 3583701"/>
                <a:gd name="connsiteX729" fmla="*/ 873964 w 12191999"/>
                <a:gd name="connsiteY729" fmla="*/ 28385 h 3583701"/>
                <a:gd name="connsiteX730" fmla="*/ 927198 w 12191999"/>
                <a:gd name="connsiteY730" fmla="*/ 43615 h 3583701"/>
                <a:gd name="connsiteX731" fmla="*/ 873964 w 12191999"/>
                <a:gd name="connsiteY731" fmla="*/ 28385 h 3583701"/>
                <a:gd name="connsiteX732" fmla="*/ 1838976 w 12191999"/>
                <a:gd name="connsiteY732" fmla="*/ 27174 h 3583701"/>
                <a:gd name="connsiteX733" fmla="*/ 1820295 w 12191999"/>
                <a:gd name="connsiteY733" fmla="*/ 34905 h 3583701"/>
                <a:gd name="connsiteX734" fmla="*/ 1857464 w 12191999"/>
                <a:gd name="connsiteY734" fmla="*/ 30595 h 3583701"/>
                <a:gd name="connsiteX735" fmla="*/ 1838976 w 12191999"/>
                <a:gd name="connsiteY735" fmla="*/ 27174 h 3583701"/>
                <a:gd name="connsiteX736" fmla="*/ 775873 w 12191999"/>
                <a:gd name="connsiteY736" fmla="*/ 26673 h 3583701"/>
                <a:gd name="connsiteX737" fmla="*/ 757806 w 12191999"/>
                <a:gd name="connsiteY737" fmla="*/ 40658 h 3583701"/>
                <a:gd name="connsiteX738" fmla="*/ 757973 w 12191999"/>
                <a:gd name="connsiteY738" fmla="*/ 31126 h 3583701"/>
                <a:gd name="connsiteX739" fmla="*/ 775873 w 12191999"/>
                <a:gd name="connsiteY739" fmla="*/ 26673 h 3583701"/>
                <a:gd name="connsiteX740" fmla="*/ 480758 w 12191999"/>
                <a:gd name="connsiteY740" fmla="*/ 26288 h 3583701"/>
                <a:gd name="connsiteX741" fmla="*/ 482817 w 12191999"/>
                <a:gd name="connsiteY741" fmla="*/ 41339 h 3583701"/>
                <a:gd name="connsiteX742" fmla="*/ 492343 w 12191999"/>
                <a:gd name="connsiteY742" fmla="*/ 50400 h 3583701"/>
                <a:gd name="connsiteX743" fmla="*/ 480376 w 12191999"/>
                <a:gd name="connsiteY743" fmla="*/ 48178 h 3583701"/>
                <a:gd name="connsiteX744" fmla="*/ 461846 w 12191999"/>
                <a:gd name="connsiteY744" fmla="*/ 40973 h 3583701"/>
                <a:gd name="connsiteX745" fmla="*/ 293456 w 12191999"/>
                <a:gd name="connsiteY745" fmla="*/ 73069 h 3583701"/>
                <a:gd name="connsiteX746" fmla="*/ 293980 w 12191999"/>
                <a:gd name="connsiteY746" fmla="*/ 43046 h 3583701"/>
                <a:gd name="connsiteX747" fmla="*/ 480758 w 12191999"/>
                <a:gd name="connsiteY747" fmla="*/ 26288 h 3583701"/>
                <a:gd name="connsiteX748" fmla="*/ 3426854 w 12191999"/>
                <a:gd name="connsiteY748" fmla="*/ 16787 h 3583701"/>
                <a:gd name="connsiteX749" fmla="*/ 3469468 w 12191999"/>
                <a:gd name="connsiteY749" fmla="*/ 18872 h 3583701"/>
                <a:gd name="connsiteX750" fmla="*/ 3451540 w 12191999"/>
                <a:gd name="connsiteY750" fmla="*/ 23325 h 3583701"/>
                <a:gd name="connsiteX751" fmla="*/ 3451456 w 12191999"/>
                <a:gd name="connsiteY751" fmla="*/ 28090 h 3583701"/>
                <a:gd name="connsiteX752" fmla="*/ 3415708 w 12191999"/>
                <a:gd name="connsiteY752" fmla="*/ 32233 h 3583701"/>
                <a:gd name="connsiteX753" fmla="*/ 3415956 w 12191999"/>
                <a:gd name="connsiteY753" fmla="*/ 17938 h 3583701"/>
                <a:gd name="connsiteX754" fmla="*/ 3426854 w 12191999"/>
                <a:gd name="connsiteY754" fmla="*/ 16787 h 3583701"/>
                <a:gd name="connsiteX755" fmla="*/ 2377189 w 12191999"/>
                <a:gd name="connsiteY755" fmla="*/ 0 h 3583701"/>
                <a:gd name="connsiteX756" fmla="*/ 2451239 w 12191999"/>
                <a:gd name="connsiteY756" fmla="*/ 6250 h 3583701"/>
                <a:gd name="connsiteX757" fmla="*/ 2821969 w 12191999"/>
                <a:gd name="connsiteY757" fmla="*/ 12721 h 3583701"/>
                <a:gd name="connsiteX758" fmla="*/ 2784829 w 12191999"/>
                <a:gd name="connsiteY758" fmla="*/ 17032 h 3583701"/>
                <a:gd name="connsiteX759" fmla="*/ 2766102 w 12191999"/>
                <a:gd name="connsiteY759" fmla="*/ 26621 h 3583701"/>
                <a:gd name="connsiteX760" fmla="*/ 2784656 w 12191999"/>
                <a:gd name="connsiteY760" fmla="*/ 26945 h 3583701"/>
                <a:gd name="connsiteX761" fmla="*/ 2803009 w 12191999"/>
                <a:gd name="connsiteY761" fmla="*/ 37183 h 3583701"/>
                <a:gd name="connsiteX762" fmla="*/ 2967342 w 12191999"/>
                <a:gd name="connsiteY762" fmla="*/ 33776 h 3583701"/>
                <a:gd name="connsiteX763" fmla="*/ 3009169 w 12191999"/>
                <a:gd name="connsiteY763" fmla="*/ 35453 h 3583701"/>
                <a:gd name="connsiteX764" fmla="*/ 3007003 w 12191999"/>
                <a:gd name="connsiteY764" fmla="*/ 35785 h 3583701"/>
                <a:gd name="connsiteX765" fmla="*/ 3010063 w 12191999"/>
                <a:gd name="connsiteY765" fmla="*/ 35489 h 3583701"/>
                <a:gd name="connsiteX766" fmla="*/ 3025532 w 12191999"/>
                <a:gd name="connsiteY766" fmla="*/ 36108 h 3583701"/>
                <a:gd name="connsiteX767" fmla="*/ 3023249 w 12191999"/>
                <a:gd name="connsiteY767" fmla="*/ 34210 h 3583701"/>
                <a:gd name="connsiteX768" fmla="*/ 3010063 w 12191999"/>
                <a:gd name="connsiteY768" fmla="*/ 35489 h 3583701"/>
                <a:gd name="connsiteX769" fmla="*/ 3009169 w 12191999"/>
                <a:gd name="connsiteY769" fmla="*/ 35453 h 3583701"/>
                <a:gd name="connsiteX770" fmla="*/ 3081665 w 12191999"/>
                <a:gd name="connsiteY770" fmla="*/ 24305 h 3583701"/>
                <a:gd name="connsiteX771" fmla="*/ 3266780 w 12191999"/>
                <a:gd name="connsiteY771" fmla="*/ 25444 h 3583701"/>
                <a:gd name="connsiteX772" fmla="*/ 3304119 w 12191999"/>
                <a:gd name="connsiteY772" fmla="*/ 11221 h 3583701"/>
                <a:gd name="connsiteX773" fmla="*/ 3340744 w 12191999"/>
                <a:gd name="connsiteY773" fmla="*/ 36652 h 3583701"/>
                <a:gd name="connsiteX774" fmla="*/ 3396349 w 12191999"/>
                <a:gd name="connsiteY774" fmla="*/ 37622 h 3583701"/>
                <a:gd name="connsiteX775" fmla="*/ 3433171 w 12191999"/>
                <a:gd name="connsiteY775" fmla="*/ 53140 h 3583701"/>
                <a:gd name="connsiteX776" fmla="*/ 3507568 w 12191999"/>
                <a:gd name="connsiteY776" fmla="*/ 39564 h 3583701"/>
                <a:gd name="connsiteX777" fmla="*/ 3488952 w 12191999"/>
                <a:gd name="connsiteY777" fmla="*/ 44198 h 3583701"/>
                <a:gd name="connsiteX778" fmla="*/ 3488433 w 12191999"/>
                <a:gd name="connsiteY778" fmla="*/ 73940 h 3583701"/>
                <a:gd name="connsiteX779" fmla="*/ 3488088 w 12191999"/>
                <a:gd name="connsiteY779" fmla="*/ 93768 h 3583701"/>
                <a:gd name="connsiteX780" fmla="*/ 3525255 w 12191999"/>
                <a:gd name="connsiteY780" fmla="*/ 89458 h 3583701"/>
                <a:gd name="connsiteX781" fmla="*/ 3525516 w 12191999"/>
                <a:gd name="connsiteY781" fmla="*/ 74586 h 3583701"/>
                <a:gd name="connsiteX782" fmla="*/ 3488433 w 12191999"/>
                <a:gd name="connsiteY782" fmla="*/ 73940 h 3583701"/>
                <a:gd name="connsiteX783" fmla="*/ 3544130 w 12191999"/>
                <a:gd name="connsiteY783" fmla="*/ 69954 h 3583701"/>
                <a:gd name="connsiteX784" fmla="*/ 3562595 w 12191999"/>
                <a:gd name="connsiteY784" fmla="*/ 75235 h 3583701"/>
                <a:gd name="connsiteX785" fmla="*/ 3506358 w 12191999"/>
                <a:gd name="connsiteY785" fmla="*/ 108961 h 3583701"/>
                <a:gd name="connsiteX786" fmla="*/ 3636299 w 12191999"/>
                <a:gd name="connsiteY786" fmla="*/ 101313 h 3583701"/>
                <a:gd name="connsiteX787" fmla="*/ 3654655 w 12191999"/>
                <a:gd name="connsiteY787" fmla="*/ 111550 h 3583701"/>
                <a:gd name="connsiteX788" fmla="*/ 4081107 w 12191999"/>
                <a:gd name="connsiteY788" fmla="*/ 114035 h 3583701"/>
                <a:gd name="connsiteX789" fmla="*/ 4192235 w 12191999"/>
                <a:gd name="connsiteY789" fmla="*/ 120933 h 3583701"/>
                <a:gd name="connsiteX790" fmla="*/ 4191975 w 12191999"/>
                <a:gd name="connsiteY790" fmla="*/ 135805 h 3583701"/>
                <a:gd name="connsiteX791" fmla="*/ 4451319 w 12191999"/>
                <a:gd name="connsiteY791" fmla="*/ 150248 h 3583701"/>
                <a:gd name="connsiteX792" fmla="*/ 4451147 w 12191999"/>
                <a:gd name="connsiteY792" fmla="*/ 160162 h 3583701"/>
                <a:gd name="connsiteX793" fmla="*/ 4562451 w 12191999"/>
                <a:gd name="connsiteY793" fmla="*/ 157146 h 3583701"/>
                <a:gd name="connsiteX794" fmla="*/ 4636503 w 12191999"/>
                <a:gd name="connsiteY794" fmla="*/ 163397 h 3583701"/>
                <a:gd name="connsiteX795" fmla="*/ 4636155 w 12191999"/>
                <a:gd name="connsiteY795" fmla="*/ 183225 h 3583701"/>
                <a:gd name="connsiteX796" fmla="*/ 4673409 w 12191999"/>
                <a:gd name="connsiteY796" fmla="*/ 173959 h 3583701"/>
                <a:gd name="connsiteX797" fmla="*/ 4950931 w 12191999"/>
                <a:gd name="connsiteY797" fmla="*/ 208554 h 3583701"/>
                <a:gd name="connsiteX798" fmla="*/ 5080099 w 12191999"/>
                <a:gd name="connsiteY798" fmla="*/ 245518 h 3583701"/>
                <a:gd name="connsiteX799" fmla="*/ 5061139 w 12191999"/>
                <a:gd name="connsiteY799" fmla="*/ 269979 h 3583701"/>
                <a:gd name="connsiteX800" fmla="*/ 5124967 w 12191999"/>
                <a:gd name="connsiteY800" fmla="*/ 281166 h 3583701"/>
                <a:gd name="connsiteX801" fmla="*/ 5169071 w 12191999"/>
                <a:gd name="connsiteY801" fmla="*/ 281842 h 3583701"/>
                <a:gd name="connsiteX802" fmla="*/ 5169083 w 12191999"/>
                <a:gd name="connsiteY802" fmla="*/ 281171 h 3583701"/>
                <a:gd name="connsiteX803" fmla="*/ 5410715 w 12191999"/>
                <a:gd name="connsiteY803" fmla="*/ 245687 h 3583701"/>
                <a:gd name="connsiteX804" fmla="*/ 5336408 w 12191999"/>
                <a:gd name="connsiteY804" fmla="*/ 254315 h 3583701"/>
                <a:gd name="connsiteX805" fmla="*/ 5726225 w 12191999"/>
                <a:gd name="connsiteY805" fmla="*/ 226381 h 3583701"/>
                <a:gd name="connsiteX806" fmla="*/ 5874411 w 12191999"/>
                <a:gd name="connsiteY806" fmla="*/ 233930 h 3583701"/>
                <a:gd name="connsiteX807" fmla="*/ 5911667 w 12191999"/>
                <a:gd name="connsiteY807" fmla="*/ 224655 h 3583701"/>
                <a:gd name="connsiteX808" fmla="*/ 5967013 w 12191999"/>
                <a:gd name="connsiteY808" fmla="*/ 240509 h 3583701"/>
                <a:gd name="connsiteX809" fmla="*/ 5967189 w 12191999"/>
                <a:gd name="connsiteY809" fmla="*/ 230586 h 3583701"/>
                <a:gd name="connsiteX810" fmla="*/ 6041215 w 12191999"/>
                <a:gd name="connsiteY810" fmla="*/ 236841 h 3583701"/>
                <a:gd name="connsiteX811" fmla="*/ 6337847 w 12191999"/>
                <a:gd name="connsiteY811" fmla="*/ 237057 h 3583701"/>
                <a:gd name="connsiteX812" fmla="*/ 6615951 w 12191999"/>
                <a:gd name="connsiteY812" fmla="*/ 236949 h 3583701"/>
                <a:gd name="connsiteX813" fmla="*/ 7135319 w 12191999"/>
                <a:gd name="connsiteY813" fmla="*/ 221201 h 3583701"/>
                <a:gd name="connsiteX814" fmla="*/ 7153527 w 12191999"/>
                <a:gd name="connsiteY814" fmla="*/ 241368 h 3583701"/>
                <a:gd name="connsiteX815" fmla="*/ 7172401 w 12191999"/>
                <a:gd name="connsiteY815" fmla="*/ 221848 h 3583701"/>
                <a:gd name="connsiteX816" fmla="*/ 7209109 w 12191999"/>
                <a:gd name="connsiteY816" fmla="*/ 242339 h 3583701"/>
                <a:gd name="connsiteX817" fmla="*/ 7264803 w 12191999"/>
                <a:gd name="connsiteY817" fmla="*/ 238349 h 3583701"/>
                <a:gd name="connsiteX818" fmla="*/ 7228097 w 12191999"/>
                <a:gd name="connsiteY818" fmla="*/ 217856 h 3583701"/>
                <a:gd name="connsiteX819" fmla="*/ 7320327 w 12191999"/>
                <a:gd name="connsiteY819" fmla="*/ 244280 h 3583701"/>
                <a:gd name="connsiteX820" fmla="*/ 7357643 w 12191999"/>
                <a:gd name="connsiteY820" fmla="*/ 230044 h 3583701"/>
                <a:gd name="connsiteX821" fmla="*/ 7598495 w 12191999"/>
                <a:gd name="connsiteY821" fmla="*/ 239210 h 3583701"/>
                <a:gd name="connsiteX822" fmla="*/ 7598321 w 12191999"/>
                <a:gd name="connsiteY822" fmla="*/ 249132 h 3583701"/>
                <a:gd name="connsiteX823" fmla="*/ 7654191 w 12191999"/>
                <a:gd name="connsiteY823" fmla="*/ 235220 h 3583701"/>
                <a:gd name="connsiteX824" fmla="*/ 7709625 w 12191999"/>
                <a:gd name="connsiteY824" fmla="*/ 246113 h 3583701"/>
                <a:gd name="connsiteX825" fmla="*/ 7802635 w 12191999"/>
                <a:gd name="connsiteY825" fmla="*/ 227885 h 3583701"/>
                <a:gd name="connsiteX826" fmla="*/ 7876515 w 12191999"/>
                <a:gd name="connsiteY826" fmla="*/ 244063 h 3583701"/>
                <a:gd name="connsiteX827" fmla="*/ 7950913 w 12191999"/>
                <a:gd name="connsiteY827" fmla="*/ 230473 h 3583701"/>
                <a:gd name="connsiteX828" fmla="*/ 7913657 w 12191999"/>
                <a:gd name="connsiteY828" fmla="*/ 239749 h 3583701"/>
                <a:gd name="connsiteX829" fmla="*/ 8136067 w 12191999"/>
                <a:gd name="connsiteY829" fmla="*/ 243631 h 3583701"/>
                <a:gd name="connsiteX830" fmla="*/ 8265903 w 12191999"/>
                <a:gd name="connsiteY830" fmla="*/ 240935 h 3583701"/>
                <a:gd name="connsiteX831" fmla="*/ 8339691 w 12191999"/>
                <a:gd name="connsiteY831" fmla="*/ 262073 h 3583701"/>
                <a:gd name="connsiteX832" fmla="*/ 8487967 w 12191999"/>
                <a:gd name="connsiteY832" fmla="*/ 264661 h 3583701"/>
                <a:gd name="connsiteX833" fmla="*/ 8784571 w 12191999"/>
                <a:gd name="connsiteY833" fmla="*/ 264877 h 3583701"/>
                <a:gd name="connsiteX834" fmla="*/ 8914319 w 12191999"/>
                <a:gd name="connsiteY834" fmla="*/ 267141 h 3583701"/>
                <a:gd name="connsiteX835" fmla="*/ 8914579 w 12191999"/>
                <a:gd name="connsiteY835" fmla="*/ 252258 h 3583701"/>
                <a:gd name="connsiteX836" fmla="*/ 9007067 w 12191999"/>
                <a:gd name="connsiteY836" fmla="*/ 263796 h 3583701"/>
                <a:gd name="connsiteX837" fmla="*/ 9007419 w 12191999"/>
                <a:gd name="connsiteY837" fmla="*/ 243953 h 3583701"/>
                <a:gd name="connsiteX838" fmla="*/ 9025775 w 12191999"/>
                <a:gd name="connsiteY838" fmla="*/ 254199 h 3583701"/>
                <a:gd name="connsiteX839" fmla="*/ 9303879 w 12191999"/>
                <a:gd name="connsiteY839" fmla="*/ 254089 h 3583701"/>
                <a:gd name="connsiteX840" fmla="*/ 9452499 w 12191999"/>
                <a:gd name="connsiteY840" fmla="*/ 236833 h 3583701"/>
                <a:gd name="connsiteX841" fmla="*/ 9489293 w 12191999"/>
                <a:gd name="connsiteY841" fmla="*/ 252364 h 3583701"/>
                <a:gd name="connsiteX842" fmla="*/ 9526635 w 12191999"/>
                <a:gd name="connsiteY842" fmla="*/ 238127 h 3583701"/>
                <a:gd name="connsiteX843" fmla="*/ 9674907 w 12191999"/>
                <a:gd name="connsiteY843" fmla="*/ 240715 h 3583701"/>
                <a:gd name="connsiteX844" fmla="*/ 9786187 w 12191999"/>
                <a:gd name="connsiteY844" fmla="*/ 237695 h 3583701"/>
                <a:gd name="connsiteX845" fmla="*/ 9971539 w 12191999"/>
                <a:gd name="connsiteY845" fmla="*/ 240930 h 3583701"/>
                <a:gd name="connsiteX846" fmla="*/ 9990239 w 12191999"/>
                <a:gd name="connsiteY846" fmla="*/ 231331 h 3583701"/>
                <a:gd name="connsiteX847" fmla="*/ 10231443 w 12191999"/>
                <a:gd name="connsiteY847" fmla="*/ 220653 h 3583701"/>
                <a:gd name="connsiteX848" fmla="*/ 10286791 w 12191999"/>
                <a:gd name="connsiteY848" fmla="*/ 236507 h 3583701"/>
                <a:gd name="connsiteX849" fmla="*/ 10379631 w 12191999"/>
                <a:gd name="connsiteY849" fmla="*/ 228202 h 3583701"/>
                <a:gd name="connsiteX850" fmla="*/ 10453589 w 12191999"/>
                <a:gd name="connsiteY850" fmla="*/ 239419 h 3583701"/>
                <a:gd name="connsiteX851" fmla="*/ 10583395 w 12191999"/>
                <a:gd name="connsiteY851" fmla="*/ 236722 h 3583701"/>
                <a:gd name="connsiteX852" fmla="*/ 10638835 w 12191999"/>
                <a:gd name="connsiteY852" fmla="*/ 247615 h 3583701"/>
                <a:gd name="connsiteX853" fmla="*/ 10713145 w 12191999"/>
                <a:gd name="connsiteY853" fmla="*/ 238987 h 3583701"/>
                <a:gd name="connsiteX854" fmla="*/ 10805637 w 12191999"/>
                <a:gd name="connsiteY854" fmla="*/ 250527 h 3583701"/>
                <a:gd name="connsiteX855" fmla="*/ 11028047 w 12191999"/>
                <a:gd name="connsiteY855" fmla="*/ 254409 h 3583701"/>
                <a:gd name="connsiteX856" fmla="*/ 11027705 w 12191999"/>
                <a:gd name="connsiteY856" fmla="*/ 274254 h 3583701"/>
                <a:gd name="connsiteX857" fmla="*/ 11213119 w 12191999"/>
                <a:gd name="connsiteY857" fmla="*/ 272528 h 3583701"/>
                <a:gd name="connsiteX858" fmla="*/ 11176495 w 12191999"/>
                <a:gd name="connsiteY858" fmla="*/ 247075 h 3583701"/>
                <a:gd name="connsiteX859" fmla="*/ 11417255 w 12191999"/>
                <a:gd name="connsiteY859" fmla="*/ 261203 h 3583701"/>
                <a:gd name="connsiteX860" fmla="*/ 11343555 w 12191999"/>
                <a:gd name="connsiteY860" fmla="*/ 235103 h 3583701"/>
                <a:gd name="connsiteX861" fmla="*/ 11195019 w 12191999"/>
                <a:gd name="connsiteY861" fmla="*/ 247398 h 3583701"/>
                <a:gd name="connsiteX862" fmla="*/ 11659065 w 12191999"/>
                <a:gd name="connsiteY862" fmla="*/ 215796 h 3583701"/>
                <a:gd name="connsiteX863" fmla="*/ 11381395 w 12191999"/>
                <a:gd name="connsiteY863" fmla="*/ 191099 h 3583701"/>
                <a:gd name="connsiteX864" fmla="*/ 11269939 w 12191999"/>
                <a:gd name="connsiteY864" fmla="*/ 204041 h 3583701"/>
                <a:gd name="connsiteX865" fmla="*/ 11251755 w 12191999"/>
                <a:gd name="connsiteY865" fmla="*/ 183872 h 3583701"/>
                <a:gd name="connsiteX866" fmla="*/ 11047443 w 12191999"/>
                <a:gd name="connsiteY866" fmla="*/ 205120 h 3583701"/>
                <a:gd name="connsiteX867" fmla="*/ 10954863 w 12191999"/>
                <a:gd name="connsiteY867" fmla="*/ 198541 h 3583701"/>
                <a:gd name="connsiteX868" fmla="*/ 10973475 w 12191999"/>
                <a:gd name="connsiteY868" fmla="*/ 193904 h 3583701"/>
                <a:gd name="connsiteX869" fmla="*/ 10862201 w 12191999"/>
                <a:gd name="connsiteY869" fmla="*/ 196924 h 3583701"/>
                <a:gd name="connsiteX870" fmla="*/ 10676667 w 12191999"/>
                <a:gd name="connsiteY870" fmla="*/ 203611 h 3583701"/>
                <a:gd name="connsiteX871" fmla="*/ 10435733 w 12191999"/>
                <a:gd name="connsiteY871" fmla="*/ 199405 h 3583701"/>
                <a:gd name="connsiteX872" fmla="*/ 10417463 w 12191999"/>
                <a:gd name="connsiteY872" fmla="*/ 184199 h 3583701"/>
                <a:gd name="connsiteX873" fmla="*/ 10157999 w 12191999"/>
                <a:gd name="connsiteY873" fmla="*/ 179670 h 3583701"/>
                <a:gd name="connsiteX874" fmla="*/ 10362199 w 12191999"/>
                <a:gd name="connsiteY874" fmla="*/ 163383 h 3583701"/>
                <a:gd name="connsiteX875" fmla="*/ 10343851 w 12191999"/>
                <a:gd name="connsiteY875" fmla="*/ 153138 h 3583701"/>
                <a:gd name="connsiteX876" fmla="*/ 10269711 w 12191999"/>
                <a:gd name="connsiteY876" fmla="*/ 151843 h 3583701"/>
                <a:gd name="connsiteX877" fmla="*/ 10158431 w 12191999"/>
                <a:gd name="connsiteY877" fmla="*/ 154864 h 3583701"/>
                <a:gd name="connsiteX878" fmla="*/ 10046695 w 12191999"/>
                <a:gd name="connsiteY878" fmla="*/ 182689 h 3583701"/>
                <a:gd name="connsiteX879" fmla="*/ 9991371 w 12191999"/>
                <a:gd name="connsiteY879" fmla="*/ 166836 h 3583701"/>
                <a:gd name="connsiteX880" fmla="*/ 10418243 w 12191999"/>
                <a:gd name="connsiteY880" fmla="*/ 139547 h 3583701"/>
                <a:gd name="connsiteX881" fmla="*/ 10492379 w 12191999"/>
                <a:gd name="connsiteY881" fmla="*/ 140842 h 3583701"/>
                <a:gd name="connsiteX882" fmla="*/ 10547727 w 12191999"/>
                <a:gd name="connsiteY882" fmla="*/ 156696 h 3583701"/>
                <a:gd name="connsiteX883" fmla="*/ 10585043 w 12191999"/>
                <a:gd name="connsiteY883" fmla="*/ 142458 h 3583701"/>
                <a:gd name="connsiteX884" fmla="*/ 10621955 w 12191999"/>
                <a:gd name="connsiteY884" fmla="*/ 153029 h 3583701"/>
                <a:gd name="connsiteX885" fmla="*/ 10677799 w 12191999"/>
                <a:gd name="connsiteY885" fmla="*/ 139116 h 3583701"/>
                <a:gd name="connsiteX886" fmla="*/ 10696175 w 12191999"/>
                <a:gd name="connsiteY886" fmla="*/ 149362 h 3583701"/>
                <a:gd name="connsiteX887" fmla="*/ 11011601 w 12191999"/>
                <a:gd name="connsiteY887" fmla="*/ 135017 h 3583701"/>
                <a:gd name="connsiteX888" fmla="*/ 11271065 w 12191999"/>
                <a:gd name="connsiteY888" fmla="*/ 139546 h 3583701"/>
                <a:gd name="connsiteX889" fmla="*/ 11400809 w 12191999"/>
                <a:gd name="connsiteY889" fmla="*/ 141810 h 3583701"/>
                <a:gd name="connsiteX890" fmla="*/ 11456657 w 12191999"/>
                <a:gd name="connsiteY890" fmla="*/ 127897 h 3583701"/>
                <a:gd name="connsiteX891" fmla="*/ 11438297 w 12191999"/>
                <a:gd name="connsiteY891" fmla="*/ 117651 h 3583701"/>
                <a:gd name="connsiteX892" fmla="*/ 11493823 w 12191999"/>
                <a:gd name="connsiteY892" fmla="*/ 123583 h 3583701"/>
                <a:gd name="connsiteX893" fmla="*/ 11883035 w 12191999"/>
                <a:gd name="connsiteY893" fmla="*/ 130377 h 3583701"/>
                <a:gd name="connsiteX894" fmla="*/ 11845869 w 12191999"/>
                <a:gd name="connsiteY894" fmla="*/ 134691 h 3583701"/>
                <a:gd name="connsiteX895" fmla="*/ 11845695 w 12191999"/>
                <a:gd name="connsiteY895" fmla="*/ 144613 h 3583701"/>
                <a:gd name="connsiteX896" fmla="*/ 11864245 w 12191999"/>
                <a:gd name="connsiteY896" fmla="*/ 144937 h 3583701"/>
                <a:gd name="connsiteX897" fmla="*/ 11863985 w 12191999"/>
                <a:gd name="connsiteY897" fmla="*/ 159821 h 3583701"/>
                <a:gd name="connsiteX898" fmla="*/ 12105011 w 12191999"/>
                <a:gd name="connsiteY898" fmla="*/ 159065 h 3583701"/>
                <a:gd name="connsiteX899" fmla="*/ 12086549 w 12191999"/>
                <a:gd name="connsiteY899" fmla="*/ 153780 h 3583701"/>
                <a:gd name="connsiteX900" fmla="*/ 12191999 w 12191999"/>
                <a:gd name="connsiteY900" fmla="*/ 142555 h 3583701"/>
                <a:gd name="connsiteX901" fmla="*/ 12191999 w 12191999"/>
                <a:gd name="connsiteY901" fmla="*/ 209734 h 3583701"/>
                <a:gd name="connsiteX902" fmla="*/ 12178113 w 12191999"/>
                <a:gd name="connsiteY902" fmla="*/ 219893 h 3583701"/>
                <a:gd name="connsiteX903" fmla="*/ 12191999 w 12191999"/>
                <a:gd name="connsiteY903" fmla="*/ 219640 h 3583701"/>
                <a:gd name="connsiteX904" fmla="*/ 12191999 w 12191999"/>
                <a:gd name="connsiteY904" fmla="*/ 262413 h 3583701"/>
                <a:gd name="connsiteX905" fmla="*/ 12156490 w 12191999"/>
                <a:gd name="connsiteY905" fmla="*/ 263096 h 3583701"/>
                <a:gd name="connsiteX906" fmla="*/ 12084471 w 12191999"/>
                <a:gd name="connsiteY906" fmla="*/ 272849 h 3583701"/>
                <a:gd name="connsiteX907" fmla="*/ 12176901 w 12191999"/>
                <a:gd name="connsiteY907" fmla="*/ 289351 h 3583701"/>
                <a:gd name="connsiteX908" fmla="*/ 12139645 w 12191999"/>
                <a:gd name="connsiteY908" fmla="*/ 298626 h 3583701"/>
                <a:gd name="connsiteX909" fmla="*/ 12176713 w 12191999"/>
                <a:gd name="connsiteY909" fmla="*/ 299892 h 3583701"/>
                <a:gd name="connsiteX910" fmla="*/ 12191999 w 12191999"/>
                <a:gd name="connsiteY910" fmla="*/ 301954 h 3583701"/>
                <a:gd name="connsiteX911" fmla="*/ 12191999 w 12191999"/>
                <a:gd name="connsiteY911" fmla="*/ 3450674 h 3583701"/>
                <a:gd name="connsiteX912" fmla="*/ 12174288 w 12191999"/>
                <a:gd name="connsiteY912" fmla="*/ 3449965 h 3583701"/>
                <a:gd name="connsiteX913" fmla="*/ 12092007 w 12191999"/>
                <a:gd name="connsiteY913" fmla="*/ 3450388 h 3583701"/>
                <a:gd name="connsiteX914" fmla="*/ 12077323 w 12191999"/>
                <a:gd name="connsiteY914" fmla="*/ 3435255 h 3583701"/>
                <a:gd name="connsiteX915" fmla="*/ 11927687 w 12191999"/>
                <a:gd name="connsiteY915" fmla="*/ 3437603 h 3583701"/>
                <a:gd name="connsiteX916" fmla="*/ 11972201 w 12191999"/>
                <a:gd name="connsiteY916" fmla="*/ 3458213 h 3583701"/>
                <a:gd name="connsiteX917" fmla="*/ 11777963 w 12191999"/>
                <a:gd name="connsiteY917" fmla="*/ 3444906 h 3583701"/>
                <a:gd name="connsiteX918" fmla="*/ 11837359 w 12191999"/>
                <a:gd name="connsiteY918" fmla="*/ 3470734 h 3583701"/>
                <a:gd name="connsiteX919" fmla="*/ 11957169 w 12191999"/>
                <a:gd name="connsiteY919" fmla="*/ 3462910 h 3583701"/>
                <a:gd name="connsiteX920" fmla="*/ 11597659 w 12191999"/>
                <a:gd name="connsiteY920" fmla="*/ 3491344 h 3583701"/>
                <a:gd name="connsiteX921" fmla="*/ 11806667 w 12191999"/>
                <a:gd name="connsiteY921" fmla="*/ 3514826 h 3583701"/>
                <a:gd name="connsiteX922" fmla="*/ 11896651 w 12191999"/>
                <a:gd name="connsiteY922" fmla="*/ 3501521 h 3583701"/>
                <a:gd name="connsiteX923" fmla="*/ 11911267 w 12191999"/>
                <a:gd name="connsiteY923" fmla="*/ 3521610 h 3583701"/>
                <a:gd name="connsiteX924" fmla="*/ 12076197 w 12191999"/>
                <a:gd name="connsiteY924" fmla="*/ 3499697 h 3583701"/>
                <a:gd name="connsiteX925" fmla="*/ 12135915 w 12191999"/>
                <a:gd name="connsiteY925" fmla="*/ 3505698 h 3583701"/>
                <a:gd name="connsiteX926" fmla="*/ 12120881 w 12191999"/>
                <a:gd name="connsiteY926" fmla="*/ 3510393 h 3583701"/>
                <a:gd name="connsiteX927" fmla="*/ 12171196 w 12191999"/>
                <a:gd name="connsiteY927" fmla="*/ 3519949 h 3583701"/>
                <a:gd name="connsiteX928" fmla="*/ 12191999 w 12191999"/>
                <a:gd name="connsiteY928" fmla="*/ 3516442 h 3583701"/>
                <a:gd name="connsiteX929" fmla="*/ 12191999 w 12191999"/>
                <a:gd name="connsiteY929" fmla="*/ 3561961 h 3583701"/>
                <a:gd name="connsiteX930" fmla="*/ 12146649 w 12191999"/>
                <a:gd name="connsiteY930" fmla="*/ 3560273 h 3583701"/>
                <a:gd name="connsiteX931" fmla="*/ 12090019 w 12191999"/>
                <a:gd name="connsiteY931" fmla="*/ 3564398 h 3583701"/>
                <a:gd name="connsiteX932" fmla="*/ 11895609 w 12191999"/>
                <a:gd name="connsiteY932" fmla="*/ 3561005 h 3583701"/>
                <a:gd name="connsiteX933" fmla="*/ 11790855 w 12191999"/>
                <a:gd name="connsiteY933" fmla="*/ 3564134 h 3583701"/>
                <a:gd name="connsiteX934" fmla="*/ 11760767 w 12191999"/>
                <a:gd name="connsiteY934" fmla="*/ 3573525 h 3583701"/>
                <a:gd name="connsiteX935" fmla="*/ 11775541 w 12191999"/>
                <a:gd name="connsiteY935" fmla="*/ 3583701 h 3583701"/>
                <a:gd name="connsiteX936" fmla="*/ 11715821 w 12191999"/>
                <a:gd name="connsiteY936" fmla="*/ 3577701 h 3583701"/>
                <a:gd name="connsiteX937" fmla="*/ 11416747 w 12191999"/>
                <a:gd name="connsiteY937" fmla="*/ 3572480 h 3583701"/>
                <a:gd name="connsiteX938" fmla="*/ 11446727 w 12191999"/>
                <a:gd name="connsiteY938" fmla="*/ 3568045 h 3583701"/>
                <a:gd name="connsiteX939" fmla="*/ 11461867 w 12191999"/>
                <a:gd name="connsiteY939" fmla="*/ 3558392 h 3583701"/>
                <a:gd name="connsiteX940" fmla="*/ 11446899 w 12191999"/>
                <a:gd name="connsiteY940" fmla="*/ 3558131 h 3583701"/>
                <a:gd name="connsiteX941" fmla="*/ 11432129 w 12191999"/>
                <a:gd name="connsiteY941" fmla="*/ 3547956 h 3583701"/>
                <a:gd name="connsiteX942" fmla="*/ 11299535 w 12191999"/>
                <a:gd name="connsiteY942" fmla="*/ 3551917 h 3583701"/>
                <a:gd name="connsiteX943" fmla="*/ 11265797 w 12191999"/>
                <a:gd name="connsiteY943" fmla="*/ 3550381 h 3583701"/>
                <a:gd name="connsiteX944" fmla="*/ 11267545 w 12191999"/>
                <a:gd name="connsiteY944" fmla="*/ 3550041 h 3583701"/>
                <a:gd name="connsiteX945" fmla="*/ 11265075 w 12191999"/>
                <a:gd name="connsiteY945" fmla="*/ 3550349 h 3583701"/>
                <a:gd name="connsiteX946" fmla="*/ 11252597 w 12191999"/>
                <a:gd name="connsiteY946" fmla="*/ 3549780 h 3583701"/>
                <a:gd name="connsiteX947" fmla="*/ 11254433 w 12191999"/>
                <a:gd name="connsiteY947" fmla="*/ 3551672 h 3583701"/>
                <a:gd name="connsiteX948" fmla="*/ 11265075 w 12191999"/>
                <a:gd name="connsiteY948" fmla="*/ 3550349 h 3583701"/>
                <a:gd name="connsiteX949" fmla="*/ 11265797 w 12191999"/>
                <a:gd name="connsiteY949" fmla="*/ 3550381 h 3583701"/>
                <a:gd name="connsiteX950" fmla="*/ 11207271 w 12191999"/>
                <a:gd name="connsiteY950" fmla="*/ 3561773 h 3583701"/>
                <a:gd name="connsiteX951" fmla="*/ 11057931 w 12191999"/>
                <a:gd name="connsiteY951" fmla="*/ 3561258 h 3583701"/>
                <a:gd name="connsiteX952" fmla="*/ 11027755 w 12191999"/>
                <a:gd name="connsiteY952" fmla="*/ 3575607 h 3583701"/>
                <a:gd name="connsiteX953" fmla="*/ 10998299 w 12191999"/>
                <a:gd name="connsiteY953" fmla="*/ 3550300 h 3583701"/>
                <a:gd name="connsiteX954" fmla="*/ 10953435 w 12191999"/>
                <a:gd name="connsiteY954" fmla="*/ 3549518 h 3583701"/>
                <a:gd name="connsiteX955" fmla="*/ 10923783 w 12191999"/>
                <a:gd name="connsiteY955" fmla="*/ 3534124 h 3583701"/>
                <a:gd name="connsiteX956" fmla="*/ 10863715 w 12191999"/>
                <a:gd name="connsiteY956" fmla="*/ 3547952 h 3583701"/>
                <a:gd name="connsiteX957" fmla="*/ 10878751 w 12191999"/>
                <a:gd name="connsiteY957" fmla="*/ 3543255 h 3583701"/>
                <a:gd name="connsiteX958" fmla="*/ 10879271 w 12191999"/>
                <a:gd name="connsiteY958" fmla="*/ 3513513 h 3583701"/>
                <a:gd name="connsiteX959" fmla="*/ 10879615 w 12191999"/>
                <a:gd name="connsiteY959" fmla="*/ 3493685 h 3583701"/>
                <a:gd name="connsiteX960" fmla="*/ 10849615 w 12191999"/>
                <a:gd name="connsiteY960" fmla="*/ 3498120 h 3583701"/>
                <a:gd name="connsiteX961" fmla="*/ 10849355 w 12191999"/>
                <a:gd name="connsiteY961" fmla="*/ 3512991 h 3583701"/>
                <a:gd name="connsiteX962" fmla="*/ 10879271 w 12191999"/>
                <a:gd name="connsiteY962" fmla="*/ 3513513 h 3583701"/>
                <a:gd name="connsiteX963" fmla="*/ 10834323 w 12191999"/>
                <a:gd name="connsiteY963" fmla="*/ 3517687 h 3583701"/>
                <a:gd name="connsiteX964" fmla="*/ 10819441 w 12191999"/>
                <a:gd name="connsiteY964" fmla="*/ 3512469 h 3583701"/>
                <a:gd name="connsiteX965" fmla="*/ 10864925 w 12191999"/>
                <a:gd name="connsiteY965" fmla="*/ 3478554 h 3583701"/>
                <a:gd name="connsiteX966" fmla="*/ 10760067 w 12191999"/>
                <a:gd name="connsiteY966" fmla="*/ 3486640 h 3583701"/>
                <a:gd name="connsiteX967" fmla="*/ 10745291 w 12191999"/>
                <a:gd name="connsiteY967" fmla="*/ 3476466 h 3583701"/>
                <a:gd name="connsiteX968" fmla="*/ 10401251 w 12191999"/>
                <a:gd name="connsiteY968" fmla="*/ 3475420 h 3583701"/>
                <a:gd name="connsiteX969" fmla="*/ 10311619 w 12191999"/>
                <a:gd name="connsiteY969" fmla="*/ 3468896 h 3583701"/>
                <a:gd name="connsiteX970" fmla="*/ 10311877 w 12191999"/>
                <a:gd name="connsiteY970" fmla="*/ 3454025 h 3583701"/>
                <a:gd name="connsiteX971" fmla="*/ 10102695 w 12191999"/>
                <a:gd name="connsiteY971" fmla="*/ 3440457 h 3583701"/>
                <a:gd name="connsiteX972" fmla="*/ 10102867 w 12191999"/>
                <a:gd name="connsiteY972" fmla="*/ 3430543 h 3583701"/>
                <a:gd name="connsiteX973" fmla="*/ 10013059 w 12191999"/>
                <a:gd name="connsiteY973" fmla="*/ 3433934 h 3583701"/>
                <a:gd name="connsiteX974" fmla="*/ 9953339 w 12191999"/>
                <a:gd name="connsiteY974" fmla="*/ 3427933 h 3583701"/>
                <a:gd name="connsiteX975" fmla="*/ 9953687 w 12191999"/>
                <a:gd name="connsiteY975" fmla="*/ 3408105 h 3583701"/>
                <a:gd name="connsiteX976" fmla="*/ 9923599 w 12191999"/>
                <a:gd name="connsiteY976" fmla="*/ 3417497 h 3583701"/>
                <a:gd name="connsiteX977" fmla="*/ 9699817 w 12191999"/>
                <a:gd name="connsiteY977" fmla="*/ 3383840 h 3583701"/>
                <a:gd name="connsiteX978" fmla="*/ 9595735 w 12191999"/>
                <a:gd name="connsiteY978" fmla="*/ 3347314 h 3583701"/>
                <a:gd name="connsiteX979" fmla="*/ 9611115 w 12191999"/>
                <a:gd name="connsiteY979" fmla="*/ 3322790 h 3583701"/>
                <a:gd name="connsiteX980" fmla="*/ 9576005 w 12191999"/>
                <a:gd name="connsiteY980" fmla="*/ 3315304 h 3583701"/>
                <a:gd name="connsiteX981" fmla="*/ 9497847 w 12191999"/>
                <a:gd name="connsiteY981" fmla="*/ 3315304 h 3583701"/>
                <a:gd name="connsiteX982" fmla="*/ 9461991 w 12191999"/>
                <a:gd name="connsiteY982" fmla="*/ 3319874 h 3583701"/>
                <a:gd name="connsiteX983" fmla="*/ 9329001 w 12191999"/>
                <a:gd name="connsiteY983" fmla="*/ 3348259 h 3583701"/>
                <a:gd name="connsiteX984" fmla="*/ 9388983 w 12191999"/>
                <a:gd name="connsiteY984" fmla="*/ 3339380 h 3583701"/>
                <a:gd name="connsiteX985" fmla="*/ 9074393 w 12191999"/>
                <a:gd name="connsiteY985" fmla="*/ 3368629 h 3583701"/>
                <a:gd name="connsiteX986" fmla="*/ 8954863 w 12191999"/>
                <a:gd name="connsiteY986" fmla="*/ 3361579 h 3583701"/>
                <a:gd name="connsiteX987" fmla="*/ 8924779 w 12191999"/>
                <a:gd name="connsiteY987" fmla="*/ 3370980 h 3583701"/>
                <a:gd name="connsiteX988" fmla="*/ 8880179 w 12191999"/>
                <a:gd name="connsiteY988" fmla="*/ 3355313 h 3583701"/>
                <a:gd name="connsiteX989" fmla="*/ 8880005 w 12191999"/>
                <a:gd name="connsiteY989" fmla="*/ 3365235 h 3583701"/>
                <a:gd name="connsiteX990" fmla="*/ 8820303 w 12191999"/>
                <a:gd name="connsiteY990" fmla="*/ 3359231 h 3583701"/>
                <a:gd name="connsiteX991" fmla="*/ 8580991 w 12191999"/>
                <a:gd name="connsiteY991" fmla="*/ 3360016 h 3583701"/>
                <a:gd name="connsiteX992" fmla="*/ 8356623 w 12191999"/>
                <a:gd name="connsiteY992" fmla="*/ 3361063 h 3583701"/>
                <a:gd name="connsiteX993" fmla="*/ 7937557 w 12191999"/>
                <a:gd name="connsiteY993" fmla="*/ 3378562 h 3583701"/>
                <a:gd name="connsiteX994" fmla="*/ 7922935 w 12191999"/>
                <a:gd name="connsiteY994" fmla="*/ 3358456 h 3583701"/>
                <a:gd name="connsiteX995" fmla="*/ 7907647 w 12191999"/>
                <a:gd name="connsiteY995" fmla="*/ 3378039 h 3583701"/>
                <a:gd name="connsiteX996" fmla="*/ 7878095 w 12191999"/>
                <a:gd name="connsiteY996" fmla="*/ 3357674 h 3583701"/>
                <a:gd name="connsiteX997" fmla="*/ 7833151 w 12191999"/>
                <a:gd name="connsiteY997" fmla="*/ 3361851 h 3583701"/>
                <a:gd name="connsiteX998" fmla="*/ 7862695 w 12191999"/>
                <a:gd name="connsiteY998" fmla="*/ 3382218 h 3583701"/>
                <a:gd name="connsiteX999" fmla="*/ 7788375 w 12191999"/>
                <a:gd name="connsiteY999" fmla="*/ 3356108 h 3583701"/>
                <a:gd name="connsiteX1000" fmla="*/ 7758223 w 12191999"/>
                <a:gd name="connsiteY1000" fmla="*/ 3370467 h 3583701"/>
                <a:gd name="connsiteX1001" fmla="*/ 7563943 w 12191999"/>
                <a:gd name="connsiteY1001" fmla="*/ 3362115 h 3583701"/>
                <a:gd name="connsiteX1002" fmla="*/ 7564115 w 12191999"/>
                <a:gd name="connsiteY1002" fmla="*/ 3352193 h 3583701"/>
                <a:gd name="connsiteX1003" fmla="*/ 7518993 w 12191999"/>
                <a:gd name="connsiteY1003" fmla="*/ 3366293 h 3583701"/>
                <a:gd name="connsiteX1004" fmla="*/ 7474307 w 12191999"/>
                <a:gd name="connsiteY1004" fmla="*/ 3355587 h 3583701"/>
                <a:gd name="connsiteX1005" fmla="*/ 7399207 w 12191999"/>
                <a:gd name="connsiteY1005" fmla="*/ 3374128 h 3583701"/>
                <a:gd name="connsiteX1006" fmla="*/ 7339657 w 12191999"/>
                <a:gd name="connsiteY1006" fmla="*/ 3358200 h 3583701"/>
                <a:gd name="connsiteX1007" fmla="*/ 7279591 w 12191999"/>
                <a:gd name="connsiteY1007" fmla="*/ 3372039 h 3583701"/>
                <a:gd name="connsiteX1008" fmla="*/ 7309679 w 12191999"/>
                <a:gd name="connsiteY1008" fmla="*/ 3362639 h 3583701"/>
                <a:gd name="connsiteX1009" fmla="*/ 7130257 w 12191999"/>
                <a:gd name="connsiteY1009" fmla="*/ 3359507 h 3583701"/>
                <a:gd name="connsiteX1010" fmla="*/ 7025503 w 12191999"/>
                <a:gd name="connsiteY1010" fmla="*/ 3362642 h 3583701"/>
                <a:gd name="connsiteX1011" fmla="*/ 6966039 w 12191999"/>
                <a:gd name="connsiteY1011" fmla="*/ 3341754 h 3583701"/>
                <a:gd name="connsiteX1012" fmla="*/ 6846427 w 12191999"/>
                <a:gd name="connsiteY1012" fmla="*/ 3339666 h 3583701"/>
                <a:gd name="connsiteX1013" fmla="*/ 6607131 w 12191999"/>
                <a:gd name="connsiteY1013" fmla="*/ 3340451 h 3583701"/>
                <a:gd name="connsiteX1014" fmla="*/ 6502463 w 12191999"/>
                <a:gd name="connsiteY1014" fmla="*/ 3338624 h 3583701"/>
                <a:gd name="connsiteX1015" fmla="*/ 6502203 w 12191999"/>
                <a:gd name="connsiteY1015" fmla="*/ 3353507 h 3583701"/>
                <a:gd name="connsiteX1016" fmla="*/ 6427623 w 12191999"/>
                <a:gd name="connsiteY1016" fmla="*/ 3342280 h 3583701"/>
                <a:gd name="connsiteX1017" fmla="*/ 6427275 w 12191999"/>
                <a:gd name="connsiteY1017" fmla="*/ 3362125 h 3583701"/>
                <a:gd name="connsiteX1018" fmla="*/ 6412501 w 12191999"/>
                <a:gd name="connsiteY1018" fmla="*/ 3351942 h 3583701"/>
                <a:gd name="connsiteX1019" fmla="*/ 6188135 w 12191999"/>
                <a:gd name="connsiteY1019" fmla="*/ 3352988 h 3583701"/>
                <a:gd name="connsiteX1020" fmla="*/ 6068173 w 12191999"/>
                <a:gd name="connsiteY1020" fmla="*/ 3370745 h 3583701"/>
                <a:gd name="connsiteX1021" fmla="*/ 6038541 w 12191999"/>
                <a:gd name="connsiteY1021" fmla="*/ 3355340 h 3583701"/>
                <a:gd name="connsiteX1022" fmla="*/ 6008367 w 12191999"/>
                <a:gd name="connsiteY1022" fmla="*/ 3369701 h 3583701"/>
                <a:gd name="connsiteX1023" fmla="*/ 5888751 w 12191999"/>
                <a:gd name="connsiteY1023" fmla="*/ 3367613 h 3583701"/>
                <a:gd name="connsiteX1024" fmla="*/ 5798963 w 12191999"/>
                <a:gd name="connsiteY1024" fmla="*/ 3371009 h 3583701"/>
                <a:gd name="connsiteX1025" fmla="*/ 5649439 w 12191999"/>
                <a:gd name="connsiteY1025" fmla="*/ 3368399 h 3583701"/>
                <a:gd name="connsiteX1026" fmla="*/ 5634319 w 12191999"/>
                <a:gd name="connsiteY1026" fmla="*/ 3378060 h 3583701"/>
                <a:gd name="connsiteX1027" fmla="*/ 5439689 w 12191999"/>
                <a:gd name="connsiteY1027" fmla="*/ 3389551 h 3583701"/>
                <a:gd name="connsiteX1028" fmla="*/ 5395087 w 12191999"/>
                <a:gd name="connsiteY1028" fmla="*/ 3373884 h 3583701"/>
                <a:gd name="connsiteX1029" fmla="*/ 5320159 w 12191999"/>
                <a:gd name="connsiteY1029" fmla="*/ 3382501 h 3583701"/>
                <a:gd name="connsiteX1030" fmla="*/ 5260527 w 12191999"/>
                <a:gd name="connsiteY1030" fmla="*/ 3371536 h 3583701"/>
                <a:gd name="connsiteX1031" fmla="*/ 5155793 w 12191999"/>
                <a:gd name="connsiteY1031" fmla="*/ 3374670 h 3583701"/>
                <a:gd name="connsiteX1032" fmla="*/ 5111105 w 12191999"/>
                <a:gd name="connsiteY1032" fmla="*/ 3363964 h 3583701"/>
                <a:gd name="connsiteX1033" fmla="*/ 5051125 w 12191999"/>
                <a:gd name="connsiteY1033" fmla="*/ 3372843 h 3583701"/>
                <a:gd name="connsiteX1034" fmla="*/ 4976543 w 12191999"/>
                <a:gd name="connsiteY1034" fmla="*/ 3361616 h 3583701"/>
                <a:gd name="connsiteX1035" fmla="*/ 4797121 w 12191999"/>
                <a:gd name="connsiteY1035" fmla="*/ 3358484 h 3583701"/>
                <a:gd name="connsiteX1036" fmla="*/ 4797467 w 12191999"/>
                <a:gd name="connsiteY1036" fmla="*/ 3338639 h 3583701"/>
                <a:gd name="connsiteX1037" fmla="*/ 4647875 w 12191999"/>
                <a:gd name="connsiteY1037" fmla="*/ 3340991 h 3583701"/>
                <a:gd name="connsiteX1038" fmla="*/ 4677335 w 12191999"/>
                <a:gd name="connsiteY1038" fmla="*/ 3366319 h 3583701"/>
                <a:gd name="connsiteX1039" fmla="*/ 4483141 w 12191999"/>
                <a:gd name="connsiteY1039" fmla="*/ 3353004 h 3583701"/>
                <a:gd name="connsiteX1040" fmla="*/ 4542515 w 12191999"/>
                <a:gd name="connsiteY1040" fmla="*/ 3378853 h 3583701"/>
                <a:gd name="connsiteX1041" fmla="*/ 4662387 w 12191999"/>
                <a:gd name="connsiteY1041" fmla="*/ 3366058 h 3583701"/>
                <a:gd name="connsiteX1042" fmla="*/ 4287905 w 12191999"/>
                <a:gd name="connsiteY1042" fmla="*/ 3399222 h 3583701"/>
                <a:gd name="connsiteX1043" fmla="*/ 4511839 w 12191999"/>
                <a:gd name="connsiteY1043" fmla="*/ 3422982 h 3583701"/>
                <a:gd name="connsiteX1044" fmla="*/ 4537515 w 12191999"/>
                <a:gd name="connsiteY1044" fmla="*/ 3419652 h 3583701"/>
                <a:gd name="connsiteX1045" fmla="*/ 4528523 w 12191999"/>
                <a:gd name="connsiteY1045" fmla="*/ 3416962 h 3583701"/>
                <a:gd name="connsiteX1046" fmla="*/ 4554727 w 12191999"/>
                <a:gd name="connsiteY1046" fmla="*/ 3417419 h 3583701"/>
                <a:gd name="connsiteX1047" fmla="*/ 4562419 w 12191999"/>
                <a:gd name="connsiteY1047" fmla="*/ 3416421 h 3583701"/>
                <a:gd name="connsiteX1048" fmla="*/ 4601799 w 12191999"/>
                <a:gd name="connsiteY1048" fmla="*/ 3409665 h 3583701"/>
                <a:gd name="connsiteX1049" fmla="*/ 4616401 w 12191999"/>
                <a:gd name="connsiteY1049" fmla="*/ 3429771 h 3583701"/>
                <a:gd name="connsiteX1050" fmla="*/ 4781307 w 12191999"/>
                <a:gd name="connsiteY1050" fmla="*/ 3407836 h 3583701"/>
                <a:gd name="connsiteX1051" fmla="*/ 4855975 w 12191999"/>
                <a:gd name="connsiteY1051" fmla="*/ 3414101 h 3583701"/>
                <a:gd name="connsiteX1052" fmla="*/ 4840945 w 12191999"/>
                <a:gd name="connsiteY1052" fmla="*/ 3418801 h 3583701"/>
                <a:gd name="connsiteX1053" fmla="*/ 4930731 w 12191999"/>
                <a:gd name="connsiteY1053" fmla="*/ 3415407 h 3583701"/>
                <a:gd name="connsiteX1054" fmla="*/ 5080431 w 12191999"/>
                <a:gd name="connsiteY1054" fmla="*/ 3408094 h 3583701"/>
                <a:gd name="connsiteX1055" fmla="*/ 5274801 w 12191999"/>
                <a:gd name="connsiteY1055" fmla="*/ 3411487 h 3583701"/>
                <a:gd name="connsiteX1056" fmla="*/ 5289489 w 12191999"/>
                <a:gd name="connsiteY1056" fmla="*/ 3426631 h 3583701"/>
                <a:gd name="connsiteX1057" fmla="*/ 5498803 w 12191999"/>
                <a:gd name="connsiteY1057" fmla="*/ 3430284 h 3583701"/>
                <a:gd name="connsiteX1058" fmla="*/ 5334003 w 12191999"/>
                <a:gd name="connsiteY1058" fmla="*/ 3447259 h 3583701"/>
                <a:gd name="connsiteX1059" fmla="*/ 5348775 w 12191999"/>
                <a:gd name="connsiteY1059" fmla="*/ 3457442 h 3583701"/>
                <a:gd name="connsiteX1060" fmla="*/ 5408581 w 12191999"/>
                <a:gd name="connsiteY1060" fmla="*/ 3458486 h 3583701"/>
                <a:gd name="connsiteX1061" fmla="*/ 5498371 w 12191999"/>
                <a:gd name="connsiteY1061" fmla="*/ 3455091 h 3583701"/>
                <a:gd name="connsiteX1062" fmla="*/ 5588611 w 12191999"/>
                <a:gd name="connsiteY1062" fmla="*/ 3426889 h 3583701"/>
                <a:gd name="connsiteX1063" fmla="*/ 5633191 w 12191999"/>
                <a:gd name="connsiteY1063" fmla="*/ 3442556 h 3583701"/>
                <a:gd name="connsiteX1064" fmla="*/ 5288707 w 12191999"/>
                <a:gd name="connsiteY1064" fmla="*/ 3471282 h 3583701"/>
                <a:gd name="connsiteX1065" fmla="*/ 5228899 w 12191999"/>
                <a:gd name="connsiteY1065" fmla="*/ 3470238 h 3583701"/>
                <a:gd name="connsiteX1066" fmla="*/ 5184301 w 12191999"/>
                <a:gd name="connsiteY1066" fmla="*/ 3454571 h 3583701"/>
                <a:gd name="connsiteX1067" fmla="*/ 5154147 w 12191999"/>
                <a:gd name="connsiteY1067" fmla="*/ 3468933 h 3583701"/>
                <a:gd name="connsiteX1068" fmla="*/ 5124407 w 12191999"/>
                <a:gd name="connsiteY1068" fmla="*/ 3458488 h 3583701"/>
                <a:gd name="connsiteX1069" fmla="*/ 5079305 w 12191999"/>
                <a:gd name="connsiteY1069" fmla="*/ 3472589 h 3583701"/>
                <a:gd name="connsiteX1070" fmla="*/ 5064515 w 12191999"/>
                <a:gd name="connsiteY1070" fmla="*/ 3462406 h 3583701"/>
                <a:gd name="connsiteX1071" fmla="*/ 4809987 w 12191999"/>
                <a:gd name="connsiteY1071" fmla="*/ 3477814 h 3583701"/>
                <a:gd name="connsiteX1072" fmla="*/ 4600675 w 12191999"/>
                <a:gd name="connsiteY1072" fmla="*/ 3474160 h 3583701"/>
                <a:gd name="connsiteX1073" fmla="*/ 4496007 w 12191999"/>
                <a:gd name="connsiteY1073" fmla="*/ 3472334 h 3583701"/>
                <a:gd name="connsiteX1074" fmla="*/ 4450907 w 12191999"/>
                <a:gd name="connsiteY1074" fmla="*/ 3486434 h 3583701"/>
                <a:gd name="connsiteX1075" fmla="*/ 4465683 w 12191999"/>
                <a:gd name="connsiteY1075" fmla="*/ 3496618 h 3583701"/>
                <a:gd name="connsiteX1076" fmla="*/ 4420907 w 12191999"/>
                <a:gd name="connsiteY1076" fmla="*/ 3490874 h 3583701"/>
                <a:gd name="connsiteX1077" fmla="*/ 4106925 w 12191999"/>
                <a:gd name="connsiteY1077" fmla="*/ 3485393 h 3583701"/>
                <a:gd name="connsiteX1078" fmla="*/ 4136923 w 12191999"/>
                <a:gd name="connsiteY1078" fmla="*/ 3480953 h 3583701"/>
                <a:gd name="connsiteX1079" fmla="*/ 4137095 w 12191999"/>
                <a:gd name="connsiteY1079" fmla="*/ 3471030 h 3583701"/>
                <a:gd name="connsiteX1080" fmla="*/ 4122133 w 12191999"/>
                <a:gd name="connsiteY1080" fmla="*/ 3470770 h 3583701"/>
                <a:gd name="connsiteX1081" fmla="*/ 4122391 w 12191999"/>
                <a:gd name="connsiteY1081" fmla="*/ 3455887 h 3583701"/>
                <a:gd name="connsiteX1082" fmla="*/ 3927935 w 12191999"/>
                <a:gd name="connsiteY1082" fmla="*/ 3457455 h 3583701"/>
                <a:gd name="connsiteX1083" fmla="*/ 3942815 w 12191999"/>
                <a:gd name="connsiteY1083" fmla="*/ 3462677 h 3583701"/>
                <a:gd name="connsiteX1084" fmla="*/ 3718361 w 12191999"/>
                <a:gd name="connsiteY1084" fmla="*/ 3468685 h 3583701"/>
                <a:gd name="connsiteX1085" fmla="*/ 3688207 w 12191999"/>
                <a:gd name="connsiteY1085" fmla="*/ 3483047 h 3583701"/>
                <a:gd name="connsiteX1086" fmla="*/ 3658637 w 12191999"/>
                <a:gd name="connsiteY1086" fmla="*/ 3462679 h 3583701"/>
                <a:gd name="connsiteX1087" fmla="*/ 3628627 w 12191999"/>
                <a:gd name="connsiteY1087" fmla="*/ 3468359 h 3583701"/>
                <a:gd name="connsiteX1088" fmla="*/ 3608875 w 12191999"/>
                <a:gd name="connsiteY1088" fmla="*/ 3457260 h 3583701"/>
                <a:gd name="connsiteX1089" fmla="*/ 3606426 w 12191999"/>
                <a:gd name="connsiteY1089" fmla="*/ 3454945 h 3583701"/>
                <a:gd name="connsiteX1090" fmla="*/ 3599014 w 12191999"/>
                <a:gd name="connsiteY1090" fmla="*/ 3451718 h 3583701"/>
                <a:gd name="connsiteX1091" fmla="*/ 3584235 w 12191999"/>
                <a:gd name="connsiteY1091" fmla="*/ 3441530 h 3583701"/>
                <a:gd name="connsiteX1092" fmla="*/ 3509132 w 12191999"/>
                <a:gd name="connsiteY1092" fmla="*/ 3460070 h 3583701"/>
                <a:gd name="connsiteX1093" fmla="*/ 3539116 w 12191999"/>
                <a:gd name="connsiteY1093" fmla="*/ 3455631 h 3583701"/>
                <a:gd name="connsiteX1094" fmla="*/ 3539631 w 12191999"/>
                <a:gd name="connsiteY1094" fmla="*/ 3425863 h 3583701"/>
                <a:gd name="connsiteX1095" fmla="*/ 3479739 w 12191999"/>
                <a:gd name="connsiteY1095" fmla="*/ 3429781 h 3583701"/>
                <a:gd name="connsiteX1096" fmla="*/ 3479916 w 12191999"/>
                <a:gd name="connsiteY1096" fmla="*/ 3419858 h 3583701"/>
                <a:gd name="connsiteX1097" fmla="*/ 3525296 w 12191999"/>
                <a:gd name="connsiteY1097" fmla="*/ 3390875 h 3583701"/>
                <a:gd name="connsiteX1098" fmla="*/ 3510608 w 12191999"/>
                <a:gd name="connsiteY1098" fmla="*/ 3375729 h 3583701"/>
                <a:gd name="connsiteX1099" fmla="*/ 3480607 w 12191999"/>
                <a:gd name="connsiteY1099" fmla="*/ 3380169 h 3583701"/>
                <a:gd name="connsiteX1100" fmla="*/ 3450884 w 12191999"/>
                <a:gd name="connsiteY1100" fmla="*/ 3369725 h 3583701"/>
                <a:gd name="connsiteX1101" fmla="*/ 3451404 w 12191999"/>
                <a:gd name="connsiteY1101" fmla="*/ 3339956 h 3583701"/>
                <a:gd name="connsiteX1102" fmla="*/ 3481388 w 12191999"/>
                <a:gd name="connsiteY1102" fmla="*/ 3335518 h 3583701"/>
                <a:gd name="connsiteX1103" fmla="*/ 3466696 w 12191999"/>
                <a:gd name="connsiteY1103" fmla="*/ 3320373 h 3583701"/>
                <a:gd name="connsiteX1104" fmla="*/ 3477340 w 12191999"/>
                <a:gd name="connsiteY1104" fmla="*/ 3315304 h 3583701"/>
                <a:gd name="connsiteX1105" fmla="*/ 3293050 w 12191999"/>
                <a:gd name="connsiteY1105" fmla="*/ 3315304 h 3583701"/>
                <a:gd name="connsiteX1106" fmla="*/ 3286788 w 12191999"/>
                <a:gd name="connsiteY1106" fmla="*/ 3321312 h 3583701"/>
                <a:gd name="connsiteX1107" fmla="*/ 3274858 w 12191999"/>
                <a:gd name="connsiteY1107" fmla="*/ 3315304 h 3583701"/>
                <a:gd name="connsiteX1108" fmla="*/ 2626280 w 12191999"/>
                <a:gd name="connsiteY1108" fmla="*/ 3315304 h 3583701"/>
                <a:gd name="connsiteX1109" fmla="*/ 2635497 w 12191999"/>
                <a:gd name="connsiteY1109" fmla="*/ 3317234 h 3583701"/>
                <a:gd name="connsiteX1110" fmla="*/ 2746738 w 12191999"/>
                <a:gd name="connsiteY1110" fmla="*/ 3331726 h 3583701"/>
                <a:gd name="connsiteX1111" fmla="*/ 2806807 w 12191999"/>
                <a:gd name="connsiteY1111" fmla="*/ 3317899 h 3583701"/>
                <a:gd name="connsiteX1112" fmla="*/ 2821511 w 12191999"/>
                <a:gd name="connsiteY1112" fmla="*/ 3333031 h 3583701"/>
                <a:gd name="connsiteX1113" fmla="*/ 2971213 w 12191999"/>
                <a:gd name="connsiteY1113" fmla="*/ 3325728 h 3583701"/>
                <a:gd name="connsiteX1114" fmla="*/ 2926180 w 12191999"/>
                <a:gd name="connsiteY1114" fmla="*/ 3334858 h 3583701"/>
                <a:gd name="connsiteX1115" fmla="*/ 3000609 w 12191999"/>
                <a:gd name="connsiteY1115" fmla="*/ 3355991 h 3583701"/>
                <a:gd name="connsiteX1116" fmla="*/ 3015727 w 12191999"/>
                <a:gd name="connsiteY1116" fmla="*/ 3346339 h 3583701"/>
                <a:gd name="connsiteX1117" fmla="*/ 3045382 w 12191999"/>
                <a:gd name="connsiteY1117" fmla="*/ 3361731 h 3583701"/>
                <a:gd name="connsiteX1118" fmla="*/ 3000349 w 12191999"/>
                <a:gd name="connsiteY1118" fmla="*/ 3370862 h 3583701"/>
                <a:gd name="connsiteX1119" fmla="*/ 2907639 w 12191999"/>
                <a:gd name="connsiteY1119" fmla="*/ 3379005 h 3583701"/>
                <a:gd name="connsiteX1120" fmla="*/ 2895226 w 12191999"/>
                <a:gd name="connsiteY1120" fmla="*/ 3393819 h 3583701"/>
                <a:gd name="connsiteX1121" fmla="*/ 2895248 w 12191999"/>
                <a:gd name="connsiteY1121" fmla="*/ 3392580 h 3583701"/>
                <a:gd name="connsiteX1122" fmla="*/ 2895400 w 12191999"/>
                <a:gd name="connsiteY1122" fmla="*/ 3383906 h 3583701"/>
                <a:gd name="connsiteX1123" fmla="*/ 2835594 w 12191999"/>
                <a:gd name="connsiteY1123" fmla="*/ 3382862 h 3583701"/>
                <a:gd name="connsiteX1124" fmla="*/ 2805509 w 12191999"/>
                <a:gd name="connsiteY1124" fmla="*/ 3392253 h 3583701"/>
                <a:gd name="connsiteX1125" fmla="*/ 2805249 w 12191999"/>
                <a:gd name="connsiteY1125" fmla="*/ 3407125 h 3583701"/>
                <a:gd name="connsiteX1126" fmla="*/ 2700322 w 12191999"/>
                <a:gd name="connsiteY1126" fmla="*/ 3420168 h 3583701"/>
                <a:gd name="connsiteX1127" fmla="*/ 2580948 w 12191999"/>
                <a:gd name="connsiteY1127" fmla="*/ 3403210 h 3583701"/>
                <a:gd name="connsiteX1128" fmla="*/ 2460965 w 12191999"/>
                <a:gd name="connsiteY1128" fmla="*/ 3420948 h 3583701"/>
                <a:gd name="connsiteX1129" fmla="*/ 2446364 w 12191999"/>
                <a:gd name="connsiteY1129" fmla="*/ 3400860 h 3583701"/>
                <a:gd name="connsiteX1130" fmla="*/ 2416452 w 12191999"/>
                <a:gd name="connsiteY1130" fmla="*/ 3400338 h 3583701"/>
                <a:gd name="connsiteX1131" fmla="*/ 2206924 w 12191999"/>
                <a:gd name="connsiteY1131" fmla="*/ 3406597 h 3583701"/>
                <a:gd name="connsiteX1132" fmla="*/ 2102324 w 12191999"/>
                <a:gd name="connsiteY1132" fmla="*/ 3399814 h 3583701"/>
                <a:gd name="connsiteX1133" fmla="*/ 2102150 w 12191999"/>
                <a:gd name="connsiteY1133" fmla="*/ 3409727 h 3583701"/>
                <a:gd name="connsiteX1134" fmla="*/ 1907154 w 12191999"/>
                <a:gd name="connsiteY1134" fmla="*/ 3441032 h 3583701"/>
                <a:gd name="connsiteX1135" fmla="*/ 1967136 w 12191999"/>
                <a:gd name="connsiteY1135" fmla="*/ 3432163 h 3583701"/>
                <a:gd name="connsiteX1136" fmla="*/ 1682403 w 12191999"/>
                <a:gd name="connsiteY1136" fmla="*/ 3461903 h 3583701"/>
                <a:gd name="connsiteX1137" fmla="*/ 1562768 w 12191999"/>
                <a:gd name="connsiteY1137" fmla="*/ 3459813 h 3583701"/>
                <a:gd name="connsiteX1138" fmla="*/ 1532788 w 12191999"/>
                <a:gd name="connsiteY1138" fmla="*/ 3464249 h 3583701"/>
                <a:gd name="connsiteX1139" fmla="*/ 1488099 w 12191999"/>
                <a:gd name="connsiteY1139" fmla="*/ 3453552 h 3583701"/>
                <a:gd name="connsiteX1140" fmla="*/ 1488014 w 12191999"/>
                <a:gd name="connsiteY1140" fmla="*/ 3458509 h 3583701"/>
                <a:gd name="connsiteX1141" fmla="*/ 1428275 w 12191999"/>
                <a:gd name="connsiteY1141" fmla="*/ 3452508 h 3583701"/>
                <a:gd name="connsiteX1142" fmla="*/ 1203798 w 12191999"/>
                <a:gd name="connsiteY1142" fmla="*/ 3458506 h 3583701"/>
                <a:gd name="connsiteX1143" fmla="*/ 994444 w 12191999"/>
                <a:gd name="connsiteY1143" fmla="*/ 3454852 h 3583701"/>
                <a:gd name="connsiteX1144" fmla="*/ 590336 w 12191999"/>
                <a:gd name="connsiteY1144" fmla="*/ 3467632 h 3583701"/>
                <a:gd name="connsiteX1145" fmla="*/ 575647 w 12191999"/>
                <a:gd name="connsiteY1145" fmla="*/ 3452501 h 3583701"/>
                <a:gd name="connsiteX1146" fmla="*/ 560335 w 12191999"/>
                <a:gd name="connsiteY1146" fmla="*/ 3472067 h 3583701"/>
                <a:gd name="connsiteX1147" fmla="*/ 545735 w 12191999"/>
                <a:gd name="connsiteY1147" fmla="*/ 3451979 h 3583701"/>
                <a:gd name="connsiteX1148" fmla="*/ 500789 w 12191999"/>
                <a:gd name="connsiteY1148" fmla="*/ 3456153 h 3583701"/>
                <a:gd name="connsiteX1149" fmla="*/ 530354 w 12191999"/>
                <a:gd name="connsiteY1149" fmla="*/ 3476502 h 3583701"/>
                <a:gd name="connsiteX1150" fmla="*/ 441068 w 12191999"/>
                <a:gd name="connsiteY1150" fmla="*/ 3450152 h 3583701"/>
                <a:gd name="connsiteX1151" fmla="*/ 425841 w 12191999"/>
                <a:gd name="connsiteY1151" fmla="*/ 3464761 h 3583701"/>
                <a:gd name="connsiteX1152" fmla="*/ 231541 w 12191999"/>
                <a:gd name="connsiteY1152" fmla="*/ 3456411 h 3583701"/>
                <a:gd name="connsiteX1153" fmla="*/ 231714 w 12191999"/>
                <a:gd name="connsiteY1153" fmla="*/ 3446497 h 3583701"/>
                <a:gd name="connsiteX1154" fmla="*/ 186591 w 12191999"/>
                <a:gd name="connsiteY1154" fmla="*/ 3460585 h 3583701"/>
                <a:gd name="connsiteX1155" fmla="*/ 156852 w 12191999"/>
                <a:gd name="connsiteY1155" fmla="*/ 3450148 h 3583701"/>
                <a:gd name="connsiteX1156" fmla="*/ 81732 w 12191999"/>
                <a:gd name="connsiteY1156" fmla="*/ 3468672 h 3583701"/>
                <a:gd name="connsiteX1157" fmla="*/ 22186 w 12191999"/>
                <a:gd name="connsiteY1157" fmla="*/ 3452757 h 3583701"/>
                <a:gd name="connsiteX1158" fmla="*/ 0 w 12191999"/>
                <a:gd name="connsiteY1158" fmla="*/ 3456768 h 3583701"/>
                <a:gd name="connsiteX1159" fmla="*/ 0 w 12191999"/>
                <a:gd name="connsiteY1159" fmla="*/ 137827 h 3583701"/>
                <a:gd name="connsiteX1160" fmla="*/ 5991 w 12191999"/>
                <a:gd name="connsiteY1160" fmla="*/ 136496 h 3583701"/>
                <a:gd name="connsiteX1161" fmla="*/ 1525 w 12191999"/>
                <a:gd name="connsiteY1161" fmla="*/ 127120 h 3583701"/>
                <a:gd name="connsiteX1162" fmla="*/ 75487 w 12191999"/>
                <a:gd name="connsiteY1162" fmla="*/ 138329 h 3583701"/>
                <a:gd name="connsiteX1163" fmla="*/ 75834 w 12191999"/>
                <a:gd name="connsiteY1163" fmla="*/ 118500 h 3583701"/>
                <a:gd name="connsiteX1164" fmla="*/ 94215 w 12191999"/>
                <a:gd name="connsiteY1164" fmla="*/ 128738 h 3583701"/>
                <a:gd name="connsiteX1165" fmla="*/ 353816 w 12191999"/>
                <a:gd name="connsiteY1165" fmla="*/ 128311 h 3583701"/>
                <a:gd name="connsiteX1166" fmla="*/ 502350 w 12191999"/>
                <a:gd name="connsiteY1166" fmla="*/ 116028 h 3583701"/>
                <a:gd name="connsiteX1167" fmla="*/ 539257 w 12191999"/>
                <a:gd name="connsiteY1167" fmla="*/ 126589 h 3583701"/>
                <a:gd name="connsiteX1168" fmla="*/ 576599 w 12191999"/>
                <a:gd name="connsiteY1168" fmla="*/ 112365 h 3583701"/>
                <a:gd name="connsiteX1169" fmla="*/ 706344 w 12191999"/>
                <a:gd name="connsiteY1169" fmla="*/ 114630 h 3583701"/>
                <a:gd name="connsiteX1170" fmla="*/ 817585 w 12191999"/>
                <a:gd name="connsiteY1170" fmla="*/ 116572 h 3583701"/>
                <a:gd name="connsiteX1171" fmla="*/ 1002940 w 12191999"/>
                <a:gd name="connsiteY1171" fmla="*/ 119807 h 3583701"/>
                <a:gd name="connsiteX1172" fmla="*/ 1003201 w 12191999"/>
                <a:gd name="connsiteY1172" fmla="*/ 104936 h 3583701"/>
                <a:gd name="connsiteX1173" fmla="*/ 1244360 w 12191999"/>
                <a:gd name="connsiteY1173" fmla="*/ 99228 h 3583701"/>
                <a:gd name="connsiteX1174" fmla="*/ 1299709 w 12191999"/>
                <a:gd name="connsiteY1174" fmla="*/ 115071 h 3583701"/>
                <a:gd name="connsiteX1175" fmla="*/ 1374108 w 12191999"/>
                <a:gd name="connsiteY1175" fmla="*/ 101493 h 3583701"/>
                <a:gd name="connsiteX1176" fmla="*/ 1448004 w 12191999"/>
                <a:gd name="connsiteY1176" fmla="*/ 117659 h 3583701"/>
                <a:gd name="connsiteX1177" fmla="*/ 1559310 w 12191999"/>
                <a:gd name="connsiteY1177" fmla="*/ 114643 h 3583701"/>
                <a:gd name="connsiteX1178" fmla="*/ 1633359 w 12191999"/>
                <a:gd name="connsiteY1178" fmla="*/ 120895 h 3583701"/>
                <a:gd name="connsiteX1179" fmla="*/ 1707609 w 12191999"/>
                <a:gd name="connsiteY1179" fmla="*/ 117232 h 3583701"/>
                <a:gd name="connsiteX1180" fmla="*/ 1781572 w 12191999"/>
                <a:gd name="connsiteY1180" fmla="*/ 128441 h 3583701"/>
                <a:gd name="connsiteX1181" fmla="*/ 1985479 w 12191999"/>
                <a:gd name="connsiteY1181" fmla="*/ 132000 h 3583701"/>
                <a:gd name="connsiteX1182" fmla="*/ 2003748 w 12191999"/>
                <a:gd name="connsiteY1182" fmla="*/ 147194 h 3583701"/>
                <a:gd name="connsiteX1183" fmla="*/ 2189214 w 12191999"/>
                <a:gd name="connsiteY1183" fmla="*/ 145472 h 3583701"/>
                <a:gd name="connsiteX1184" fmla="*/ 2133949 w 12191999"/>
                <a:gd name="connsiteY1184" fmla="*/ 124674 h 3583701"/>
                <a:gd name="connsiteX1185" fmla="*/ 2374766 w 12191999"/>
                <a:gd name="connsiteY1185" fmla="*/ 138795 h 3583701"/>
                <a:gd name="connsiteX1186" fmla="*/ 2301038 w 12191999"/>
                <a:gd name="connsiteY1186" fmla="*/ 112715 h 3583701"/>
                <a:gd name="connsiteX1187" fmla="*/ 2152564 w 12191999"/>
                <a:gd name="connsiteY1187" fmla="*/ 120040 h 3583701"/>
                <a:gd name="connsiteX1188" fmla="*/ 2598064 w 12191999"/>
                <a:gd name="connsiteY1188" fmla="*/ 93107 h 3583701"/>
                <a:gd name="connsiteX1189" fmla="*/ 2338897 w 12191999"/>
                <a:gd name="connsiteY1189" fmla="*/ 68750 h 3583701"/>
                <a:gd name="connsiteX1190" fmla="*/ 2227418 w 12191999"/>
                <a:gd name="connsiteY1190" fmla="*/ 81678 h 3583701"/>
                <a:gd name="connsiteX1191" fmla="*/ 2209213 w 12191999"/>
                <a:gd name="connsiteY1191" fmla="*/ 61528 h 3583701"/>
                <a:gd name="connsiteX1192" fmla="*/ 2004872 w 12191999"/>
                <a:gd name="connsiteY1192" fmla="*/ 82753 h 3583701"/>
                <a:gd name="connsiteX1193" fmla="*/ 1930822 w 12191999"/>
                <a:gd name="connsiteY1193" fmla="*/ 76501 h 3583701"/>
                <a:gd name="connsiteX1194" fmla="*/ 1949437 w 12191999"/>
                <a:gd name="connsiteY1194" fmla="*/ 71870 h 3583701"/>
                <a:gd name="connsiteX1195" fmla="*/ 1838133 w 12191999"/>
                <a:gd name="connsiteY1195" fmla="*/ 74883 h 3583701"/>
                <a:gd name="connsiteX1196" fmla="*/ 1671135 w 12191999"/>
                <a:gd name="connsiteY1196" fmla="*/ 81886 h 3583701"/>
                <a:gd name="connsiteX1197" fmla="*/ 1430148 w 12191999"/>
                <a:gd name="connsiteY1197" fmla="*/ 77680 h 3583701"/>
                <a:gd name="connsiteX1198" fmla="*/ 1411791 w 12191999"/>
                <a:gd name="connsiteY1198" fmla="*/ 67442 h 3583701"/>
                <a:gd name="connsiteX1199" fmla="*/ 1170891 w 12191999"/>
                <a:gd name="connsiteY1199" fmla="*/ 58280 h 3583701"/>
                <a:gd name="connsiteX1200" fmla="*/ 1356526 w 12191999"/>
                <a:gd name="connsiteY1200" fmla="*/ 46644 h 3583701"/>
                <a:gd name="connsiteX1201" fmla="*/ 1338172 w 12191999"/>
                <a:gd name="connsiteY1201" fmla="*/ 36407 h 3583701"/>
                <a:gd name="connsiteX1202" fmla="*/ 1282625 w 12191999"/>
                <a:gd name="connsiteY1202" fmla="*/ 30479 h 3583701"/>
                <a:gd name="connsiteX1203" fmla="*/ 1171324 w 12191999"/>
                <a:gd name="connsiteY1203" fmla="*/ 33494 h 3583701"/>
                <a:gd name="connsiteX1204" fmla="*/ 1059587 w 12191999"/>
                <a:gd name="connsiteY1204" fmla="*/ 61294 h 3583701"/>
                <a:gd name="connsiteX1205" fmla="*/ 1004238 w 12191999"/>
                <a:gd name="connsiteY1205" fmla="*/ 45454 h 3583701"/>
                <a:gd name="connsiteX1206" fmla="*/ 1431185 w 12191999"/>
                <a:gd name="connsiteY1206" fmla="*/ 18196 h 3583701"/>
                <a:gd name="connsiteX1207" fmla="*/ 1486706 w 12191999"/>
                <a:gd name="connsiteY1207" fmla="*/ 24124 h 3583701"/>
                <a:gd name="connsiteX1208" fmla="*/ 1542054 w 12191999"/>
                <a:gd name="connsiteY1208" fmla="*/ 39966 h 3583701"/>
                <a:gd name="connsiteX1209" fmla="*/ 1579395 w 12191999"/>
                <a:gd name="connsiteY1209" fmla="*/ 25741 h 3583701"/>
                <a:gd name="connsiteX1210" fmla="*/ 1616303 w 12191999"/>
                <a:gd name="connsiteY1210" fmla="*/ 36303 h 3583701"/>
                <a:gd name="connsiteX1211" fmla="*/ 1653645 w 12191999"/>
                <a:gd name="connsiteY1211" fmla="*/ 22079 h 3583701"/>
                <a:gd name="connsiteX1212" fmla="*/ 1672086 w 12191999"/>
                <a:gd name="connsiteY1212" fmla="*/ 27359 h 3583701"/>
                <a:gd name="connsiteX1213" fmla="*/ 1987469 w 12191999"/>
                <a:gd name="connsiteY1213" fmla="*/ 17989 h 3583701"/>
                <a:gd name="connsiteX1214" fmla="*/ 2228456 w 12191999"/>
                <a:gd name="connsiteY1214" fmla="*/ 22195 h 3583701"/>
                <a:gd name="connsiteX1215" fmla="*/ 2358288 w 12191999"/>
                <a:gd name="connsiteY1215" fmla="*/ 19503 h 3583701"/>
                <a:gd name="connsiteX1216" fmla="*/ 2395541 w 12191999"/>
                <a:gd name="connsiteY1216" fmla="*/ 10237 h 3583701"/>
                <a:gd name="connsiteX1217" fmla="*/ 2377189 w 12191999"/>
                <a:gd name="connsiteY1217" fmla="*/ 0 h 35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</a:cxnLst>
              <a:rect l="l" t="t" r="r" b="b"/>
              <a:pathLst>
                <a:path w="12191999" h="3583701">
                  <a:moveTo>
                    <a:pt x="2567904" y="3566258"/>
                  </a:moveTo>
                  <a:cubicBezTo>
                    <a:pt x="2582301" y="3566509"/>
                    <a:pt x="2596675" y="3566760"/>
                    <a:pt x="2611069" y="3567011"/>
                  </a:cubicBezTo>
                  <a:cubicBezTo>
                    <a:pt x="2610972" y="3572571"/>
                    <a:pt x="2600094" y="3576552"/>
                    <a:pt x="2589296" y="3577059"/>
                  </a:cubicBezTo>
                  <a:cubicBezTo>
                    <a:pt x="2578498" y="3577565"/>
                    <a:pt x="2567758" y="3574598"/>
                    <a:pt x="2567904" y="3566258"/>
                  </a:cubicBezTo>
                  <a:close/>
                  <a:moveTo>
                    <a:pt x="2727755" y="3559515"/>
                  </a:moveTo>
                  <a:cubicBezTo>
                    <a:pt x="2772881" y="3571028"/>
                    <a:pt x="2803278" y="3560835"/>
                    <a:pt x="2848591" y="3561626"/>
                  </a:cubicBezTo>
                  <a:cubicBezTo>
                    <a:pt x="2833393" y="3566723"/>
                    <a:pt x="2833300" y="3572081"/>
                    <a:pt x="2833112" y="3582805"/>
                  </a:cubicBezTo>
                  <a:cubicBezTo>
                    <a:pt x="2772881" y="3571028"/>
                    <a:pt x="2757868" y="3565404"/>
                    <a:pt x="2697265" y="3575071"/>
                  </a:cubicBezTo>
                  <a:cubicBezTo>
                    <a:pt x="2697453" y="3564350"/>
                    <a:pt x="2727473" y="3575597"/>
                    <a:pt x="2727755" y="3559515"/>
                  </a:cubicBezTo>
                  <a:close/>
                  <a:moveTo>
                    <a:pt x="10937801" y="3554972"/>
                  </a:moveTo>
                  <a:cubicBezTo>
                    <a:pt x="10937719" y="3559738"/>
                    <a:pt x="10937635" y="3564502"/>
                    <a:pt x="10937551" y="3569268"/>
                  </a:cubicBezTo>
                  <a:cubicBezTo>
                    <a:pt x="10933933" y="3570396"/>
                    <a:pt x="10931227" y="3570647"/>
                    <a:pt x="10928755" y="3570455"/>
                  </a:cubicBezTo>
                  <a:cubicBezTo>
                    <a:pt x="10921343" y="3569878"/>
                    <a:pt x="10916027" y="3565316"/>
                    <a:pt x="10894387" y="3568514"/>
                  </a:cubicBezTo>
                  <a:cubicBezTo>
                    <a:pt x="10894469" y="3563749"/>
                    <a:pt x="10908865" y="3564000"/>
                    <a:pt x="10908865" y="3564000"/>
                  </a:cubicBezTo>
                  <a:cubicBezTo>
                    <a:pt x="10908865" y="3564000"/>
                    <a:pt x="10908947" y="3559235"/>
                    <a:pt x="10908947" y="3559235"/>
                  </a:cubicBezTo>
                  <a:cubicBezTo>
                    <a:pt x="10937635" y="3564502"/>
                    <a:pt x="10923487" y="3549955"/>
                    <a:pt x="10937801" y="3554972"/>
                  </a:cubicBezTo>
                  <a:close/>
                  <a:moveTo>
                    <a:pt x="2147613" y="3554631"/>
                  </a:moveTo>
                  <a:cubicBezTo>
                    <a:pt x="2162524" y="3570623"/>
                    <a:pt x="2193256" y="3550185"/>
                    <a:pt x="2208164" y="3566175"/>
                  </a:cubicBezTo>
                  <a:cubicBezTo>
                    <a:pt x="2208072" y="3571418"/>
                    <a:pt x="2192889" y="3571153"/>
                    <a:pt x="2192799" y="3576394"/>
                  </a:cubicBezTo>
                  <a:cubicBezTo>
                    <a:pt x="2162705" y="3560138"/>
                    <a:pt x="2116972" y="3569827"/>
                    <a:pt x="2071512" y="3563790"/>
                  </a:cubicBezTo>
                  <a:cubicBezTo>
                    <a:pt x="2086880" y="3553571"/>
                    <a:pt x="2132337" y="3559608"/>
                    <a:pt x="2147613" y="3554631"/>
                  </a:cubicBezTo>
                  <a:close/>
                  <a:moveTo>
                    <a:pt x="2035728" y="3552129"/>
                  </a:moveTo>
                  <a:cubicBezTo>
                    <a:pt x="2042911" y="3552924"/>
                    <a:pt x="2050054" y="3555729"/>
                    <a:pt x="2057206" y="3558536"/>
                  </a:cubicBezTo>
                  <a:cubicBezTo>
                    <a:pt x="2057158" y="3561216"/>
                    <a:pt x="2055337" y="3562525"/>
                    <a:pt x="2052406" y="3562977"/>
                  </a:cubicBezTo>
                  <a:cubicBezTo>
                    <a:pt x="2049473" y="3563428"/>
                    <a:pt x="2045430" y="3563023"/>
                    <a:pt x="2040947" y="3562273"/>
                  </a:cubicBezTo>
                  <a:cubicBezTo>
                    <a:pt x="2031977" y="3560777"/>
                    <a:pt x="2021238" y="3557908"/>
                    <a:pt x="2014042" y="3557782"/>
                  </a:cubicBezTo>
                  <a:cubicBezTo>
                    <a:pt x="2021333" y="3552547"/>
                    <a:pt x="2028548" y="3551332"/>
                    <a:pt x="2035728" y="3552129"/>
                  </a:cubicBezTo>
                  <a:close/>
                  <a:moveTo>
                    <a:pt x="1955318" y="3547821"/>
                  </a:moveTo>
                  <a:cubicBezTo>
                    <a:pt x="1967448" y="3548628"/>
                    <a:pt x="1983590" y="3551293"/>
                    <a:pt x="1999769" y="3551575"/>
                  </a:cubicBezTo>
                  <a:cubicBezTo>
                    <a:pt x="1991603" y="3556200"/>
                    <a:pt x="1979435" y="3557180"/>
                    <a:pt x="1967306" y="3556967"/>
                  </a:cubicBezTo>
                  <a:cubicBezTo>
                    <a:pt x="1955161" y="3556755"/>
                    <a:pt x="1943055" y="3555353"/>
                    <a:pt x="1934949" y="3555211"/>
                  </a:cubicBezTo>
                  <a:cubicBezTo>
                    <a:pt x="1935075" y="3548064"/>
                    <a:pt x="1943190" y="3547013"/>
                    <a:pt x="1955318" y="3547821"/>
                  </a:cubicBezTo>
                  <a:close/>
                  <a:moveTo>
                    <a:pt x="2416718" y="3544553"/>
                  </a:moveTo>
                  <a:cubicBezTo>
                    <a:pt x="2416539" y="3554762"/>
                    <a:pt x="2386536" y="3569563"/>
                    <a:pt x="2431211" y="3565233"/>
                  </a:cubicBezTo>
                  <a:cubicBezTo>
                    <a:pt x="2416182" y="3575187"/>
                    <a:pt x="2356979" y="3558831"/>
                    <a:pt x="2356623" y="3579253"/>
                  </a:cubicBezTo>
                  <a:cubicBezTo>
                    <a:pt x="2341755" y="3578994"/>
                    <a:pt x="2341933" y="3568784"/>
                    <a:pt x="2327174" y="3563417"/>
                  </a:cubicBezTo>
                  <a:cubicBezTo>
                    <a:pt x="2297436" y="3562898"/>
                    <a:pt x="2282569" y="3562639"/>
                    <a:pt x="2282301" y="3577956"/>
                  </a:cubicBezTo>
                  <a:cubicBezTo>
                    <a:pt x="2282391" y="3572852"/>
                    <a:pt x="2267699" y="3562380"/>
                    <a:pt x="2267432" y="3577697"/>
                  </a:cubicBezTo>
                  <a:cubicBezTo>
                    <a:pt x="2237895" y="3566968"/>
                    <a:pt x="2223026" y="3566709"/>
                    <a:pt x="2208427" y="3551130"/>
                  </a:cubicBezTo>
                  <a:cubicBezTo>
                    <a:pt x="2282746" y="3552427"/>
                    <a:pt x="2356801" y="3569044"/>
                    <a:pt x="2416718" y="3544553"/>
                  </a:cubicBezTo>
                  <a:close/>
                  <a:moveTo>
                    <a:pt x="1861352" y="3539627"/>
                  </a:moveTo>
                  <a:cubicBezTo>
                    <a:pt x="1861270" y="3544391"/>
                    <a:pt x="1876137" y="3544650"/>
                    <a:pt x="1876054" y="3549416"/>
                  </a:cubicBezTo>
                  <a:cubicBezTo>
                    <a:pt x="1891005" y="3544910"/>
                    <a:pt x="1905956" y="3540406"/>
                    <a:pt x="1920638" y="3550194"/>
                  </a:cubicBezTo>
                  <a:cubicBezTo>
                    <a:pt x="1905708" y="3554701"/>
                    <a:pt x="1894527" y="3555697"/>
                    <a:pt x="1883393" y="3554907"/>
                  </a:cubicBezTo>
                  <a:cubicBezTo>
                    <a:pt x="1872243" y="3554117"/>
                    <a:pt x="1861145" y="3551539"/>
                    <a:pt x="1846318" y="3548897"/>
                  </a:cubicBezTo>
                  <a:cubicBezTo>
                    <a:pt x="1875888" y="3558946"/>
                    <a:pt x="1697677" y="3546302"/>
                    <a:pt x="1801732" y="3548118"/>
                  </a:cubicBezTo>
                  <a:cubicBezTo>
                    <a:pt x="1816768" y="3538848"/>
                    <a:pt x="1846318" y="3548897"/>
                    <a:pt x="1861352" y="3539627"/>
                  </a:cubicBezTo>
                  <a:close/>
                  <a:moveTo>
                    <a:pt x="198580" y="3531085"/>
                  </a:moveTo>
                  <a:lnTo>
                    <a:pt x="201415" y="3531420"/>
                  </a:lnTo>
                  <a:cubicBezTo>
                    <a:pt x="201326" y="3536525"/>
                    <a:pt x="201326" y="3536525"/>
                    <a:pt x="201326" y="3536525"/>
                  </a:cubicBezTo>
                  <a:close/>
                  <a:moveTo>
                    <a:pt x="777066" y="3527250"/>
                  </a:moveTo>
                  <a:cubicBezTo>
                    <a:pt x="784270" y="3526781"/>
                    <a:pt x="791441" y="3528098"/>
                    <a:pt x="798598" y="3530607"/>
                  </a:cubicBezTo>
                  <a:cubicBezTo>
                    <a:pt x="798514" y="3535371"/>
                    <a:pt x="769744" y="3534869"/>
                    <a:pt x="755351" y="3534618"/>
                  </a:cubicBezTo>
                  <a:cubicBezTo>
                    <a:pt x="762631" y="3529978"/>
                    <a:pt x="769864" y="3527721"/>
                    <a:pt x="777066" y="3527250"/>
                  </a:cubicBezTo>
                  <a:close/>
                  <a:moveTo>
                    <a:pt x="11043589" y="3526299"/>
                  </a:moveTo>
                  <a:cubicBezTo>
                    <a:pt x="11013759" y="3520819"/>
                    <a:pt x="10968727" y="3529951"/>
                    <a:pt x="10968383" y="3549779"/>
                  </a:cubicBezTo>
                  <a:cubicBezTo>
                    <a:pt x="10968469" y="3544821"/>
                    <a:pt x="11013589" y="3530734"/>
                    <a:pt x="11028449" y="3535951"/>
                  </a:cubicBezTo>
                  <a:cubicBezTo>
                    <a:pt x="11013589" y="3530734"/>
                    <a:pt x="11043503" y="3531255"/>
                    <a:pt x="11043589" y="3526299"/>
                  </a:cubicBezTo>
                  <a:close/>
                  <a:moveTo>
                    <a:pt x="964188" y="3523963"/>
                  </a:moveTo>
                  <a:cubicBezTo>
                    <a:pt x="964103" y="3528730"/>
                    <a:pt x="964020" y="3533494"/>
                    <a:pt x="978415" y="3533745"/>
                  </a:cubicBezTo>
                  <a:cubicBezTo>
                    <a:pt x="949478" y="3542773"/>
                    <a:pt x="863502" y="3522205"/>
                    <a:pt x="834398" y="3540764"/>
                  </a:cubicBezTo>
                  <a:cubicBezTo>
                    <a:pt x="834816" y="3516939"/>
                    <a:pt x="906564" y="3527724"/>
                    <a:pt x="964188" y="3523963"/>
                  </a:cubicBezTo>
                  <a:close/>
                  <a:moveTo>
                    <a:pt x="10747091" y="3515893"/>
                  </a:moveTo>
                  <a:cubicBezTo>
                    <a:pt x="10746823" y="3531209"/>
                    <a:pt x="10762569" y="3536592"/>
                    <a:pt x="10794131" y="3542250"/>
                  </a:cubicBezTo>
                  <a:cubicBezTo>
                    <a:pt x="10778117" y="3552185"/>
                    <a:pt x="10746823" y="3531209"/>
                    <a:pt x="10730743" y="3546251"/>
                  </a:cubicBezTo>
                  <a:cubicBezTo>
                    <a:pt x="10714999" y="3540869"/>
                    <a:pt x="10746823" y="3531209"/>
                    <a:pt x="10715177" y="3530657"/>
                  </a:cubicBezTo>
                  <a:cubicBezTo>
                    <a:pt x="10715355" y="3520445"/>
                    <a:pt x="10746915" y="3526104"/>
                    <a:pt x="10747091" y="3515893"/>
                  </a:cubicBezTo>
                  <a:close/>
                  <a:moveTo>
                    <a:pt x="11298063" y="3515865"/>
                  </a:moveTo>
                  <a:cubicBezTo>
                    <a:pt x="11297979" y="3520822"/>
                    <a:pt x="11297979" y="3520822"/>
                    <a:pt x="11282941" y="3525518"/>
                  </a:cubicBezTo>
                  <a:cubicBezTo>
                    <a:pt x="11290373" y="3528127"/>
                    <a:pt x="11301571" y="3529562"/>
                    <a:pt x="11310927" y="3529106"/>
                  </a:cubicBezTo>
                  <a:cubicBezTo>
                    <a:pt x="11320285" y="3528649"/>
                    <a:pt x="11327807" y="3526300"/>
                    <a:pt x="11327893" y="3521344"/>
                  </a:cubicBezTo>
                  <a:cubicBezTo>
                    <a:pt x="11312837" y="3526040"/>
                    <a:pt x="11298063" y="3515865"/>
                    <a:pt x="11298063" y="3515865"/>
                  </a:cubicBezTo>
                  <a:close/>
                  <a:moveTo>
                    <a:pt x="10954043" y="3514818"/>
                  </a:moveTo>
                  <a:cubicBezTo>
                    <a:pt x="10939075" y="3514557"/>
                    <a:pt x="10924043" y="3519253"/>
                    <a:pt x="10909007" y="3523950"/>
                  </a:cubicBezTo>
                  <a:cubicBezTo>
                    <a:pt x="10923955" y="3524211"/>
                    <a:pt x="10923783" y="3534124"/>
                    <a:pt x="10938731" y="3534385"/>
                  </a:cubicBezTo>
                  <a:cubicBezTo>
                    <a:pt x="10924043" y="3519253"/>
                    <a:pt x="10953869" y="3524733"/>
                    <a:pt x="10954043" y="3514818"/>
                  </a:cubicBezTo>
                  <a:close/>
                  <a:moveTo>
                    <a:pt x="11197815" y="3514425"/>
                  </a:moveTo>
                  <a:cubicBezTo>
                    <a:pt x="11192447" y="3514022"/>
                    <a:pt x="11189619" y="3515212"/>
                    <a:pt x="11193291" y="3518994"/>
                  </a:cubicBezTo>
                  <a:cubicBezTo>
                    <a:pt x="11193291" y="3518994"/>
                    <a:pt x="11193291" y="3518994"/>
                    <a:pt x="11208259" y="3519256"/>
                  </a:cubicBezTo>
                  <a:cubicBezTo>
                    <a:pt x="11193203" y="3523952"/>
                    <a:pt x="11208173" y="3524213"/>
                    <a:pt x="11207999" y="3534126"/>
                  </a:cubicBezTo>
                  <a:cubicBezTo>
                    <a:pt x="11252919" y="3531192"/>
                    <a:pt x="11213923" y="3515636"/>
                    <a:pt x="11197815" y="3514425"/>
                  </a:cubicBezTo>
                  <a:close/>
                  <a:moveTo>
                    <a:pt x="158607" y="3510242"/>
                  </a:moveTo>
                  <a:cubicBezTo>
                    <a:pt x="172823" y="3520706"/>
                    <a:pt x="201771" y="3510996"/>
                    <a:pt x="201683" y="3516102"/>
                  </a:cubicBezTo>
                  <a:cubicBezTo>
                    <a:pt x="194395" y="3521081"/>
                    <a:pt x="194350" y="3523634"/>
                    <a:pt x="196101" y="3526218"/>
                  </a:cubicBezTo>
                  <a:lnTo>
                    <a:pt x="198580" y="3531085"/>
                  </a:lnTo>
                  <a:lnTo>
                    <a:pt x="156535" y="3526166"/>
                  </a:lnTo>
                  <a:cubicBezTo>
                    <a:pt x="140379" y="3523970"/>
                    <a:pt x="122438" y="3522379"/>
                    <a:pt x="100799" y="3524554"/>
                  </a:cubicBezTo>
                  <a:cubicBezTo>
                    <a:pt x="101156" y="3504133"/>
                    <a:pt x="158073" y="3540876"/>
                    <a:pt x="158607" y="3510242"/>
                  </a:cubicBezTo>
                  <a:close/>
                  <a:moveTo>
                    <a:pt x="11614245" y="3505269"/>
                  </a:moveTo>
                  <a:cubicBezTo>
                    <a:pt x="11604899" y="3505106"/>
                    <a:pt x="11597399" y="3506214"/>
                    <a:pt x="11597311" y="3511171"/>
                  </a:cubicBezTo>
                  <a:cubicBezTo>
                    <a:pt x="11604743" y="3513780"/>
                    <a:pt x="11615895" y="3517694"/>
                    <a:pt x="11625231" y="3518477"/>
                  </a:cubicBezTo>
                  <a:cubicBezTo>
                    <a:pt x="11634567" y="3519259"/>
                    <a:pt x="11642087" y="3516911"/>
                    <a:pt x="11642259" y="3506997"/>
                  </a:cubicBezTo>
                  <a:cubicBezTo>
                    <a:pt x="11634787" y="3506867"/>
                    <a:pt x="11623591" y="3505432"/>
                    <a:pt x="11614245" y="3505269"/>
                  </a:cubicBezTo>
                  <a:close/>
                  <a:moveTo>
                    <a:pt x="5833705" y="3500122"/>
                  </a:moveTo>
                  <a:cubicBezTo>
                    <a:pt x="5857079" y="3500530"/>
                    <a:pt x="5878611" y="3503686"/>
                    <a:pt x="5885657" y="3512150"/>
                  </a:cubicBezTo>
                  <a:cubicBezTo>
                    <a:pt x="5856889" y="3511648"/>
                    <a:pt x="5813829" y="3505336"/>
                    <a:pt x="5770675" y="3504582"/>
                  </a:cubicBezTo>
                  <a:cubicBezTo>
                    <a:pt x="5785107" y="3502054"/>
                    <a:pt x="5810331" y="3499714"/>
                    <a:pt x="5833705" y="3500122"/>
                  </a:cubicBezTo>
                  <a:close/>
                  <a:moveTo>
                    <a:pt x="11561999" y="3499399"/>
                  </a:moveTo>
                  <a:cubicBezTo>
                    <a:pt x="11552653" y="3499236"/>
                    <a:pt x="11545109" y="3502823"/>
                    <a:pt x="11552455" y="3510388"/>
                  </a:cubicBezTo>
                  <a:lnTo>
                    <a:pt x="11582367" y="3510910"/>
                  </a:lnTo>
                  <a:cubicBezTo>
                    <a:pt x="11582495" y="3503476"/>
                    <a:pt x="11571347" y="3499562"/>
                    <a:pt x="11561999" y="3499399"/>
                  </a:cubicBezTo>
                  <a:close/>
                  <a:moveTo>
                    <a:pt x="4558213" y="3496579"/>
                  </a:moveTo>
                  <a:cubicBezTo>
                    <a:pt x="4589327" y="3499355"/>
                    <a:pt x="4620275" y="3511514"/>
                    <a:pt x="4677045" y="3505356"/>
                  </a:cubicBezTo>
                  <a:cubicBezTo>
                    <a:pt x="4654303" y="3509726"/>
                    <a:pt x="4627835" y="3511646"/>
                    <a:pt x="4601405" y="3510588"/>
                  </a:cubicBezTo>
                  <a:cubicBezTo>
                    <a:pt x="4574983" y="3509532"/>
                    <a:pt x="4548613" y="3505497"/>
                    <a:pt x="4526083" y="3497955"/>
                  </a:cubicBezTo>
                  <a:cubicBezTo>
                    <a:pt x="4537455" y="3495770"/>
                    <a:pt x="4547841" y="3495653"/>
                    <a:pt x="4558213" y="3496579"/>
                  </a:cubicBezTo>
                  <a:close/>
                  <a:moveTo>
                    <a:pt x="697827" y="3495481"/>
                  </a:moveTo>
                  <a:cubicBezTo>
                    <a:pt x="637314" y="3514446"/>
                    <a:pt x="682082" y="3535247"/>
                    <a:pt x="712085" y="3540775"/>
                  </a:cubicBezTo>
                  <a:cubicBezTo>
                    <a:pt x="689550" y="3537880"/>
                    <a:pt x="659545" y="3533602"/>
                    <a:pt x="629485" y="3532450"/>
                  </a:cubicBezTo>
                  <a:lnTo>
                    <a:pt x="591904" y="3537184"/>
                  </a:lnTo>
                  <a:lnTo>
                    <a:pt x="628023" y="3539246"/>
                  </a:lnTo>
                  <a:cubicBezTo>
                    <a:pt x="645543" y="3540249"/>
                    <a:pt x="661122" y="3540522"/>
                    <a:pt x="668957" y="3537876"/>
                  </a:cubicBezTo>
                  <a:cubicBezTo>
                    <a:pt x="668813" y="3546216"/>
                    <a:pt x="649282" y="3548655"/>
                    <a:pt x="627878" y="3547587"/>
                  </a:cubicBezTo>
                  <a:lnTo>
                    <a:pt x="584255" y="3538147"/>
                  </a:lnTo>
                  <a:lnTo>
                    <a:pt x="546557" y="3542891"/>
                  </a:lnTo>
                  <a:cubicBezTo>
                    <a:pt x="471718" y="3521564"/>
                    <a:pt x="381136" y="3540003"/>
                    <a:pt x="321061" y="3533950"/>
                  </a:cubicBezTo>
                  <a:cubicBezTo>
                    <a:pt x="306365" y="3513674"/>
                    <a:pt x="260900" y="3532900"/>
                    <a:pt x="215958" y="3522106"/>
                  </a:cubicBezTo>
                  <a:cubicBezTo>
                    <a:pt x="261424" y="3502878"/>
                    <a:pt x="321150" y="3528947"/>
                    <a:pt x="381398" y="3524994"/>
                  </a:cubicBezTo>
                  <a:cubicBezTo>
                    <a:pt x="381484" y="3519989"/>
                    <a:pt x="381484" y="3519989"/>
                    <a:pt x="366527" y="3514725"/>
                  </a:cubicBezTo>
                  <a:cubicBezTo>
                    <a:pt x="411644" y="3515512"/>
                    <a:pt x="471806" y="3516562"/>
                    <a:pt x="517009" y="3512345"/>
                  </a:cubicBezTo>
                  <a:cubicBezTo>
                    <a:pt x="517009" y="3512345"/>
                    <a:pt x="517009" y="3512345"/>
                    <a:pt x="501962" y="3512084"/>
                  </a:cubicBezTo>
                  <a:cubicBezTo>
                    <a:pt x="562212" y="3508129"/>
                    <a:pt x="637401" y="3509441"/>
                    <a:pt x="697827" y="3495481"/>
                  </a:cubicBezTo>
                  <a:close/>
                  <a:moveTo>
                    <a:pt x="2704662" y="3494762"/>
                  </a:moveTo>
                  <a:cubicBezTo>
                    <a:pt x="2712411" y="3497280"/>
                    <a:pt x="2700700" y="3498268"/>
                    <a:pt x="2685105" y="3498592"/>
                  </a:cubicBezTo>
                  <a:cubicBezTo>
                    <a:pt x="2669510" y="3498915"/>
                    <a:pt x="2650026" y="3498575"/>
                    <a:pt x="2642227" y="3498439"/>
                  </a:cubicBezTo>
                  <a:cubicBezTo>
                    <a:pt x="2626733" y="3493401"/>
                    <a:pt x="2688982" y="3499255"/>
                    <a:pt x="2704662" y="3494762"/>
                  </a:cubicBezTo>
                  <a:close/>
                  <a:moveTo>
                    <a:pt x="7888295" y="3492210"/>
                  </a:moveTo>
                  <a:cubicBezTo>
                    <a:pt x="7902687" y="3492461"/>
                    <a:pt x="7902605" y="3497226"/>
                    <a:pt x="7916983" y="3497477"/>
                  </a:cubicBezTo>
                  <a:cubicBezTo>
                    <a:pt x="7916815" y="3507008"/>
                    <a:pt x="7916731" y="3511773"/>
                    <a:pt x="7887961" y="3511270"/>
                  </a:cubicBezTo>
                  <a:cubicBezTo>
                    <a:pt x="7888043" y="3506506"/>
                    <a:pt x="7888127" y="3501742"/>
                    <a:pt x="7888295" y="3492210"/>
                  </a:cubicBezTo>
                  <a:close/>
                  <a:moveTo>
                    <a:pt x="11193809" y="3489254"/>
                  </a:moveTo>
                  <a:cubicBezTo>
                    <a:pt x="11178863" y="3488992"/>
                    <a:pt x="11163915" y="3488731"/>
                    <a:pt x="11163743" y="3498645"/>
                  </a:cubicBezTo>
                  <a:cubicBezTo>
                    <a:pt x="11178691" y="3498905"/>
                    <a:pt x="11193635" y="3499166"/>
                    <a:pt x="11193809" y="3489254"/>
                  </a:cubicBezTo>
                  <a:close/>
                  <a:moveTo>
                    <a:pt x="11119143" y="3482992"/>
                  </a:moveTo>
                  <a:cubicBezTo>
                    <a:pt x="11089227" y="3482470"/>
                    <a:pt x="11044195" y="3491599"/>
                    <a:pt x="11059055" y="3496817"/>
                  </a:cubicBezTo>
                  <a:cubicBezTo>
                    <a:pt x="11074195" y="3487165"/>
                    <a:pt x="11118883" y="3497862"/>
                    <a:pt x="11119143" y="3482992"/>
                  </a:cubicBezTo>
                  <a:close/>
                  <a:moveTo>
                    <a:pt x="10924821" y="3474641"/>
                  </a:moveTo>
                  <a:cubicBezTo>
                    <a:pt x="10909787" y="3479336"/>
                    <a:pt x="10909787" y="3479336"/>
                    <a:pt x="10894821" y="3479076"/>
                  </a:cubicBezTo>
                  <a:cubicBezTo>
                    <a:pt x="10894821" y="3479076"/>
                    <a:pt x="10879789" y="3483772"/>
                    <a:pt x="10879703" y="3488728"/>
                  </a:cubicBezTo>
                  <a:cubicBezTo>
                    <a:pt x="10887173" y="3488858"/>
                    <a:pt x="10890889" y="3490163"/>
                    <a:pt x="10894619" y="3490847"/>
                  </a:cubicBezTo>
                  <a:cubicBezTo>
                    <a:pt x="10898347" y="3491533"/>
                    <a:pt x="10902087" y="3491598"/>
                    <a:pt x="10909615" y="3489250"/>
                  </a:cubicBezTo>
                  <a:cubicBezTo>
                    <a:pt x="10909615" y="3489250"/>
                    <a:pt x="10924647" y="3484556"/>
                    <a:pt x="10924821" y="3474641"/>
                  </a:cubicBezTo>
                  <a:close/>
                  <a:moveTo>
                    <a:pt x="10011073" y="3474444"/>
                  </a:moveTo>
                  <a:lnTo>
                    <a:pt x="10037847" y="3477452"/>
                  </a:lnTo>
                  <a:lnTo>
                    <a:pt x="10075811" y="3475574"/>
                  </a:lnTo>
                  <a:lnTo>
                    <a:pt x="10060841" y="3480033"/>
                  </a:lnTo>
                  <a:lnTo>
                    <a:pt x="10061331" y="3480088"/>
                  </a:lnTo>
                  <a:cubicBezTo>
                    <a:pt x="10061249" y="3484854"/>
                    <a:pt x="10048605" y="3488209"/>
                    <a:pt x="10036025" y="3487990"/>
                  </a:cubicBezTo>
                  <a:lnTo>
                    <a:pt x="10028189" y="3483742"/>
                  </a:lnTo>
                  <a:lnTo>
                    <a:pt x="10010907" y="3483976"/>
                  </a:lnTo>
                  <a:lnTo>
                    <a:pt x="10022251" y="3480517"/>
                  </a:lnTo>
                  <a:close/>
                  <a:moveTo>
                    <a:pt x="10178017" y="3472591"/>
                  </a:moveTo>
                  <a:cubicBezTo>
                    <a:pt x="10223163" y="3482914"/>
                    <a:pt x="10268747" y="3469408"/>
                    <a:pt x="10298855" y="3474701"/>
                  </a:cubicBezTo>
                  <a:cubicBezTo>
                    <a:pt x="10298771" y="3479466"/>
                    <a:pt x="10298687" y="3484232"/>
                    <a:pt x="10298523" y="3493761"/>
                  </a:cubicBezTo>
                  <a:cubicBezTo>
                    <a:pt x="10238269" y="3483176"/>
                    <a:pt x="10223247" y="3478147"/>
                    <a:pt x="10147559" y="3486360"/>
                  </a:cubicBezTo>
                  <a:cubicBezTo>
                    <a:pt x="10147723" y="3476829"/>
                    <a:pt x="10192955" y="3482385"/>
                    <a:pt x="10178017" y="3472591"/>
                  </a:cubicBezTo>
                  <a:close/>
                  <a:moveTo>
                    <a:pt x="3593623" y="3467286"/>
                  </a:moveTo>
                  <a:cubicBezTo>
                    <a:pt x="3593623" y="3467286"/>
                    <a:pt x="3593461" y="3476817"/>
                    <a:pt x="3593377" y="3481582"/>
                  </a:cubicBezTo>
                  <a:cubicBezTo>
                    <a:pt x="3586167" y="3482647"/>
                    <a:pt x="3580765" y="3482851"/>
                    <a:pt x="3576495" y="3482628"/>
                  </a:cubicBezTo>
                  <a:cubicBezTo>
                    <a:pt x="3563695" y="3481958"/>
                    <a:pt x="3561073" y="3477443"/>
                    <a:pt x="3550219" y="3480829"/>
                  </a:cubicBezTo>
                  <a:cubicBezTo>
                    <a:pt x="3550303" y="3476063"/>
                    <a:pt x="3550303" y="3476063"/>
                    <a:pt x="3564693" y="3476315"/>
                  </a:cubicBezTo>
                  <a:cubicBezTo>
                    <a:pt x="3564771" y="3471550"/>
                    <a:pt x="3564771" y="3471550"/>
                    <a:pt x="3550387" y="3471299"/>
                  </a:cubicBezTo>
                  <a:cubicBezTo>
                    <a:pt x="3550469" y="3466533"/>
                    <a:pt x="3564771" y="3471550"/>
                    <a:pt x="3564771" y="3471550"/>
                  </a:cubicBezTo>
                  <a:cubicBezTo>
                    <a:pt x="3579075" y="3476565"/>
                    <a:pt x="3579323" y="3462271"/>
                    <a:pt x="3593623" y="3467286"/>
                  </a:cubicBezTo>
                  <a:close/>
                  <a:moveTo>
                    <a:pt x="9565131" y="3466662"/>
                  </a:moveTo>
                  <a:cubicBezTo>
                    <a:pt x="9579275" y="3481210"/>
                    <a:pt x="9608379" y="3462651"/>
                    <a:pt x="9622503" y="3477196"/>
                  </a:cubicBezTo>
                  <a:cubicBezTo>
                    <a:pt x="9622421" y="3481963"/>
                    <a:pt x="9608047" y="3481712"/>
                    <a:pt x="9607963" y="3486477"/>
                  </a:cubicBezTo>
                  <a:cubicBezTo>
                    <a:pt x="9579443" y="3471679"/>
                    <a:pt x="9536115" y="3480457"/>
                    <a:pt x="9493031" y="3474936"/>
                  </a:cubicBezTo>
                  <a:cubicBezTo>
                    <a:pt x="9507591" y="3465658"/>
                    <a:pt x="9550675" y="3471176"/>
                    <a:pt x="9565131" y="3466662"/>
                  </a:cubicBezTo>
                  <a:close/>
                  <a:moveTo>
                    <a:pt x="9447369" y="3464009"/>
                  </a:moveTo>
                  <a:cubicBezTo>
                    <a:pt x="9457847" y="3464788"/>
                    <a:pt x="9470391" y="3467390"/>
                    <a:pt x="9478739" y="3469920"/>
                  </a:cubicBezTo>
                  <a:cubicBezTo>
                    <a:pt x="9478697" y="3472302"/>
                    <a:pt x="9476583" y="3473458"/>
                    <a:pt x="9473167" y="3473844"/>
                  </a:cubicBezTo>
                  <a:cubicBezTo>
                    <a:pt x="9469755" y="3474233"/>
                    <a:pt x="9465043" y="3473852"/>
                    <a:pt x="9459805" y="3473165"/>
                  </a:cubicBezTo>
                  <a:cubicBezTo>
                    <a:pt x="9449335" y="3471789"/>
                    <a:pt x="9436779" y="3469187"/>
                    <a:pt x="9428397" y="3469041"/>
                  </a:cubicBezTo>
                  <a:cubicBezTo>
                    <a:pt x="9428479" y="3464276"/>
                    <a:pt x="9436891" y="3463230"/>
                    <a:pt x="9447369" y="3464009"/>
                  </a:cubicBezTo>
                  <a:close/>
                  <a:moveTo>
                    <a:pt x="11749689" y="3458668"/>
                  </a:moveTo>
                  <a:cubicBezTo>
                    <a:pt x="11721619" y="3460037"/>
                    <a:pt x="11695339" y="3465776"/>
                    <a:pt x="11687639" y="3478039"/>
                  </a:cubicBezTo>
                  <a:cubicBezTo>
                    <a:pt x="11732755" y="3463951"/>
                    <a:pt x="11807275" y="3480127"/>
                    <a:pt x="11822479" y="3465517"/>
                  </a:cubicBezTo>
                  <a:cubicBezTo>
                    <a:pt x="11807619" y="3460300"/>
                    <a:pt x="11777759" y="3457299"/>
                    <a:pt x="11749689" y="3458668"/>
                  </a:cubicBezTo>
                  <a:close/>
                  <a:moveTo>
                    <a:pt x="9371015" y="3458506"/>
                  </a:moveTo>
                  <a:cubicBezTo>
                    <a:pt x="9381785" y="3459886"/>
                    <a:pt x="9392513" y="3463647"/>
                    <a:pt x="9399711" y="3463773"/>
                  </a:cubicBezTo>
                  <a:cubicBezTo>
                    <a:pt x="9399629" y="3468540"/>
                    <a:pt x="9388823" y="3469542"/>
                    <a:pt x="9376219" y="3469322"/>
                  </a:cubicBezTo>
                  <a:cubicBezTo>
                    <a:pt x="9363639" y="3469103"/>
                    <a:pt x="9349265" y="3467661"/>
                    <a:pt x="9342091" y="3467536"/>
                  </a:cubicBezTo>
                  <a:cubicBezTo>
                    <a:pt x="9349443" y="3458130"/>
                    <a:pt x="9360251" y="3457128"/>
                    <a:pt x="9371015" y="3458506"/>
                  </a:cubicBezTo>
                  <a:close/>
                  <a:moveTo>
                    <a:pt x="9867475" y="3457638"/>
                  </a:moveTo>
                  <a:cubicBezTo>
                    <a:pt x="9852111" y="3462136"/>
                    <a:pt x="9821297" y="3475899"/>
                    <a:pt x="9867143" y="3476699"/>
                  </a:cubicBezTo>
                  <a:cubicBezTo>
                    <a:pt x="9851695" y="3485963"/>
                    <a:pt x="9790875" y="3465835"/>
                    <a:pt x="9790459" y="3489660"/>
                  </a:cubicBezTo>
                  <a:cubicBezTo>
                    <a:pt x="9775263" y="3484629"/>
                    <a:pt x="9775349" y="3479864"/>
                    <a:pt x="9760231" y="3470066"/>
                  </a:cubicBezTo>
                  <a:cubicBezTo>
                    <a:pt x="9729667" y="3469532"/>
                    <a:pt x="9714301" y="3474032"/>
                    <a:pt x="9714051" y="3488327"/>
                  </a:cubicBezTo>
                  <a:cubicBezTo>
                    <a:pt x="9714135" y="3483562"/>
                    <a:pt x="9683719" y="3473498"/>
                    <a:pt x="9683467" y="3487793"/>
                  </a:cubicBezTo>
                  <a:cubicBezTo>
                    <a:pt x="9653071" y="3477729"/>
                    <a:pt x="9653071" y="3477729"/>
                    <a:pt x="9622753" y="3462900"/>
                  </a:cubicBezTo>
                  <a:cubicBezTo>
                    <a:pt x="9714551" y="3459735"/>
                    <a:pt x="9790627" y="3480131"/>
                    <a:pt x="9867475" y="3457638"/>
                  </a:cubicBezTo>
                  <a:close/>
                  <a:moveTo>
                    <a:pt x="4924399" y="3456859"/>
                  </a:moveTo>
                  <a:cubicBezTo>
                    <a:pt x="4918787" y="3457381"/>
                    <a:pt x="4915005" y="3459796"/>
                    <a:pt x="4914915" y="3464757"/>
                  </a:cubicBezTo>
                  <a:cubicBezTo>
                    <a:pt x="4914877" y="3467238"/>
                    <a:pt x="4922327" y="3468609"/>
                    <a:pt x="4929811" y="3468119"/>
                  </a:cubicBezTo>
                  <a:cubicBezTo>
                    <a:pt x="4937295" y="3467629"/>
                    <a:pt x="4944811" y="3465279"/>
                    <a:pt x="4944899" y="3460318"/>
                  </a:cubicBezTo>
                  <a:cubicBezTo>
                    <a:pt x="4937467" y="3457707"/>
                    <a:pt x="4930015" y="3456336"/>
                    <a:pt x="4924399" y="3456859"/>
                  </a:cubicBezTo>
                  <a:close/>
                  <a:moveTo>
                    <a:pt x="9268155" y="3451945"/>
                  </a:moveTo>
                  <a:cubicBezTo>
                    <a:pt x="9283003" y="3452203"/>
                    <a:pt x="9282921" y="3456968"/>
                    <a:pt x="9282839" y="3461733"/>
                  </a:cubicBezTo>
                  <a:cubicBezTo>
                    <a:pt x="9297749" y="3457227"/>
                    <a:pt x="9312745" y="3447956"/>
                    <a:pt x="9342173" y="3462768"/>
                  </a:cubicBezTo>
                  <a:cubicBezTo>
                    <a:pt x="9334707" y="3465022"/>
                    <a:pt x="9327269" y="3466085"/>
                    <a:pt x="9319843" y="3466328"/>
                  </a:cubicBezTo>
                  <a:cubicBezTo>
                    <a:pt x="9312419" y="3466571"/>
                    <a:pt x="9305015" y="3465994"/>
                    <a:pt x="9297615" y="3464971"/>
                  </a:cubicBezTo>
                  <a:cubicBezTo>
                    <a:pt x="9282817" y="3462924"/>
                    <a:pt x="9268031" y="3459092"/>
                    <a:pt x="9253243" y="3456450"/>
                  </a:cubicBezTo>
                  <a:cubicBezTo>
                    <a:pt x="9282671" y="3471264"/>
                    <a:pt x="9104817" y="3458625"/>
                    <a:pt x="9208655" y="3460438"/>
                  </a:cubicBezTo>
                  <a:cubicBezTo>
                    <a:pt x="9223649" y="3451167"/>
                    <a:pt x="9253243" y="3456450"/>
                    <a:pt x="9268155" y="3451945"/>
                  </a:cubicBezTo>
                  <a:close/>
                  <a:moveTo>
                    <a:pt x="3599023" y="3451724"/>
                  </a:moveTo>
                  <a:lnTo>
                    <a:pt x="3608875" y="3457260"/>
                  </a:lnTo>
                  <a:lnTo>
                    <a:pt x="3613779" y="3461896"/>
                  </a:lnTo>
                  <a:close/>
                  <a:moveTo>
                    <a:pt x="3599003" y="3451713"/>
                  </a:moveTo>
                  <a:lnTo>
                    <a:pt x="3599014" y="3451718"/>
                  </a:lnTo>
                  <a:lnTo>
                    <a:pt x="3599023" y="3451724"/>
                  </a:lnTo>
                  <a:close/>
                  <a:moveTo>
                    <a:pt x="10985059" y="3450901"/>
                  </a:moveTo>
                  <a:cubicBezTo>
                    <a:pt x="10984975" y="3455857"/>
                    <a:pt x="10984975" y="3455857"/>
                    <a:pt x="10984975" y="3455857"/>
                  </a:cubicBezTo>
                  <a:cubicBezTo>
                    <a:pt x="10999943" y="3456118"/>
                    <a:pt x="11000027" y="3451161"/>
                    <a:pt x="10985059" y="3450901"/>
                  </a:cubicBezTo>
                  <a:close/>
                  <a:moveTo>
                    <a:pt x="7917855" y="3447441"/>
                  </a:moveTo>
                  <a:cubicBezTo>
                    <a:pt x="7948693" y="3447979"/>
                    <a:pt x="7994851" y="3453553"/>
                    <a:pt x="8025753" y="3449325"/>
                  </a:cubicBezTo>
                  <a:cubicBezTo>
                    <a:pt x="8017919" y="3456338"/>
                    <a:pt x="7990904" y="3458251"/>
                    <a:pt x="7965869" y="3457218"/>
                  </a:cubicBezTo>
                  <a:cubicBezTo>
                    <a:pt x="7940839" y="3456184"/>
                    <a:pt x="7917771" y="3452206"/>
                    <a:pt x="7917855" y="3447441"/>
                  </a:cubicBezTo>
                  <a:close/>
                  <a:moveTo>
                    <a:pt x="5838569" y="3446898"/>
                  </a:moveTo>
                  <a:cubicBezTo>
                    <a:pt x="5852693" y="3461444"/>
                    <a:pt x="5852693" y="3461444"/>
                    <a:pt x="5852693" y="3461444"/>
                  </a:cubicBezTo>
                  <a:cubicBezTo>
                    <a:pt x="5823925" y="3460942"/>
                    <a:pt x="5823925" y="3460942"/>
                    <a:pt x="5823925" y="3460942"/>
                  </a:cubicBezTo>
                  <a:cubicBezTo>
                    <a:pt x="5824091" y="3451411"/>
                    <a:pt x="5824175" y="3446646"/>
                    <a:pt x="5838569" y="3446898"/>
                  </a:cubicBezTo>
                  <a:close/>
                  <a:moveTo>
                    <a:pt x="11000115" y="3446205"/>
                  </a:moveTo>
                  <a:cubicBezTo>
                    <a:pt x="10985147" y="3445943"/>
                    <a:pt x="11029833" y="3456640"/>
                    <a:pt x="10999855" y="3461075"/>
                  </a:cubicBezTo>
                  <a:cubicBezTo>
                    <a:pt x="10999855" y="3461075"/>
                    <a:pt x="10999855" y="3461075"/>
                    <a:pt x="10984887" y="3460814"/>
                  </a:cubicBezTo>
                  <a:cubicBezTo>
                    <a:pt x="10984887" y="3460814"/>
                    <a:pt x="10984887" y="3460814"/>
                    <a:pt x="10984801" y="3465771"/>
                  </a:cubicBezTo>
                  <a:cubicBezTo>
                    <a:pt x="11029659" y="3466554"/>
                    <a:pt x="11014887" y="3456379"/>
                    <a:pt x="11014975" y="3451422"/>
                  </a:cubicBezTo>
                  <a:cubicBezTo>
                    <a:pt x="11014975" y="3451422"/>
                    <a:pt x="11000115" y="3446205"/>
                    <a:pt x="11000115" y="3446205"/>
                  </a:cubicBezTo>
                  <a:close/>
                  <a:moveTo>
                    <a:pt x="5709095" y="3444638"/>
                  </a:moveTo>
                  <a:cubicBezTo>
                    <a:pt x="5709179" y="3439873"/>
                    <a:pt x="5752179" y="3450155"/>
                    <a:pt x="5752007" y="3459687"/>
                  </a:cubicBezTo>
                  <a:cubicBezTo>
                    <a:pt x="5737615" y="3459436"/>
                    <a:pt x="5723407" y="3449653"/>
                    <a:pt x="5709095" y="3444638"/>
                  </a:cubicBezTo>
                  <a:close/>
                  <a:moveTo>
                    <a:pt x="6514747" y="3437251"/>
                  </a:moveTo>
                  <a:cubicBezTo>
                    <a:pt x="6507233" y="3437120"/>
                    <a:pt x="6499701" y="3438180"/>
                    <a:pt x="6492207" y="3438049"/>
                  </a:cubicBezTo>
                  <a:lnTo>
                    <a:pt x="6489891" y="3437395"/>
                  </a:lnTo>
                  <a:close/>
                  <a:moveTo>
                    <a:pt x="8131211" y="3435674"/>
                  </a:moveTo>
                  <a:cubicBezTo>
                    <a:pt x="8141721" y="3434665"/>
                    <a:pt x="8154307" y="3434885"/>
                    <a:pt x="8162655" y="3437414"/>
                  </a:cubicBezTo>
                  <a:cubicBezTo>
                    <a:pt x="8154191" y="3442032"/>
                    <a:pt x="8145751" y="3444270"/>
                    <a:pt x="8137359" y="3444719"/>
                  </a:cubicBezTo>
                  <a:cubicBezTo>
                    <a:pt x="8128947" y="3445169"/>
                    <a:pt x="8120591" y="3443832"/>
                    <a:pt x="8112229" y="3441302"/>
                  </a:cubicBezTo>
                  <a:cubicBezTo>
                    <a:pt x="8112271" y="3438919"/>
                    <a:pt x="8120703" y="3436683"/>
                    <a:pt x="8131211" y="3435674"/>
                  </a:cubicBezTo>
                  <a:close/>
                  <a:moveTo>
                    <a:pt x="8231635" y="3434447"/>
                  </a:moveTo>
                  <a:cubicBezTo>
                    <a:pt x="8259865" y="3433153"/>
                    <a:pt x="8297437" y="3435001"/>
                    <a:pt x="8327511" y="3435526"/>
                  </a:cubicBezTo>
                  <a:cubicBezTo>
                    <a:pt x="8327427" y="3440290"/>
                    <a:pt x="8327427" y="3440290"/>
                    <a:pt x="8342387" y="3445317"/>
                  </a:cubicBezTo>
                  <a:cubicBezTo>
                    <a:pt x="8312151" y="3454324"/>
                    <a:pt x="8222251" y="3433688"/>
                    <a:pt x="8191827" y="3452223"/>
                  </a:cubicBezTo>
                  <a:cubicBezTo>
                    <a:pt x="8184521" y="3440180"/>
                    <a:pt x="8203405" y="3435743"/>
                    <a:pt x="8231635" y="3434447"/>
                  </a:cubicBezTo>
                  <a:close/>
                  <a:moveTo>
                    <a:pt x="3704019" y="3433695"/>
                  </a:moveTo>
                  <a:cubicBezTo>
                    <a:pt x="3674107" y="3433173"/>
                    <a:pt x="3629091" y="3442313"/>
                    <a:pt x="3628751" y="3462158"/>
                  </a:cubicBezTo>
                  <a:cubicBezTo>
                    <a:pt x="3628923" y="3452236"/>
                    <a:pt x="3673933" y="3443096"/>
                    <a:pt x="3688817" y="3448318"/>
                  </a:cubicBezTo>
                  <a:cubicBezTo>
                    <a:pt x="3674019" y="3438135"/>
                    <a:pt x="3703849" y="3443618"/>
                    <a:pt x="3704019" y="3433695"/>
                  </a:cubicBezTo>
                  <a:close/>
                  <a:moveTo>
                    <a:pt x="5123243" y="3431871"/>
                  </a:moveTo>
                  <a:cubicBezTo>
                    <a:pt x="5084735" y="3428640"/>
                    <a:pt x="5031315" y="3437013"/>
                    <a:pt x="5019843" y="3451701"/>
                  </a:cubicBezTo>
                  <a:cubicBezTo>
                    <a:pt x="5027297" y="3453072"/>
                    <a:pt x="5036643" y="3453234"/>
                    <a:pt x="5047167" y="3452643"/>
                  </a:cubicBezTo>
                  <a:cubicBezTo>
                    <a:pt x="5078743" y="3450867"/>
                    <a:pt x="5120955" y="3442300"/>
                    <a:pt x="5154667" y="3439166"/>
                  </a:cubicBezTo>
                  <a:cubicBezTo>
                    <a:pt x="5147253" y="3435315"/>
                    <a:pt x="5136075" y="3432948"/>
                    <a:pt x="5123243" y="3431871"/>
                  </a:cubicBezTo>
                  <a:close/>
                  <a:moveTo>
                    <a:pt x="5304351" y="3431853"/>
                  </a:moveTo>
                  <a:cubicBezTo>
                    <a:pt x="5289139" y="3446476"/>
                    <a:pt x="5274367" y="3436292"/>
                    <a:pt x="5229507" y="3435509"/>
                  </a:cubicBezTo>
                  <a:cubicBezTo>
                    <a:pt x="5244279" y="3445693"/>
                    <a:pt x="5229249" y="3450393"/>
                    <a:pt x="5244193" y="3450654"/>
                  </a:cubicBezTo>
                  <a:cubicBezTo>
                    <a:pt x="5259403" y="3436031"/>
                    <a:pt x="5259055" y="3455876"/>
                    <a:pt x="5259055" y="3455876"/>
                  </a:cubicBezTo>
                  <a:cubicBezTo>
                    <a:pt x="5274021" y="3456137"/>
                    <a:pt x="5363811" y="3452742"/>
                    <a:pt x="5304351" y="3431853"/>
                  </a:cubicBezTo>
                  <a:close/>
                  <a:moveTo>
                    <a:pt x="3385664" y="3427908"/>
                  </a:moveTo>
                  <a:cubicBezTo>
                    <a:pt x="3385391" y="3443393"/>
                    <a:pt x="3399684" y="3448806"/>
                    <a:pt x="3428368" y="3454471"/>
                  </a:cubicBezTo>
                  <a:cubicBezTo>
                    <a:pt x="3428276" y="3459633"/>
                    <a:pt x="3385484" y="3438232"/>
                    <a:pt x="3385120" y="3458881"/>
                  </a:cubicBezTo>
                  <a:cubicBezTo>
                    <a:pt x="3356444" y="3453215"/>
                    <a:pt x="3385391" y="3443393"/>
                    <a:pt x="3356716" y="3437731"/>
                  </a:cubicBezTo>
                  <a:cubicBezTo>
                    <a:pt x="3356894" y="3427405"/>
                    <a:pt x="3385570" y="3433069"/>
                    <a:pt x="3385664" y="3427908"/>
                  </a:cubicBezTo>
                  <a:close/>
                  <a:moveTo>
                    <a:pt x="7234723" y="3425983"/>
                  </a:moveTo>
                  <a:cubicBezTo>
                    <a:pt x="7234639" y="3430749"/>
                    <a:pt x="7219751" y="3430488"/>
                    <a:pt x="7219667" y="3435254"/>
                  </a:cubicBezTo>
                  <a:cubicBezTo>
                    <a:pt x="7189875" y="3434734"/>
                    <a:pt x="7160039" y="3435405"/>
                    <a:pt x="7128381" y="3435448"/>
                  </a:cubicBezTo>
                  <a:cubicBezTo>
                    <a:pt x="7096699" y="3435492"/>
                    <a:pt x="7063175" y="3434907"/>
                    <a:pt x="7025971" y="3431873"/>
                  </a:cubicBezTo>
                  <a:cubicBezTo>
                    <a:pt x="7085747" y="3423382"/>
                    <a:pt x="7145171" y="3433954"/>
                    <a:pt x="7234723" y="3425983"/>
                  </a:cubicBezTo>
                  <a:close/>
                  <a:moveTo>
                    <a:pt x="11150155" y="3425211"/>
                  </a:moveTo>
                  <a:cubicBezTo>
                    <a:pt x="11150071" y="3429975"/>
                    <a:pt x="11150071" y="3429975"/>
                    <a:pt x="11150071" y="3429975"/>
                  </a:cubicBezTo>
                  <a:cubicBezTo>
                    <a:pt x="11150071" y="3429975"/>
                    <a:pt x="11181637" y="3435294"/>
                    <a:pt x="11181803" y="3425764"/>
                  </a:cubicBezTo>
                  <a:cubicBezTo>
                    <a:pt x="11197533" y="3430804"/>
                    <a:pt x="11189543" y="3435432"/>
                    <a:pt x="11175659" y="3437573"/>
                  </a:cubicBezTo>
                  <a:cubicBezTo>
                    <a:pt x="11168719" y="3438643"/>
                    <a:pt x="11160303" y="3439092"/>
                    <a:pt x="11152641" y="3438661"/>
                  </a:cubicBezTo>
                  <a:cubicBezTo>
                    <a:pt x="11144979" y="3438230"/>
                    <a:pt x="11138079" y="3436918"/>
                    <a:pt x="11134155" y="3434465"/>
                  </a:cubicBezTo>
                  <a:cubicBezTo>
                    <a:pt x="11134237" y="3429699"/>
                    <a:pt x="11134319" y="3424935"/>
                    <a:pt x="11150155" y="3425211"/>
                  </a:cubicBezTo>
                  <a:close/>
                  <a:moveTo>
                    <a:pt x="3967535" y="3424958"/>
                  </a:moveTo>
                  <a:cubicBezTo>
                    <a:pt x="3964967" y="3424913"/>
                    <a:pt x="3962147" y="3425794"/>
                    <a:pt x="3958367" y="3428210"/>
                  </a:cubicBezTo>
                  <a:cubicBezTo>
                    <a:pt x="3958239" y="3435652"/>
                    <a:pt x="3969383" y="3439568"/>
                    <a:pt x="3980583" y="3440384"/>
                  </a:cubicBezTo>
                  <a:cubicBezTo>
                    <a:pt x="3991783" y="3441200"/>
                    <a:pt x="4003035" y="3438915"/>
                    <a:pt x="4003123" y="3433954"/>
                  </a:cubicBezTo>
                  <a:cubicBezTo>
                    <a:pt x="3980703" y="3433562"/>
                    <a:pt x="3975241" y="3425093"/>
                    <a:pt x="3967535" y="3424958"/>
                  </a:cubicBezTo>
                  <a:close/>
                  <a:moveTo>
                    <a:pt x="6303547" y="3424034"/>
                  </a:moveTo>
                  <a:cubicBezTo>
                    <a:pt x="6303275" y="3439519"/>
                    <a:pt x="6334187" y="3434895"/>
                    <a:pt x="6349607" y="3435165"/>
                  </a:cubicBezTo>
                  <a:cubicBezTo>
                    <a:pt x="6349247" y="3455812"/>
                    <a:pt x="6303367" y="3434357"/>
                    <a:pt x="6288035" y="3428925"/>
                  </a:cubicBezTo>
                  <a:cubicBezTo>
                    <a:pt x="6272547" y="3433820"/>
                    <a:pt x="6272367" y="3444144"/>
                    <a:pt x="6287763" y="3444413"/>
                  </a:cubicBezTo>
                  <a:cubicBezTo>
                    <a:pt x="6287719" y="3446993"/>
                    <a:pt x="6276167" y="3446792"/>
                    <a:pt x="6264645" y="3444655"/>
                  </a:cubicBezTo>
                  <a:cubicBezTo>
                    <a:pt x="6253123" y="3442516"/>
                    <a:pt x="6241639" y="3438443"/>
                    <a:pt x="6241727" y="3433282"/>
                  </a:cubicBezTo>
                  <a:cubicBezTo>
                    <a:pt x="6272547" y="3433820"/>
                    <a:pt x="6272727" y="3423496"/>
                    <a:pt x="6303547" y="3424034"/>
                  </a:cubicBezTo>
                  <a:close/>
                  <a:moveTo>
                    <a:pt x="3614471" y="3422207"/>
                  </a:moveTo>
                  <a:cubicBezTo>
                    <a:pt x="3599435" y="3426907"/>
                    <a:pt x="3584403" y="3431608"/>
                    <a:pt x="3569371" y="3436308"/>
                  </a:cubicBezTo>
                  <a:cubicBezTo>
                    <a:pt x="3584403" y="3431608"/>
                    <a:pt x="3584235" y="3441530"/>
                    <a:pt x="3599179" y="3441791"/>
                  </a:cubicBezTo>
                  <a:cubicBezTo>
                    <a:pt x="3584495" y="3426646"/>
                    <a:pt x="3614213" y="3437091"/>
                    <a:pt x="3614471" y="3422207"/>
                  </a:cubicBezTo>
                  <a:close/>
                  <a:moveTo>
                    <a:pt x="3873171" y="3422070"/>
                  </a:moveTo>
                  <a:cubicBezTo>
                    <a:pt x="3867803" y="3421666"/>
                    <a:pt x="3864977" y="3422858"/>
                    <a:pt x="3868651" y="3426644"/>
                  </a:cubicBezTo>
                  <a:cubicBezTo>
                    <a:pt x="3868651" y="3426644"/>
                    <a:pt x="3868651" y="3426644"/>
                    <a:pt x="3883615" y="3426905"/>
                  </a:cubicBezTo>
                  <a:cubicBezTo>
                    <a:pt x="3868473" y="3436566"/>
                    <a:pt x="3883529" y="3431866"/>
                    <a:pt x="3883355" y="3441789"/>
                  </a:cubicBezTo>
                  <a:cubicBezTo>
                    <a:pt x="3928275" y="3438850"/>
                    <a:pt x="3889279" y="3423281"/>
                    <a:pt x="3873171" y="3422070"/>
                  </a:cubicBezTo>
                  <a:close/>
                  <a:moveTo>
                    <a:pt x="7472243" y="3420596"/>
                  </a:moveTo>
                  <a:cubicBezTo>
                    <a:pt x="7486555" y="3425615"/>
                    <a:pt x="7515411" y="3421350"/>
                    <a:pt x="7529699" y="3426368"/>
                  </a:cubicBezTo>
                  <a:cubicBezTo>
                    <a:pt x="7515160" y="3435646"/>
                    <a:pt x="7529539" y="3435897"/>
                    <a:pt x="7529367" y="3445429"/>
                  </a:cubicBezTo>
                  <a:cubicBezTo>
                    <a:pt x="7529367" y="3445429"/>
                    <a:pt x="7529367" y="3445429"/>
                    <a:pt x="7515077" y="3440411"/>
                  </a:cubicBezTo>
                  <a:cubicBezTo>
                    <a:pt x="7500683" y="3440159"/>
                    <a:pt x="7457703" y="3429877"/>
                    <a:pt x="7414455" y="3433889"/>
                  </a:cubicBezTo>
                  <a:cubicBezTo>
                    <a:pt x="7414871" y="3410063"/>
                    <a:pt x="7486139" y="3449440"/>
                    <a:pt x="7472243" y="3420596"/>
                  </a:cubicBezTo>
                  <a:close/>
                  <a:moveTo>
                    <a:pt x="7269023" y="3418837"/>
                  </a:moveTo>
                  <a:cubicBezTo>
                    <a:pt x="7278003" y="3419590"/>
                    <a:pt x="7285159" y="3422098"/>
                    <a:pt x="7292261" y="3426989"/>
                  </a:cubicBezTo>
                  <a:cubicBezTo>
                    <a:pt x="7277635" y="3441035"/>
                    <a:pt x="7263491" y="3426487"/>
                    <a:pt x="7248951" y="3435765"/>
                  </a:cubicBezTo>
                  <a:cubicBezTo>
                    <a:pt x="7248783" y="3445297"/>
                    <a:pt x="7248783" y="3445297"/>
                    <a:pt x="7248783" y="3445297"/>
                  </a:cubicBezTo>
                  <a:cubicBezTo>
                    <a:pt x="7234391" y="3445046"/>
                    <a:pt x="7249119" y="3426236"/>
                    <a:pt x="7234805" y="3421218"/>
                  </a:cubicBezTo>
                  <a:cubicBezTo>
                    <a:pt x="7249233" y="3419087"/>
                    <a:pt x="7260043" y="3418084"/>
                    <a:pt x="7269023" y="3418837"/>
                  </a:cubicBezTo>
                  <a:close/>
                  <a:moveTo>
                    <a:pt x="6242075" y="3413425"/>
                  </a:moveTo>
                  <a:cubicBezTo>
                    <a:pt x="6226867" y="3428109"/>
                    <a:pt x="6196815" y="3437551"/>
                    <a:pt x="6226607" y="3443054"/>
                  </a:cubicBezTo>
                  <a:cubicBezTo>
                    <a:pt x="6196815" y="3437551"/>
                    <a:pt x="6092333" y="3430745"/>
                    <a:pt x="6076781" y="3465356"/>
                  </a:cubicBezTo>
                  <a:cubicBezTo>
                    <a:pt x="6077129" y="3445429"/>
                    <a:pt x="6077129" y="3445429"/>
                    <a:pt x="6047601" y="3424980"/>
                  </a:cubicBezTo>
                  <a:cubicBezTo>
                    <a:pt x="6077475" y="3425502"/>
                    <a:pt x="6062375" y="3435205"/>
                    <a:pt x="6092333" y="3430745"/>
                  </a:cubicBezTo>
                  <a:cubicBezTo>
                    <a:pt x="6092247" y="3435726"/>
                    <a:pt x="6077303" y="3435465"/>
                    <a:pt x="6062375" y="3435205"/>
                  </a:cubicBezTo>
                  <a:cubicBezTo>
                    <a:pt x="6062287" y="3440185"/>
                    <a:pt x="6092247" y="3435726"/>
                    <a:pt x="6092071" y="3445689"/>
                  </a:cubicBezTo>
                  <a:cubicBezTo>
                    <a:pt x="6122383" y="3421301"/>
                    <a:pt x="6182129" y="3422344"/>
                    <a:pt x="6242075" y="3413425"/>
                  </a:cubicBezTo>
                  <a:close/>
                  <a:moveTo>
                    <a:pt x="4304487" y="3413159"/>
                  </a:moveTo>
                  <a:cubicBezTo>
                    <a:pt x="4295141" y="3412997"/>
                    <a:pt x="4287647" y="3414106"/>
                    <a:pt x="4287559" y="3419067"/>
                  </a:cubicBezTo>
                  <a:cubicBezTo>
                    <a:pt x="4294991" y="3421679"/>
                    <a:pt x="4309875" y="3425661"/>
                    <a:pt x="4321083" y="3426477"/>
                  </a:cubicBezTo>
                  <a:cubicBezTo>
                    <a:pt x="4332283" y="3427292"/>
                    <a:pt x="4339807" y="3424943"/>
                    <a:pt x="4332503" y="3414889"/>
                  </a:cubicBezTo>
                  <a:cubicBezTo>
                    <a:pt x="4325023" y="3414759"/>
                    <a:pt x="4313831" y="3413323"/>
                    <a:pt x="4304487" y="3413159"/>
                  </a:cubicBezTo>
                  <a:close/>
                  <a:moveTo>
                    <a:pt x="4252243" y="3407285"/>
                  </a:moveTo>
                  <a:cubicBezTo>
                    <a:pt x="4242895" y="3407122"/>
                    <a:pt x="4235351" y="3410712"/>
                    <a:pt x="4242697" y="3418284"/>
                  </a:cubicBezTo>
                  <a:cubicBezTo>
                    <a:pt x="4242697" y="3418284"/>
                    <a:pt x="4242697" y="3418284"/>
                    <a:pt x="4272611" y="3418807"/>
                  </a:cubicBezTo>
                  <a:cubicBezTo>
                    <a:pt x="4272743" y="3411365"/>
                    <a:pt x="4261593" y="3407449"/>
                    <a:pt x="4252243" y="3407285"/>
                  </a:cubicBezTo>
                  <a:close/>
                  <a:moveTo>
                    <a:pt x="11180335" y="3404724"/>
                  </a:moveTo>
                  <a:cubicBezTo>
                    <a:pt x="11150161" y="3419072"/>
                    <a:pt x="11105213" y="3423246"/>
                    <a:pt x="11089919" y="3442813"/>
                  </a:cubicBezTo>
                  <a:cubicBezTo>
                    <a:pt x="11074975" y="3442553"/>
                    <a:pt x="11074975" y="3442553"/>
                    <a:pt x="11060007" y="3442291"/>
                  </a:cubicBezTo>
                  <a:cubicBezTo>
                    <a:pt x="11059921" y="3447249"/>
                    <a:pt x="11059835" y="3452205"/>
                    <a:pt x="11044715" y="3461859"/>
                  </a:cubicBezTo>
                  <a:cubicBezTo>
                    <a:pt x="11067215" y="3458532"/>
                    <a:pt x="11064275" y="3465919"/>
                    <a:pt x="11067747" y="3467837"/>
                  </a:cubicBezTo>
                  <a:cubicBezTo>
                    <a:pt x="11068907" y="3468479"/>
                    <a:pt x="11070779" y="3468510"/>
                    <a:pt x="11074541" y="3467337"/>
                  </a:cubicBezTo>
                  <a:cubicBezTo>
                    <a:pt x="11119921" y="3438379"/>
                    <a:pt x="11209299" y="3459773"/>
                    <a:pt x="11269535" y="3436031"/>
                  </a:cubicBezTo>
                  <a:cubicBezTo>
                    <a:pt x="11239707" y="3430552"/>
                    <a:pt x="11209471" y="3449858"/>
                    <a:pt x="11194935" y="3424812"/>
                  </a:cubicBezTo>
                  <a:cubicBezTo>
                    <a:pt x="11210075" y="3415160"/>
                    <a:pt x="11239707" y="3430552"/>
                    <a:pt x="11240055" y="3410725"/>
                  </a:cubicBezTo>
                  <a:cubicBezTo>
                    <a:pt x="11210075" y="3415160"/>
                    <a:pt x="11195193" y="3409942"/>
                    <a:pt x="11180335" y="3404724"/>
                  </a:cubicBezTo>
                  <a:close/>
                  <a:moveTo>
                    <a:pt x="8040287" y="3404295"/>
                  </a:moveTo>
                  <a:cubicBezTo>
                    <a:pt x="7979963" y="3418257"/>
                    <a:pt x="8024583" y="3444061"/>
                    <a:pt x="8054529" y="3449589"/>
                  </a:cubicBezTo>
                  <a:cubicBezTo>
                    <a:pt x="8024583" y="3444061"/>
                    <a:pt x="7934711" y="3427475"/>
                    <a:pt x="7889217" y="3451708"/>
                  </a:cubicBezTo>
                  <a:cubicBezTo>
                    <a:pt x="7814475" y="3430383"/>
                    <a:pt x="7724011" y="3448825"/>
                    <a:pt x="7648989" y="3442510"/>
                  </a:cubicBezTo>
                  <a:cubicBezTo>
                    <a:pt x="7634313" y="3422232"/>
                    <a:pt x="7573883" y="3441199"/>
                    <a:pt x="7544023" y="3430668"/>
                  </a:cubicBezTo>
                  <a:cubicBezTo>
                    <a:pt x="7589431" y="3411440"/>
                    <a:pt x="7649079" y="3437507"/>
                    <a:pt x="7709335" y="3428547"/>
                  </a:cubicBezTo>
                  <a:cubicBezTo>
                    <a:pt x="7709335" y="3428547"/>
                    <a:pt x="7709423" y="3423544"/>
                    <a:pt x="7694399" y="3423281"/>
                  </a:cubicBezTo>
                  <a:cubicBezTo>
                    <a:pt x="7739455" y="3424067"/>
                    <a:pt x="7799539" y="3425116"/>
                    <a:pt x="7859711" y="3421162"/>
                  </a:cubicBezTo>
                  <a:cubicBezTo>
                    <a:pt x="7859797" y="3416159"/>
                    <a:pt x="7844771" y="3415897"/>
                    <a:pt x="7844771" y="3415897"/>
                  </a:cubicBezTo>
                  <a:cubicBezTo>
                    <a:pt x="7889915" y="3411679"/>
                    <a:pt x="7980051" y="3413252"/>
                    <a:pt x="8040287" y="3404295"/>
                  </a:cubicBezTo>
                  <a:close/>
                  <a:moveTo>
                    <a:pt x="3525118" y="3400796"/>
                  </a:moveTo>
                  <a:cubicBezTo>
                    <a:pt x="3510085" y="3405497"/>
                    <a:pt x="3495208" y="3400274"/>
                    <a:pt x="3495120" y="3405235"/>
                  </a:cubicBezTo>
                  <a:cubicBezTo>
                    <a:pt x="3525035" y="3405758"/>
                    <a:pt x="3509912" y="3415419"/>
                    <a:pt x="3509826" y="3420380"/>
                  </a:cubicBezTo>
                  <a:cubicBezTo>
                    <a:pt x="3509826" y="3420380"/>
                    <a:pt x="3509826" y="3420380"/>
                    <a:pt x="3524771" y="3420641"/>
                  </a:cubicBezTo>
                  <a:cubicBezTo>
                    <a:pt x="3524948" y="3410720"/>
                    <a:pt x="3510000" y="3410459"/>
                    <a:pt x="3525118" y="3400796"/>
                  </a:cubicBezTo>
                  <a:close/>
                  <a:moveTo>
                    <a:pt x="6860731" y="3400389"/>
                  </a:moveTo>
                  <a:cubicBezTo>
                    <a:pt x="6845643" y="3404891"/>
                    <a:pt x="6830555" y="3409394"/>
                    <a:pt x="6830471" y="3414161"/>
                  </a:cubicBezTo>
                  <a:cubicBezTo>
                    <a:pt x="6875075" y="3438773"/>
                    <a:pt x="6950541" y="3416256"/>
                    <a:pt x="7010499" y="3422069"/>
                  </a:cubicBezTo>
                  <a:cubicBezTo>
                    <a:pt x="7040283" y="3436891"/>
                    <a:pt x="6935199" y="3435056"/>
                    <a:pt x="6935369" y="3425525"/>
                  </a:cubicBezTo>
                  <a:cubicBezTo>
                    <a:pt x="6890079" y="3439034"/>
                    <a:pt x="6830223" y="3428456"/>
                    <a:pt x="6785101" y="3432436"/>
                  </a:cubicBezTo>
                  <a:cubicBezTo>
                    <a:pt x="6785271" y="3422905"/>
                    <a:pt x="6755067" y="3431912"/>
                    <a:pt x="6740231" y="3422118"/>
                  </a:cubicBezTo>
                  <a:cubicBezTo>
                    <a:pt x="6649759" y="3444373"/>
                    <a:pt x="6559847" y="3433270"/>
                    <a:pt x="6469791" y="3431698"/>
                  </a:cubicBezTo>
                  <a:lnTo>
                    <a:pt x="6489891" y="3437395"/>
                  </a:lnTo>
                  <a:lnTo>
                    <a:pt x="6437773" y="3437694"/>
                  </a:lnTo>
                  <a:cubicBezTo>
                    <a:pt x="6409645" y="3436608"/>
                    <a:pt x="6379633" y="3434893"/>
                    <a:pt x="6349621" y="3434369"/>
                  </a:cubicBezTo>
                  <a:cubicBezTo>
                    <a:pt x="6380047" y="3411064"/>
                    <a:pt x="6379549" y="3439657"/>
                    <a:pt x="6409999" y="3416355"/>
                  </a:cubicBezTo>
                  <a:cubicBezTo>
                    <a:pt x="6515079" y="3418189"/>
                    <a:pt x="6665011" y="3430339"/>
                    <a:pt x="6770511" y="3408346"/>
                  </a:cubicBezTo>
                  <a:cubicBezTo>
                    <a:pt x="6755151" y="3427146"/>
                    <a:pt x="6830637" y="3404629"/>
                    <a:pt x="6860731" y="3400389"/>
                  </a:cubicBezTo>
                  <a:close/>
                  <a:moveTo>
                    <a:pt x="3869167" y="3396876"/>
                  </a:moveTo>
                  <a:cubicBezTo>
                    <a:pt x="3854219" y="3396615"/>
                    <a:pt x="3824327" y="3396093"/>
                    <a:pt x="3824155" y="3406016"/>
                  </a:cubicBezTo>
                  <a:cubicBezTo>
                    <a:pt x="3839059" y="3408757"/>
                    <a:pt x="3850267" y="3408953"/>
                    <a:pt x="3857775" y="3407224"/>
                  </a:cubicBezTo>
                  <a:cubicBezTo>
                    <a:pt x="3865279" y="3405494"/>
                    <a:pt x="3869083" y="3401838"/>
                    <a:pt x="3869167" y="3396876"/>
                  </a:cubicBezTo>
                  <a:close/>
                  <a:moveTo>
                    <a:pt x="2895226" y="3393819"/>
                  </a:moveTo>
                  <a:lnTo>
                    <a:pt x="2895226" y="3393820"/>
                  </a:lnTo>
                  <a:cubicBezTo>
                    <a:pt x="2895184" y="3396298"/>
                    <a:pt x="2895173" y="3396918"/>
                    <a:pt x="2895182" y="3396453"/>
                  </a:cubicBezTo>
                  <a:close/>
                  <a:moveTo>
                    <a:pt x="3779555" y="3390350"/>
                  </a:moveTo>
                  <a:cubicBezTo>
                    <a:pt x="3749659" y="3389828"/>
                    <a:pt x="3704623" y="3398967"/>
                    <a:pt x="3734347" y="3409411"/>
                  </a:cubicBezTo>
                  <a:cubicBezTo>
                    <a:pt x="3734607" y="3394528"/>
                    <a:pt x="3779295" y="3405233"/>
                    <a:pt x="3779555" y="3390350"/>
                  </a:cubicBezTo>
                  <a:close/>
                  <a:moveTo>
                    <a:pt x="3570497" y="3371813"/>
                  </a:moveTo>
                  <a:cubicBezTo>
                    <a:pt x="3570237" y="3386696"/>
                    <a:pt x="3540326" y="3386174"/>
                    <a:pt x="3525204" y="3395835"/>
                  </a:cubicBezTo>
                  <a:cubicBezTo>
                    <a:pt x="3532680" y="3395965"/>
                    <a:pt x="3540128" y="3397337"/>
                    <a:pt x="3547595" y="3398087"/>
                  </a:cubicBezTo>
                  <a:cubicBezTo>
                    <a:pt x="3555059" y="3398837"/>
                    <a:pt x="3562539" y="3398968"/>
                    <a:pt x="3570065" y="3396618"/>
                  </a:cubicBezTo>
                  <a:cubicBezTo>
                    <a:pt x="3570151" y="3391658"/>
                    <a:pt x="3585357" y="3377034"/>
                    <a:pt x="3570497" y="3371813"/>
                  </a:cubicBezTo>
                  <a:close/>
                  <a:moveTo>
                    <a:pt x="4441799" y="3365309"/>
                  </a:moveTo>
                  <a:cubicBezTo>
                    <a:pt x="4411863" y="3366648"/>
                    <a:pt x="4385609" y="3371152"/>
                    <a:pt x="4377953" y="3380944"/>
                  </a:cubicBezTo>
                  <a:cubicBezTo>
                    <a:pt x="4437931" y="3372066"/>
                    <a:pt x="4497479" y="3387993"/>
                    <a:pt x="4527739" y="3368669"/>
                  </a:cubicBezTo>
                  <a:cubicBezTo>
                    <a:pt x="4505353" y="3365798"/>
                    <a:pt x="4471735" y="3363971"/>
                    <a:pt x="4441799" y="3365309"/>
                  </a:cubicBezTo>
                  <a:close/>
                  <a:moveTo>
                    <a:pt x="9566961" y="3361827"/>
                  </a:moveTo>
                  <a:cubicBezTo>
                    <a:pt x="9581161" y="3372287"/>
                    <a:pt x="9581161" y="3372287"/>
                    <a:pt x="9595641" y="3367433"/>
                  </a:cubicBezTo>
                  <a:cubicBezTo>
                    <a:pt x="9609859" y="3377896"/>
                    <a:pt x="9580983" y="3382500"/>
                    <a:pt x="9609771" y="3383002"/>
                  </a:cubicBezTo>
                  <a:cubicBezTo>
                    <a:pt x="9609591" y="3393214"/>
                    <a:pt x="9580803" y="3392711"/>
                    <a:pt x="9566337" y="3397565"/>
                  </a:cubicBezTo>
                  <a:cubicBezTo>
                    <a:pt x="9566337" y="3397565"/>
                    <a:pt x="9566515" y="3387355"/>
                    <a:pt x="9537747" y="3386853"/>
                  </a:cubicBezTo>
                  <a:cubicBezTo>
                    <a:pt x="9537747" y="3386853"/>
                    <a:pt x="9537747" y="3386853"/>
                    <a:pt x="9538103" y="3366429"/>
                  </a:cubicBezTo>
                  <a:cubicBezTo>
                    <a:pt x="9552409" y="3371786"/>
                    <a:pt x="9566603" y="3382249"/>
                    <a:pt x="9566961" y="3361827"/>
                  </a:cubicBezTo>
                  <a:close/>
                  <a:moveTo>
                    <a:pt x="3348575" y="3358232"/>
                  </a:moveTo>
                  <a:cubicBezTo>
                    <a:pt x="3348575" y="3358232"/>
                    <a:pt x="3348492" y="3362999"/>
                    <a:pt x="3348408" y="3367763"/>
                  </a:cubicBezTo>
                  <a:cubicBezTo>
                    <a:pt x="3332576" y="3367487"/>
                    <a:pt x="3301114" y="3357404"/>
                    <a:pt x="3285112" y="3366658"/>
                  </a:cubicBezTo>
                  <a:cubicBezTo>
                    <a:pt x="3269548" y="3352086"/>
                    <a:pt x="3332660" y="3362723"/>
                    <a:pt x="3348575" y="3358232"/>
                  </a:cubicBezTo>
                  <a:close/>
                  <a:moveTo>
                    <a:pt x="3664701" y="3343448"/>
                  </a:moveTo>
                  <a:cubicBezTo>
                    <a:pt x="3645721" y="3346141"/>
                    <a:pt x="3645511" y="3358233"/>
                    <a:pt x="3645251" y="3373118"/>
                  </a:cubicBezTo>
                  <a:cubicBezTo>
                    <a:pt x="3705057" y="3374162"/>
                    <a:pt x="3660633" y="3348572"/>
                    <a:pt x="3690635" y="3344133"/>
                  </a:cubicBezTo>
                  <a:cubicBezTo>
                    <a:pt x="3679439" y="3342697"/>
                    <a:pt x="3671027" y="3342550"/>
                    <a:pt x="3664701" y="3343448"/>
                  </a:cubicBezTo>
                  <a:close/>
                  <a:moveTo>
                    <a:pt x="3811899" y="3330440"/>
                  </a:moveTo>
                  <a:lnTo>
                    <a:pt x="3810331" y="3331197"/>
                  </a:lnTo>
                  <a:lnTo>
                    <a:pt x="3805663" y="3330855"/>
                  </a:lnTo>
                  <a:close/>
                  <a:moveTo>
                    <a:pt x="3852507" y="3326429"/>
                  </a:moveTo>
                  <a:cubicBezTo>
                    <a:pt x="3867949" y="3334563"/>
                    <a:pt x="3856139" y="3340912"/>
                    <a:pt x="3838555" y="3343882"/>
                  </a:cubicBezTo>
                  <a:cubicBezTo>
                    <a:pt x="3829763" y="3345367"/>
                    <a:pt x="3819523" y="3346008"/>
                    <a:pt x="3810519" y="3345605"/>
                  </a:cubicBezTo>
                  <a:cubicBezTo>
                    <a:pt x="3801513" y="3345203"/>
                    <a:pt x="3793749" y="3343756"/>
                    <a:pt x="3789899" y="3341067"/>
                  </a:cubicBezTo>
                  <a:lnTo>
                    <a:pt x="3810331" y="3331197"/>
                  </a:lnTo>
                  <a:lnTo>
                    <a:pt x="3829007" y="3332572"/>
                  </a:lnTo>
                  <a:cubicBezTo>
                    <a:pt x="3840699" y="3332777"/>
                    <a:pt x="3852417" y="3331671"/>
                    <a:pt x="3852507" y="3326429"/>
                  </a:cubicBezTo>
                  <a:close/>
                  <a:moveTo>
                    <a:pt x="3821333" y="3325885"/>
                  </a:moveTo>
                  <a:cubicBezTo>
                    <a:pt x="3821287" y="3328505"/>
                    <a:pt x="3817369" y="3329748"/>
                    <a:pt x="3813463" y="3330336"/>
                  </a:cubicBezTo>
                  <a:lnTo>
                    <a:pt x="3811899" y="3330440"/>
                  </a:lnTo>
                  <a:close/>
                  <a:moveTo>
                    <a:pt x="3818119" y="3315304"/>
                  </a:moveTo>
                  <a:lnTo>
                    <a:pt x="3795703" y="3321774"/>
                  </a:lnTo>
                  <a:cubicBezTo>
                    <a:pt x="3780679" y="3325854"/>
                    <a:pt x="3765687" y="3328074"/>
                    <a:pt x="3750871" y="3320372"/>
                  </a:cubicBezTo>
                  <a:cubicBezTo>
                    <a:pt x="3735559" y="3339955"/>
                    <a:pt x="3720439" y="3349616"/>
                    <a:pt x="3705147" y="3369200"/>
                  </a:cubicBezTo>
                  <a:cubicBezTo>
                    <a:pt x="3727629" y="3365870"/>
                    <a:pt x="3724699" y="3373263"/>
                    <a:pt x="3728171" y="3375185"/>
                  </a:cubicBezTo>
                  <a:cubicBezTo>
                    <a:pt x="3729327" y="3375825"/>
                    <a:pt x="3731195" y="3375858"/>
                    <a:pt x="3734951" y="3374683"/>
                  </a:cubicBezTo>
                  <a:cubicBezTo>
                    <a:pt x="3780419" y="3340738"/>
                    <a:pt x="3869689" y="3367109"/>
                    <a:pt x="3944891" y="3343609"/>
                  </a:cubicBezTo>
                  <a:cubicBezTo>
                    <a:pt x="3915151" y="3333164"/>
                    <a:pt x="3869945" y="3352226"/>
                    <a:pt x="3870379" y="3327420"/>
                  </a:cubicBezTo>
                  <a:cubicBezTo>
                    <a:pt x="3885435" y="3322720"/>
                    <a:pt x="3900207" y="3332903"/>
                    <a:pt x="3900467" y="3318019"/>
                  </a:cubicBezTo>
                  <a:cubicBezTo>
                    <a:pt x="3885467" y="3320239"/>
                    <a:pt x="3878007" y="3318868"/>
                    <a:pt x="3870565" y="3316877"/>
                  </a:cubicBezTo>
                  <a:lnTo>
                    <a:pt x="3860919" y="3315304"/>
                  </a:lnTo>
                  <a:close/>
                  <a:moveTo>
                    <a:pt x="3548331" y="3315304"/>
                  </a:moveTo>
                  <a:lnTo>
                    <a:pt x="3535740" y="3327782"/>
                  </a:lnTo>
                  <a:cubicBezTo>
                    <a:pt x="3533740" y="3335191"/>
                    <a:pt x="3533587" y="3343874"/>
                    <a:pt x="3525902" y="3356146"/>
                  </a:cubicBezTo>
                  <a:cubicBezTo>
                    <a:pt x="3525902" y="3356146"/>
                    <a:pt x="3551035" y="3362168"/>
                    <a:pt x="3557363" y="3360882"/>
                  </a:cubicBezTo>
                  <a:cubicBezTo>
                    <a:pt x="3559475" y="3360454"/>
                    <a:pt x="3559491" y="3359214"/>
                    <a:pt x="3555791" y="3356668"/>
                  </a:cubicBezTo>
                  <a:cubicBezTo>
                    <a:pt x="3540848" y="3356407"/>
                    <a:pt x="3555879" y="3351706"/>
                    <a:pt x="3555879" y="3351706"/>
                  </a:cubicBezTo>
                  <a:cubicBezTo>
                    <a:pt x="3585707" y="3357190"/>
                    <a:pt x="3600735" y="3352489"/>
                    <a:pt x="3630739" y="3348051"/>
                  </a:cubicBezTo>
                  <a:cubicBezTo>
                    <a:pt x="3615867" y="3342828"/>
                    <a:pt x="3604783" y="3335191"/>
                    <a:pt x="3593699" y="3327553"/>
                  </a:cubicBezTo>
                  <a:lnTo>
                    <a:pt x="3571563" y="3315304"/>
                  </a:lnTo>
                  <a:close/>
                  <a:moveTo>
                    <a:pt x="2533493" y="3315304"/>
                  </a:moveTo>
                  <a:lnTo>
                    <a:pt x="2536395" y="3317285"/>
                  </a:lnTo>
                  <a:cubicBezTo>
                    <a:pt x="2541748" y="3318696"/>
                    <a:pt x="2547825" y="3318647"/>
                    <a:pt x="2554382" y="3317832"/>
                  </a:cubicBezTo>
                  <a:lnTo>
                    <a:pt x="2567150" y="3315304"/>
                  </a:lnTo>
                  <a:close/>
                  <a:moveTo>
                    <a:pt x="2488313" y="3315304"/>
                  </a:moveTo>
                  <a:lnTo>
                    <a:pt x="2492610" y="3322333"/>
                  </a:lnTo>
                  <a:lnTo>
                    <a:pt x="2499925" y="3315304"/>
                  </a:lnTo>
                  <a:close/>
                  <a:moveTo>
                    <a:pt x="2430891" y="3315304"/>
                  </a:moveTo>
                  <a:lnTo>
                    <a:pt x="2432868" y="3316331"/>
                  </a:lnTo>
                  <a:lnTo>
                    <a:pt x="2436158" y="3315304"/>
                  </a:lnTo>
                  <a:close/>
                  <a:moveTo>
                    <a:pt x="4130603" y="296884"/>
                  </a:moveTo>
                  <a:lnTo>
                    <a:pt x="4130549" y="299799"/>
                  </a:lnTo>
                  <a:cubicBezTo>
                    <a:pt x="4130521" y="301505"/>
                    <a:pt x="4130501" y="302745"/>
                    <a:pt x="4130501" y="302745"/>
                  </a:cubicBezTo>
                  <a:cubicBezTo>
                    <a:pt x="4167755" y="293469"/>
                    <a:pt x="4167407" y="313314"/>
                    <a:pt x="4223163" y="304362"/>
                  </a:cubicBezTo>
                  <a:lnTo>
                    <a:pt x="4229567" y="301753"/>
                  </a:lnTo>
                  <a:lnTo>
                    <a:pt x="4193199" y="297752"/>
                  </a:lnTo>
                  <a:close/>
                  <a:moveTo>
                    <a:pt x="4064017" y="295961"/>
                  </a:moveTo>
                  <a:cubicBezTo>
                    <a:pt x="3975903" y="298142"/>
                    <a:pt x="3883047" y="306437"/>
                    <a:pt x="3780875" y="317051"/>
                  </a:cubicBezTo>
                  <a:cubicBezTo>
                    <a:pt x="3780791" y="322008"/>
                    <a:pt x="3784207" y="325476"/>
                    <a:pt x="3789373" y="328200"/>
                  </a:cubicBezTo>
                  <a:lnTo>
                    <a:pt x="3793285" y="329576"/>
                  </a:lnTo>
                  <a:lnTo>
                    <a:pt x="3957203" y="329576"/>
                  </a:lnTo>
                  <a:lnTo>
                    <a:pt x="3944737" y="324315"/>
                  </a:lnTo>
                  <a:cubicBezTo>
                    <a:pt x="3963437" y="314717"/>
                    <a:pt x="4000239" y="330247"/>
                    <a:pt x="3981967" y="315040"/>
                  </a:cubicBezTo>
                  <a:cubicBezTo>
                    <a:pt x="4023609" y="319489"/>
                    <a:pt x="4086195" y="318720"/>
                    <a:pt x="4115063" y="307593"/>
                  </a:cubicBezTo>
                  <a:lnTo>
                    <a:pt x="4126439" y="296827"/>
                  </a:lnTo>
                  <a:close/>
                  <a:moveTo>
                    <a:pt x="4977907" y="291259"/>
                  </a:moveTo>
                  <a:lnTo>
                    <a:pt x="4912407" y="292175"/>
                  </a:lnTo>
                  <a:lnTo>
                    <a:pt x="4912175" y="292211"/>
                  </a:lnTo>
                  <a:lnTo>
                    <a:pt x="4966975" y="293230"/>
                  </a:lnTo>
                  <a:close/>
                  <a:moveTo>
                    <a:pt x="5109463" y="289417"/>
                  </a:moveTo>
                  <a:lnTo>
                    <a:pt x="5045767" y="290308"/>
                  </a:lnTo>
                  <a:lnTo>
                    <a:pt x="5054175" y="292579"/>
                  </a:lnTo>
                  <a:cubicBezTo>
                    <a:pt x="5092307" y="299061"/>
                    <a:pt x="5140987" y="298050"/>
                    <a:pt x="5168911" y="291094"/>
                  </a:cubicBezTo>
                  <a:lnTo>
                    <a:pt x="5168915" y="290805"/>
                  </a:lnTo>
                  <a:close/>
                  <a:moveTo>
                    <a:pt x="11547523" y="233700"/>
                  </a:moveTo>
                  <a:cubicBezTo>
                    <a:pt x="11473219" y="242328"/>
                    <a:pt x="11399337" y="226150"/>
                    <a:pt x="11361911" y="245348"/>
                  </a:cubicBezTo>
                  <a:cubicBezTo>
                    <a:pt x="11417429" y="251280"/>
                    <a:pt x="11528627" y="253221"/>
                    <a:pt x="11547523" y="233700"/>
                  </a:cubicBezTo>
                  <a:close/>
                  <a:moveTo>
                    <a:pt x="11677937" y="196275"/>
                  </a:moveTo>
                  <a:cubicBezTo>
                    <a:pt x="11677677" y="211158"/>
                    <a:pt x="11733289" y="212129"/>
                    <a:pt x="11715019" y="196922"/>
                  </a:cubicBezTo>
                  <a:cubicBezTo>
                    <a:pt x="11715019" y="196922"/>
                    <a:pt x="11715019" y="196922"/>
                    <a:pt x="11677937" y="196275"/>
                  </a:cubicBezTo>
                  <a:close/>
                  <a:moveTo>
                    <a:pt x="5116325" y="195385"/>
                  </a:moveTo>
                  <a:cubicBezTo>
                    <a:pt x="5116325" y="195385"/>
                    <a:pt x="5116147" y="205596"/>
                    <a:pt x="5151811" y="206218"/>
                  </a:cubicBezTo>
                  <a:cubicBezTo>
                    <a:pt x="5151811" y="206218"/>
                    <a:pt x="5151811" y="206218"/>
                    <a:pt x="5151453" y="226642"/>
                  </a:cubicBezTo>
                  <a:cubicBezTo>
                    <a:pt x="5133697" y="221224"/>
                    <a:pt x="5116059" y="210702"/>
                    <a:pt x="5115703" y="231124"/>
                  </a:cubicBezTo>
                  <a:cubicBezTo>
                    <a:pt x="5098063" y="220602"/>
                    <a:pt x="5098063" y="220602"/>
                    <a:pt x="5080127" y="225397"/>
                  </a:cubicBezTo>
                  <a:cubicBezTo>
                    <a:pt x="5062465" y="214874"/>
                    <a:pt x="5098241" y="210391"/>
                    <a:pt x="5062555" y="209768"/>
                  </a:cubicBezTo>
                  <a:cubicBezTo>
                    <a:pt x="5062731" y="199556"/>
                    <a:pt x="5098419" y="200179"/>
                    <a:pt x="5116325" y="195385"/>
                  </a:cubicBezTo>
                  <a:close/>
                  <a:moveTo>
                    <a:pt x="11617825" y="188401"/>
                  </a:moveTo>
                  <a:cubicBezTo>
                    <a:pt x="11603939" y="187539"/>
                    <a:pt x="11594623" y="189857"/>
                    <a:pt x="11603719" y="199943"/>
                  </a:cubicBezTo>
                  <a:cubicBezTo>
                    <a:pt x="11622267" y="200266"/>
                    <a:pt x="11659235" y="205873"/>
                    <a:pt x="11659407" y="195952"/>
                  </a:cubicBezTo>
                  <a:cubicBezTo>
                    <a:pt x="11650187" y="193309"/>
                    <a:pt x="11631719" y="189265"/>
                    <a:pt x="11617825" y="188401"/>
                  </a:cubicBezTo>
                  <a:close/>
                  <a:moveTo>
                    <a:pt x="12039827" y="175917"/>
                  </a:moveTo>
                  <a:cubicBezTo>
                    <a:pt x="12025935" y="175054"/>
                    <a:pt x="12011999" y="177292"/>
                    <a:pt x="12011911" y="182254"/>
                  </a:cubicBezTo>
                  <a:cubicBezTo>
                    <a:pt x="12048971" y="182901"/>
                    <a:pt x="12048711" y="197783"/>
                    <a:pt x="12067413" y="188185"/>
                  </a:cubicBezTo>
                  <a:cubicBezTo>
                    <a:pt x="12067539" y="180743"/>
                    <a:pt x="12053711" y="176780"/>
                    <a:pt x="12039827" y="175917"/>
                  </a:cubicBezTo>
                  <a:close/>
                  <a:moveTo>
                    <a:pt x="12160335" y="174919"/>
                  </a:moveTo>
                  <a:cubicBezTo>
                    <a:pt x="12086115" y="178586"/>
                    <a:pt x="12196899" y="205334"/>
                    <a:pt x="12178629" y="190126"/>
                  </a:cubicBezTo>
                  <a:cubicBezTo>
                    <a:pt x="12178629" y="190126"/>
                    <a:pt x="12178629" y="190126"/>
                    <a:pt x="12160075" y="189803"/>
                  </a:cubicBezTo>
                  <a:cubicBezTo>
                    <a:pt x="12178807" y="180204"/>
                    <a:pt x="12160163" y="184841"/>
                    <a:pt x="12160335" y="174919"/>
                  </a:cubicBezTo>
                  <a:close/>
                  <a:moveTo>
                    <a:pt x="8994091" y="168333"/>
                  </a:moveTo>
                  <a:cubicBezTo>
                    <a:pt x="9028959" y="169537"/>
                    <a:pt x="9066171" y="171379"/>
                    <a:pt x="9103371" y="172028"/>
                  </a:cubicBezTo>
                  <a:cubicBezTo>
                    <a:pt x="9065755" y="195206"/>
                    <a:pt x="9066253" y="166614"/>
                    <a:pt x="9028607" y="189791"/>
                  </a:cubicBezTo>
                  <a:cubicBezTo>
                    <a:pt x="8898351" y="187517"/>
                    <a:pt x="8712453" y="174738"/>
                    <a:pt x="8581777" y="196293"/>
                  </a:cubicBezTo>
                  <a:cubicBezTo>
                    <a:pt x="8600735" y="177556"/>
                    <a:pt x="8507265" y="199758"/>
                    <a:pt x="8469979" y="203874"/>
                  </a:cubicBezTo>
                  <a:cubicBezTo>
                    <a:pt x="8488663" y="199433"/>
                    <a:pt x="8507347" y="194994"/>
                    <a:pt x="8507431" y="190227"/>
                  </a:cubicBezTo>
                  <a:cubicBezTo>
                    <a:pt x="8452039" y="165427"/>
                    <a:pt x="8358595" y="187628"/>
                    <a:pt x="8284249" y="181565"/>
                  </a:cubicBezTo>
                  <a:cubicBezTo>
                    <a:pt x="8247267" y="166618"/>
                    <a:pt x="8377527" y="168892"/>
                    <a:pt x="8377363" y="178424"/>
                  </a:cubicBezTo>
                  <a:cubicBezTo>
                    <a:pt x="8433443" y="165102"/>
                    <a:pt x="8507681" y="175932"/>
                    <a:pt x="8563591" y="172140"/>
                  </a:cubicBezTo>
                  <a:cubicBezTo>
                    <a:pt x="8563421" y="181671"/>
                    <a:pt x="8600819" y="172789"/>
                    <a:pt x="8619253" y="182646"/>
                  </a:cubicBezTo>
                  <a:cubicBezTo>
                    <a:pt x="8731299" y="160768"/>
                    <a:pt x="8842791" y="172247"/>
                    <a:pt x="8954427" y="174196"/>
                  </a:cubicBezTo>
                  <a:lnTo>
                    <a:pt x="8929489" y="168415"/>
                  </a:lnTo>
                  <a:close/>
                  <a:moveTo>
                    <a:pt x="8926615" y="167751"/>
                  </a:moveTo>
                  <a:lnTo>
                    <a:pt x="8929489" y="168415"/>
                  </a:lnTo>
                  <a:lnTo>
                    <a:pt x="8898683" y="168455"/>
                  </a:lnTo>
                  <a:cubicBezTo>
                    <a:pt x="8907995" y="168618"/>
                    <a:pt x="8917325" y="167588"/>
                    <a:pt x="8926615" y="167751"/>
                  </a:cubicBezTo>
                  <a:close/>
                  <a:moveTo>
                    <a:pt x="8024923" y="167505"/>
                  </a:moveTo>
                  <a:cubicBezTo>
                    <a:pt x="8061853" y="168150"/>
                    <a:pt x="8098835" y="167603"/>
                    <a:pt x="8138077" y="167693"/>
                  </a:cubicBezTo>
                  <a:cubicBezTo>
                    <a:pt x="8177345" y="167781"/>
                    <a:pt x="8218899" y="168506"/>
                    <a:pt x="8265031" y="171696"/>
                  </a:cubicBezTo>
                  <a:cubicBezTo>
                    <a:pt x="8190971" y="179937"/>
                    <a:pt x="8117271" y="169117"/>
                    <a:pt x="8006303" y="176713"/>
                  </a:cubicBezTo>
                  <a:cubicBezTo>
                    <a:pt x="8006388" y="171948"/>
                    <a:pt x="8024839" y="172270"/>
                    <a:pt x="8024923" y="167505"/>
                  </a:cubicBezTo>
                  <a:close/>
                  <a:moveTo>
                    <a:pt x="9208657" y="162096"/>
                  </a:moveTo>
                  <a:cubicBezTo>
                    <a:pt x="9222949" y="164284"/>
                    <a:pt x="9237203" y="168404"/>
                    <a:pt x="9237115" y="173565"/>
                  </a:cubicBezTo>
                  <a:cubicBezTo>
                    <a:pt x="9198911" y="172899"/>
                    <a:pt x="9198731" y="183223"/>
                    <a:pt x="9160525" y="182556"/>
                  </a:cubicBezTo>
                  <a:cubicBezTo>
                    <a:pt x="9160795" y="167071"/>
                    <a:pt x="9122499" y="171565"/>
                    <a:pt x="9103387" y="171231"/>
                  </a:cubicBezTo>
                  <a:cubicBezTo>
                    <a:pt x="9103747" y="150584"/>
                    <a:pt x="9160705" y="172232"/>
                    <a:pt x="9179727" y="177729"/>
                  </a:cubicBezTo>
                  <a:cubicBezTo>
                    <a:pt x="9198911" y="172899"/>
                    <a:pt x="9199091" y="162575"/>
                    <a:pt x="9179999" y="162241"/>
                  </a:cubicBezTo>
                  <a:cubicBezTo>
                    <a:pt x="9180043" y="159661"/>
                    <a:pt x="9194365" y="159911"/>
                    <a:pt x="9208657" y="162096"/>
                  </a:cubicBezTo>
                  <a:close/>
                  <a:moveTo>
                    <a:pt x="10717719" y="159198"/>
                  </a:moveTo>
                  <a:cubicBezTo>
                    <a:pt x="10678587" y="160841"/>
                    <a:pt x="10626297" y="169233"/>
                    <a:pt x="10584527" y="172226"/>
                  </a:cubicBezTo>
                  <a:cubicBezTo>
                    <a:pt x="10621349" y="187757"/>
                    <a:pt x="10732709" y="179776"/>
                    <a:pt x="10751587" y="160255"/>
                  </a:cubicBezTo>
                  <a:cubicBezTo>
                    <a:pt x="10742343" y="158852"/>
                    <a:pt x="10730761" y="158651"/>
                    <a:pt x="10717719" y="159198"/>
                  </a:cubicBezTo>
                  <a:close/>
                  <a:moveTo>
                    <a:pt x="7988791" y="157340"/>
                  </a:moveTo>
                  <a:cubicBezTo>
                    <a:pt x="8006635" y="157651"/>
                    <a:pt x="7988459" y="176400"/>
                    <a:pt x="8006219" y="181479"/>
                  </a:cubicBezTo>
                  <a:cubicBezTo>
                    <a:pt x="7970475" y="185620"/>
                    <a:pt x="7952629" y="185309"/>
                    <a:pt x="7934975" y="175466"/>
                  </a:cubicBezTo>
                  <a:cubicBezTo>
                    <a:pt x="7953045" y="161482"/>
                    <a:pt x="7970641" y="176090"/>
                    <a:pt x="7988623" y="166871"/>
                  </a:cubicBezTo>
                  <a:cubicBezTo>
                    <a:pt x="7988791" y="157340"/>
                    <a:pt x="7988791" y="157340"/>
                    <a:pt x="7988791" y="157340"/>
                  </a:cubicBezTo>
                  <a:close/>
                  <a:moveTo>
                    <a:pt x="7641001" y="156035"/>
                  </a:moveTo>
                  <a:cubicBezTo>
                    <a:pt x="7641001" y="156035"/>
                    <a:pt x="7641001" y="156035"/>
                    <a:pt x="7658737" y="161113"/>
                  </a:cubicBezTo>
                  <a:cubicBezTo>
                    <a:pt x="7676579" y="161425"/>
                    <a:pt x="7729895" y="171888"/>
                    <a:pt x="7783485" y="168056"/>
                  </a:cubicBezTo>
                  <a:cubicBezTo>
                    <a:pt x="7783069" y="191882"/>
                    <a:pt x="7694567" y="152204"/>
                    <a:pt x="7711911" y="181107"/>
                  </a:cubicBezTo>
                  <a:cubicBezTo>
                    <a:pt x="7694151" y="176029"/>
                    <a:pt x="7658403" y="180173"/>
                    <a:pt x="7640667" y="175096"/>
                  </a:cubicBezTo>
                  <a:cubicBezTo>
                    <a:pt x="7658655" y="165878"/>
                    <a:pt x="7640831" y="165566"/>
                    <a:pt x="7641001" y="156035"/>
                  </a:cubicBezTo>
                  <a:close/>
                  <a:moveTo>
                    <a:pt x="10455063" y="155079"/>
                  </a:moveTo>
                  <a:cubicBezTo>
                    <a:pt x="10436511" y="154755"/>
                    <a:pt x="10325231" y="157775"/>
                    <a:pt x="10399021" y="178914"/>
                  </a:cubicBezTo>
                  <a:cubicBezTo>
                    <a:pt x="10417811" y="164354"/>
                    <a:pt x="10436167" y="174600"/>
                    <a:pt x="10491775" y="175571"/>
                  </a:cubicBezTo>
                  <a:cubicBezTo>
                    <a:pt x="10473419" y="165325"/>
                    <a:pt x="10492033" y="160687"/>
                    <a:pt x="10473503" y="160362"/>
                  </a:cubicBezTo>
                  <a:cubicBezTo>
                    <a:pt x="10454719" y="174924"/>
                    <a:pt x="10455063" y="155079"/>
                    <a:pt x="10455063" y="155079"/>
                  </a:cubicBezTo>
                  <a:close/>
                  <a:moveTo>
                    <a:pt x="6887383" y="154203"/>
                  </a:moveTo>
                  <a:cubicBezTo>
                    <a:pt x="6897807" y="153788"/>
                    <a:pt x="6908175" y="155160"/>
                    <a:pt x="6918547" y="157725"/>
                  </a:cubicBezTo>
                  <a:cubicBezTo>
                    <a:pt x="6918463" y="162491"/>
                    <a:pt x="6876777" y="166530"/>
                    <a:pt x="6856059" y="161401"/>
                  </a:cubicBezTo>
                  <a:cubicBezTo>
                    <a:pt x="6866533" y="156820"/>
                    <a:pt x="6876985" y="154616"/>
                    <a:pt x="6887383" y="154203"/>
                  </a:cubicBezTo>
                  <a:close/>
                  <a:moveTo>
                    <a:pt x="9844019" y="149207"/>
                  </a:moveTo>
                  <a:cubicBezTo>
                    <a:pt x="9861863" y="149518"/>
                    <a:pt x="9879515" y="159360"/>
                    <a:pt x="9897273" y="164436"/>
                  </a:cubicBezTo>
                  <a:cubicBezTo>
                    <a:pt x="9897191" y="169201"/>
                    <a:pt x="9843849" y="158737"/>
                    <a:pt x="9844019" y="149207"/>
                  </a:cubicBezTo>
                  <a:close/>
                  <a:moveTo>
                    <a:pt x="7194933" y="148250"/>
                  </a:moveTo>
                  <a:cubicBezTo>
                    <a:pt x="7287665" y="169889"/>
                    <a:pt x="7399719" y="151824"/>
                    <a:pt x="7492739" y="158454"/>
                  </a:cubicBezTo>
                  <a:cubicBezTo>
                    <a:pt x="7511015" y="178795"/>
                    <a:pt x="7585843" y="160079"/>
                    <a:pt x="7622893" y="170735"/>
                  </a:cubicBezTo>
                  <a:cubicBezTo>
                    <a:pt x="7566691" y="189775"/>
                    <a:pt x="7492647" y="163457"/>
                    <a:pt x="7417997" y="172164"/>
                  </a:cubicBezTo>
                  <a:cubicBezTo>
                    <a:pt x="7417997" y="172164"/>
                    <a:pt x="7417911" y="177169"/>
                    <a:pt x="7436531" y="177495"/>
                  </a:cubicBezTo>
                  <a:cubicBezTo>
                    <a:pt x="7380683" y="176519"/>
                    <a:pt x="7306203" y="175220"/>
                    <a:pt x="7231635" y="178922"/>
                  </a:cubicBezTo>
                  <a:cubicBezTo>
                    <a:pt x="7231547" y="183925"/>
                    <a:pt x="7250173" y="184250"/>
                    <a:pt x="7250173" y="184250"/>
                  </a:cubicBezTo>
                  <a:cubicBezTo>
                    <a:pt x="7194235" y="188279"/>
                    <a:pt x="7082503" y="186328"/>
                    <a:pt x="7007875" y="195035"/>
                  </a:cubicBezTo>
                  <a:cubicBezTo>
                    <a:pt x="7082591" y="181325"/>
                    <a:pt x="7027173" y="155332"/>
                    <a:pt x="6990031" y="149679"/>
                  </a:cubicBezTo>
                  <a:cubicBezTo>
                    <a:pt x="7027173" y="155332"/>
                    <a:pt x="7138643" y="172295"/>
                    <a:pt x="7194933" y="148250"/>
                  </a:cubicBezTo>
                  <a:close/>
                  <a:moveTo>
                    <a:pt x="3149895" y="147655"/>
                  </a:moveTo>
                  <a:cubicBezTo>
                    <a:pt x="3159390" y="148118"/>
                    <a:pt x="3167957" y="149459"/>
                    <a:pt x="3172827" y="151927"/>
                  </a:cubicBezTo>
                  <a:cubicBezTo>
                    <a:pt x="3172745" y="156694"/>
                    <a:pt x="3172662" y="161458"/>
                    <a:pt x="3153034" y="161116"/>
                  </a:cubicBezTo>
                  <a:cubicBezTo>
                    <a:pt x="3153119" y="156351"/>
                    <a:pt x="3153119" y="156351"/>
                    <a:pt x="3153119" y="156351"/>
                  </a:cubicBezTo>
                  <a:cubicBezTo>
                    <a:pt x="3153119" y="156351"/>
                    <a:pt x="3113970" y="150899"/>
                    <a:pt x="3113804" y="160431"/>
                  </a:cubicBezTo>
                  <a:cubicBezTo>
                    <a:pt x="3094283" y="155323"/>
                    <a:pt x="3104167" y="150728"/>
                    <a:pt x="3121366" y="148646"/>
                  </a:cubicBezTo>
                  <a:cubicBezTo>
                    <a:pt x="3129966" y="147605"/>
                    <a:pt x="3140398" y="147190"/>
                    <a:pt x="3149895" y="147655"/>
                  </a:cubicBezTo>
                  <a:close/>
                  <a:moveTo>
                    <a:pt x="9719211" y="147028"/>
                  </a:moveTo>
                  <a:cubicBezTo>
                    <a:pt x="9754873" y="147651"/>
                    <a:pt x="9754873" y="147651"/>
                    <a:pt x="9754873" y="147651"/>
                  </a:cubicBezTo>
                  <a:cubicBezTo>
                    <a:pt x="9754707" y="157182"/>
                    <a:pt x="9754623" y="161946"/>
                    <a:pt x="9736779" y="161635"/>
                  </a:cubicBezTo>
                  <a:cubicBezTo>
                    <a:pt x="9719211" y="147028"/>
                    <a:pt x="9719211" y="147028"/>
                    <a:pt x="9719211" y="147028"/>
                  </a:cubicBezTo>
                  <a:close/>
                  <a:moveTo>
                    <a:pt x="6819839" y="146470"/>
                  </a:moveTo>
                  <a:cubicBezTo>
                    <a:pt x="6838047" y="170620"/>
                    <a:pt x="6726279" y="163903"/>
                    <a:pt x="6651727" y="162602"/>
                  </a:cubicBezTo>
                  <a:cubicBezTo>
                    <a:pt x="6651811" y="157837"/>
                    <a:pt x="6651811" y="157837"/>
                    <a:pt x="6633245" y="152747"/>
                  </a:cubicBezTo>
                  <a:cubicBezTo>
                    <a:pt x="6670685" y="143867"/>
                    <a:pt x="6782203" y="164879"/>
                    <a:pt x="6819839" y="146470"/>
                  </a:cubicBezTo>
                  <a:close/>
                  <a:moveTo>
                    <a:pt x="10863117" y="144211"/>
                  </a:moveTo>
                  <a:cubicBezTo>
                    <a:pt x="10853843" y="144670"/>
                    <a:pt x="10844535" y="146989"/>
                    <a:pt x="10844451" y="151950"/>
                  </a:cubicBezTo>
                  <a:cubicBezTo>
                    <a:pt x="10862895" y="157235"/>
                    <a:pt x="10881419" y="157558"/>
                    <a:pt x="10881593" y="147636"/>
                  </a:cubicBezTo>
                  <a:cubicBezTo>
                    <a:pt x="10881635" y="145154"/>
                    <a:pt x="10872391" y="143752"/>
                    <a:pt x="10863117" y="144211"/>
                  </a:cubicBezTo>
                  <a:close/>
                  <a:moveTo>
                    <a:pt x="7099895" y="142420"/>
                  </a:moveTo>
                  <a:cubicBezTo>
                    <a:pt x="7130929" y="143559"/>
                    <a:pt x="7159539" y="147632"/>
                    <a:pt x="7159455" y="152398"/>
                  </a:cubicBezTo>
                  <a:cubicBezTo>
                    <a:pt x="7121225" y="151731"/>
                    <a:pt x="7063987" y="145964"/>
                    <a:pt x="7025703" y="150063"/>
                  </a:cubicBezTo>
                  <a:cubicBezTo>
                    <a:pt x="7035383" y="143082"/>
                    <a:pt x="7068863" y="141282"/>
                    <a:pt x="7099895" y="142420"/>
                  </a:cubicBezTo>
                  <a:close/>
                  <a:moveTo>
                    <a:pt x="9441431" y="142180"/>
                  </a:moveTo>
                  <a:cubicBezTo>
                    <a:pt x="9441085" y="162107"/>
                    <a:pt x="9441085" y="162107"/>
                    <a:pt x="9477771" y="182680"/>
                  </a:cubicBezTo>
                  <a:cubicBezTo>
                    <a:pt x="9440737" y="182034"/>
                    <a:pt x="9459415" y="172393"/>
                    <a:pt x="9422299" y="176729"/>
                  </a:cubicBezTo>
                  <a:cubicBezTo>
                    <a:pt x="9422385" y="171747"/>
                    <a:pt x="9440911" y="172069"/>
                    <a:pt x="9459415" y="172393"/>
                  </a:cubicBezTo>
                  <a:cubicBezTo>
                    <a:pt x="9459503" y="167412"/>
                    <a:pt x="9422385" y="171747"/>
                    <a:pt x="9422559" y="161783"/>
                  </a:cubicBezTo>
                  <a:cubicBezTo>
                    <a:pt x="9385095" y="186047"/>
                    <a:pt x="9311029" y="184754"/>
                    <a:pt x="9236767" y="193423"/>
                  </a:cubicBezTo>
                  <a:cubicBezTo>
                    <a:pt x="9255557" y="178801"/>
                    <a:pt x="9292761" y="169484"/>
                    <a:pt x="9255815" y="163856"/>
                  </a:cubicBezTo>
                  <a:cubicBezTo>
                    <a:pt x="9292761" y="169484"/>
                    <a:pt x="9422299" y="176729"/>
                    <a:pt x="9441431" y="142180"/>
                  </a:cubicBezTo>
                  <a:close/>
                  <a:moveTo>
                    <a:pt x="3357651" y="131158"/>
                  </a:moveTo>
                  <a:cubicBezTo>
                    <a:pt x="3339100" y="130834"/>
                    <a:pt x="3339011" y="135791"/>
                    <a:pt x="3357564" y="136115"/>
                  </a:cubicBezTo>
                  <a:cubicBezTo>
                    <a:pt x="3357651" y="131158"/>
                    <a:pt x="3357651" y="131158"/>
                    <a:pt x="3357651" y="131158"/>
                  </a:cubicBezTo>
                  <a:close/>
                  <a:moveTo>
                    <a:pt x="5421575" y="127648"/>
                  </a:moveTo>
                  <a:cubicBezTo>
                    <a:pt x="5430775" y="127437"/>
                    <a:pt x="5439959" y="128044"/>
                    <a:pt x="5449135" y="129098"/>
                  </a:cubicBezTo>
                  <a:cubicBezTo>
                    <a:pt x="5467485" y="131207"/>
                    <a:pt x="5485827" y="135102"/>
                    <a:pt x="5504169" y="137805"/>
                  </a:cubicBezTo>
                  <a:cubicBezTo>
                    <a:pt x="5467631" y="122867"/>
                    <a:pt x="5688135" y="136250"/>
                    <a:pt x="5559419" y="134003"/>
                  </a:cubicBezTo>
                  <a:cubicBezTo>
                    <a:pt x="5540873" y="143212"/>
                    <a:pt x="5504169" y="137805"/>
                    <a:pt x="5485703" y="142249"/>
                  </a:cubicBezTo>
                  <a:cubicBezTo>
                    <a:pt x="5467299" y="141927"/>
                    <a:pt x="5467381" y="137163"/>
                    <a:pt x="5467463" y="132398"/>
                  </a:cubicBezTo>
                  <a:cubicBezTo>
                    <a:pt x="5448999" y="136842"/>
                    <a:pt x="5430451" y="146050"/>
                    <a:pt x="5393913" y="131114"/>
                  </a:cubicBezTo>
                  <a:cubicBezTo>
                    <a:pt x="5403157" y="128892"/>
                    <a:pt x="5412373" y="127861"/>
                    <a:pt x="5421575" y="127648"/>
                  </a:cubicBezTo>
                  <a:close/>
                  <a:moveTo>
                    <a:pt x="5351683" y="124418"/>
                  </a:moveTo>
                  <a:cubicBezTo>
                    <a:pt x="5367277" y="124690"/>
                    <a:pt x="5385099" y="126192"/>
                    <a:pt x="5393997" y="126348"/>
                  </a:cubicBezTo>
                  <a:cubicBezTo>
                    <a:pt x="5375845" y="145097"/>
                    <a:pt x="5340429" y="130180"/>
                    <a:pt x="5322587" y="129870"/>
                  </a:cubicBezTo>
                  <a:cubicBezTo>
                    <a:pt x="5322671" y="125103"/>
                    <a:pt x="5336063" y="124145"/>
                    <a:pt x="5351683" y="124418"/>
                  </a:cubicBezTo>
                  <a:close/>
                  <a:moveTo>
                    <a:pt x="3357824" y="121245"/>
                  </a:moveTo>
                  <a:cubicBezTo>
                    <a:pt x="3302215" y="120274"/>
                    <a:pt x="3320574" y="130511"/>
                    <a:pt x="3320484" y="135467"/>
                  </a:cubicBezTo>
                  <a:cubicBezTo>
                    <a:pt x="3320484" y="135467"/>
                    <a:pt x="3338926" y="140748"/>
                    <a:pt x="3338926" y="140748"/>
                  </a:cubicBezTo>
                  <a:cubicBezTo>
                    <a:pt x="3357480" y="141072"/>
                    <a:pt x="3302044" y="130188"/>
                    <a:pt x="3339183" y="125877"/>
                  </a:cubicBezTo>
                  <a:cubicBezTo>
                    <a:pt x="3339183" y="125877"/>
                    <a:pt x="3339183" y="125877"/>
                    <a:pt x="3357738" y="126201"/>
                  </a:cubicBezTo>
                  <a:cubicBezTo>
                    <a:pt x="3357738" y="126201"/>
                    <a:pt x="3357738" y="126201"/>
                    <a:pt x="3357824" y="121245"/>
                  </a:cubicBezTo>
                  <a:close/>
                  <a:moveTo>
                    <a:pt x="5231493" y="119490"/>
                  </a:moveTo>
                  <a:cubicBezTo>
                    <a:pt x="5235723" y="119116"/>
                    <a:pt x="5241565" y="119516"/>
                    <a:pt x="5248057" y="120226"/>
                  </a:cubicBezTo>
                  <a:cubicBezTo>
                    <a:pt x="5261043" y="121646"/>
                    <a:pt x="5276619" y="124300"/>
                    <a:pt x="5287009" y="124481"/>
                  </a:cubicBezTo>
                  <a:cubicBezTo>
                    <a:pt x="5286843" y="134012"/>
                    <a:pt x="5245323" y="128520"/>
                    <a:pt x="5224603" y="123392"/>
                  </a:cubicBezTo>
                  <a:cubicBezTo>
                    <a:pt x="5224647" y="121009"/>
                    <a:pt x="5227263" y="119863"/>
                    <a:pt x="5231493" y="119490"/>
                  </a:cubicBezTo>
                  <a:close/>
                  <a:moveTo>
                    <a:pt x="3255004" y="118830"/>
                  </a:moveTo>
                  <a:cubicBezTo>
                    <a:pt x="3253562" y="118185"/>
                    <a:pt x="3251244" y="118145"/>
                    <a:pt x="3246584" y="119303"/>
                  </a:cubicBezTo>
                  <a:cubicBezTo>
                    <a:pt x="3190454" y="148073"/>
                    <a:pt x="3079583" y="126305"/>
                    <a:pt x="3005014" y="149795"/>
                  </a:cubicBezTo>
                  <a:cubicBezTo>
                    <a:pt x="3042009" y="155399"/>
                    <a:pt x="3079410" y="136218"/>
                    <a:pt x="3097529" y="161327"/>
                  </a:cubicBezTo>
                  <a:cubicBezTo>
                    <a:pt x="3078804" y="170917"/>
                    <a:pt x="3042009" y="155399"/>
                    <a:pt x="3041662" y="175227"/>
                  </a:cubicBezTo>
                  <a:cubicBezTo>
                    <a:pt x="3078804" y="170917"/>
                    <a:pt x="3097271" y="176198"/>
                    <a:pt x="3115711" y="181478"/>
                  </a:cubicBezTo>
                  <a:cubicBezTo>
                    <a:pt x="3153051" y="167255"/>
                    <a:pt x="3208748" y="163268"/>
                    <a:pt x="3227624" y="143764"/>
                  </a:cubicBezTo>
                  <a:cubicBezTo>
                    <a:pt x="3246152" y="144087"/>
                    <a:pt x="3246152" y="144087"/>
                    <a:pt x="3264704" y="144411"/>
                  </a:cubicBezTo>
                  <a:cubicBezTo>
                    <a:pt x="3264788" y="139454"/>
                    <a:pt x="3264876" y="134497"/>
                    <a:pt x="3283575" y="124906"/>
                  </a:cubicBezTo>
                  <a:cubicBezTo>
                    <a:pt x="3255700" y="128138"/>
                    <a:pt x="3259314" y="120764"/>
                    <a:pt x="3255004" y="118830"/>
                  </a:cubicBezTo>
                  <a:close/>
                  <a:moveTo>
                    <a:pt x="5064359" y="106294"/>
                  </a:moveTo>
                  <a:cubicBezTo>
                    <a:pt x="5099773" y="121212"/>
                    <a:pt x="5153443" y="112614"/>
                    <a:pt x="5206867" y="118316"/>
                  </a:cubicBezTo>
                  <a:cubicBezTo>
                    <a:pt x="5188859" y="127533"/>
                    <a:pt x="5135431" y="121834"/>
                    <a:pt x="5117531" y="126289"/>
                  </a:cubicBezTo>
                  <a:cubicBezTo>
                    <a:pt x="5099939" y="111680"/>
                    <a:pt x="5063943" y="130119"/>
                    <a:pt x="5046373" y="115514"/>
                  </a:cubicBezTo>
                  <a:cubicBezTo>
                    <a:pt x="5046455" y="110747"/>
                    <a:pt x="5064277" y="111058"/>
                    <a:pt x="5064359" y="106294"/>
                  </a:cubicBezTo>
                  <a:close/>
                  <a:moveTo>
                    <a:pt x="2486589" y="106037"/>
                  </a:moveTo>
                  <a:cubicBezTo>
                    <a:pt x="2430721" y="119936"/>
                    <a:pt x="2338290" y="103449"/>
                    <a:pt x="2319503" y="117995"/>
                  </a:cubicBezTo>
                  <a:cubicBezTo>
                    <a:pt x="2356385" y="128556"/>
                    <a:pt x="2467604" y="130498"/>
                    <a:pt x="2486589" y="106037"/>
                  </a:cubicBezTo>
                  <a:close/>
                  <a:moveTo>
                    <a:pt x="4533761" y="102991"/>
                  </a:moveTo>
                  <a:lnTo>
                    <a:pt x="4543491" y="107271"/>
                  </a:lnTo>
                  <a:lnTo>
                    <a:pt x="4564911" y="107110"/>
                  </a:lnTo>
                  <a:lnTo>
                    <a:pt x="4550863" y="110522"/>
                  </a:lnTo>
                  <a:lnTo>
                    <a:pt x="4564747" y="116641"/>
                  </a:lnTo>
                  <a:lnTo>
                    <a:pt x="4531545" y="113522"/>
                  </a:lnTo>
                  <a:lnTo>
                    <a:pt x="4484495" y="115240"/>
                  </a:lnTo>
                  <a:lnTo>
                    <a:pt x="4503031" y="110844"/>
                  </a:lnTo>
                  <a:lnTo>
                    <a:pt x="4502423" y="110786"/>
                  </a:lnTo>
                  <a:cubicBezTo>
                    <a:pt x="4502507" y="106021"/>
                    <a:pt x="4518165" y="102719"/>
                    <a:pt x="4533761" y="102991"/>
                  </a:cubicBezTo>
                  <a:close/>
                  <a:moveTo>
                    <a:pt x="4838135" y="102346"/>
                  </a:moveTo>
                  <a:cubicBezTo>
                    <a:pt x="4856993" y="107441"/>
                    <a:pt x="4856909" y="112207"/>
                    <a:pt x="4875687" y="122068"/>
                  </a:cubicBezTo>
                  <a:cubicBezTo>
                    <a:pt x="4913575" y="122730"/>
                    <a:pt x="4932603" y="118295"/>
                    <a:pt x="4932851" y="103999"/>
                  </a:cubicBezTo>
                  <a:cubicBezTo>
                    <a:pt x="4932769" y="108764"/>
                    <a:pt x="4970513" y="118957"/>
                    <a:pt x="4970763" y="104661"/>
                  </a:cubicBezTo>
                  <a:cubicBezTo>
                    <a:pt x="5008487" y="114853"/>
                    <a:pt x="5008487" y="114853"/>
                    <a:pt x="5046123" y="129810"/>
                  </a:cubicBezTo>
                  <a:cubicBezTo>
                    <a:pt x="4932353" y="132592"/>
                    <a:pt x="4837967" y="111876"/>
                    <a:pt x="4742811" y="134049"/>
                  </a:cubicBezTo>
                  <a:cubicBezTo>
                    <a:pt x="4761837" y="129616"/>
                    <a:pt x="4799971" y="115980"/>
                    <a:pt x="4743143" y="114988"/>
                  </a:cubicBezTo>
                  <a:cubicBezTo>
                    <a:pt x="4762253" y="105787"/>
                    <a:pt x="4837719" y="126172"/>
                    <a:pt x="4838135" y="102346"/>
                  </a:cubicBezTo>
                  <a:close/>
                  <a:moveTo>
                    <a:pt x="3469500" y="96543"/>
                  </a:moveTo>
                  <a:cubicBezTo>
                    <a:pt x="3464880" y="95842"/>
                    <a:pt x="3460240" y="95761"/>
                    <a:pt x="3450924" y="98078"/>
                  </a:cubicBezTo>
                  <a:cubicBezTo>
                    <a:pt x="3450924" y="98078"/>
                    <a:pt x="3432308" y="102710"/>
                    <a:pt x="3432133" y="112624"/>
                  </a:cubicBezTo>
                  <a:cubicBezTo>
                    <a:pt x="3450749" y="107991"/>
                    <a:pt x="3450749" y="107991"/>
                    <a:pt x="3469300" y="108314"/>
                  </a:cubicBezTo>
                  <a:cubicBezTo>
                    <a:pt x="3469300" y="108314"/>
                    <a:pt x="3487916" y="103680"/>
                    <a:pt x="3487999" y="98725"/>
                  </a:cubicBezTo>
                  <a:cubicBezTo>
                    <a:pt x="3478740" y="98563"/>
                    <a:pt x="3474128" y="97243"/>
                    <a:pt x="3469500" y="96543"/>
                  </a:cubicBezTo>
                  <a:close/>
                  <a:moveTo>
                    <a:pt x="4208365" y="96121"/>
                  </a:moveTo>
                  <a:cubicBezTo>
                    <a:pt x="4283095" y="106958"/>
                    <a:pt x="4301735" y="112050"/>
                    <a:pt x="4395519" y="104154"/>
                  </a:cubicBezTo>
                  <a:cubicBezTo>
                    <a:pt x="4395353" y="113684"/>
                    <a:pt x="4339265" y="107938"/>
                    <a:pt x="4357819" y="117797"/>
                  </a:cubicBezTo>
                  <a:cubicBezTo>
                    <a:pt x="4301819" y="107285"/>
                    <a:pt x="4245375" y="120601"/>
                    <a:pt x="4208033" y="115182"/>
                  </a:cubicBezTo>
                  <a:cubicBezTo>
                    <a:pt x="4208115" y="110416"/>
                    <a:pt x="4208199" y="105651"/>
                    <a:pt x="4208365" y="96121"/>
                  </a:cubicBezTo>
                  <a:close/>
                  <a:moveTo>
                    <a:pt x="3265654" y="89884"/>
                  </a:moveTo>
                  <a:cubicBezTo>
                    <a:pt x="3246929" y="99474"/>
                    <a:pt x="3191491" y="88591"/>
                    <a:pt x="3191234" y="103461"/>
                  </a:cubicBezTo>
                  <a:cubicBezTo>
                    <a:pt x="3228313" y="104108"/>
                    <a:pt x="3284096" y="95166"/>
                    <a:pt x="3265654" y="89884"/>
                  </a:cubicBezTo>
                  <a:close/>
                  <a:moveTo>
                    <a:pt x="7196239" y="88689"/>
                  </a:moveTo>
                  <a:cubicBezTo>
                    <a:pt x="7196157" y="93454"/>
                    <a:pt x="7196075" y="98218"/>
                    <a:pt x="7195907" y="107750"/>
                  </a:cubicBezTo>
                  <a:cubicBezTo>
                    <a:pt x="7178067" y="107438"/>
                    <a:pt x="7178149" y="102674"/>
                    <a:pt x="7160323" y="102363"/>
                  </a:cubicBezTo>
                  <a:cubicBezTo>
                    <a:pt x="7160495" y="92831"/>
                    <a:pt x="7160579" y="88066"/>
                    <a:pt x="7196239" y="88689"/>
                  </a:cubicBezTo>
                  <a:close/>
                  <a:moveTo>
                    <a:pt x="3135884" y="87619"/>
                  </a:moveTo>
                  <a:cubicBezTo>
                    <a:pt x="3117356" y="87297"/>
                    <a:pt x="3098826" y="86973"/>
                    <a:pt x="3098655" y="96886"/>
                  </a:cubicBezTo>
                  <a:cubicBezTo>
                    <a:pt x="3117183" y="97209"/>
                    <a:pt x="3135711" y="97533"/>
                    <a:pt x="3135884" y="87619"/>
                  </a:cubicBezTo>
                  <a:close/>
                  <a:moveTo>
                    <a:pt x="2616939" y="73603"/>
                  </a:moveTo>
                  <a:cubicBezTo>
                    <a:pt x="2616679" y="88473"/>
                    <a:pt x="2672288" y="89444"/>
                    <a:pt x="2654020" y="74251"/>
                  </a:cubicBezTo>
                  <a:close/>
                  <a:moveTo>
                    <a:pt x="2563775" y="65857"/>
                  </a:moveTo>
                  <a:cubicBezTo>
                    <a:pt x="2552200" y="65036"/>
                    <a:pt x="2542888" y="67352"/>
                    <a:pt x="2542714" y="77266"/>
                  </a:cubicBezTo>
                  <a:cubicBezTo>
                    <a:pt x="2561242" y="77590"/>
                    <a:pt x="2598239" y="83194"/>
                    <a:pt x="2598412" y="73280"/>
                  </a:cubicBezTo>
                  <a:cubicBezTo>
                    <a:pt x="2589191" y="70640"/>
                    <a:pt x="2575352" y="66680"/>
                    <a:pt x="2563775" y="65857"/>
                  </a:cubicBezTo>
                  <a:close/>
                  <a:moveTo>
                    <a:pt x="2953319" y="56541"/>
                  </a:moveTo>
                  <a:cubicBezTo>
                    <a:pt x="2941721" y="56959"/>
                    <a:pt x="2932410" y="59276"/>
                    <a:pt x="2932323" y="64232"/>
                  </a:cubicBezTo>
                  <a:cubicBezTo>
                    <a:pt x="2950964" y="59600"/>
                    <a:pt x="2969318" y="69837"/>
                    <a:pt x="2969318" y="69837"/>
                  </a:cubicBezTo>
                  <a:cubicBezTo>
                    <a:pt x="2969404" y="64880"/>
                    <a:pt x="2969404" y="64880"/>
                    <a:pt x="2988019" y="60246"/>
                  </a:cubicBezTo>
                  <a:cubicBezTo>
                    <a:pt x="2978800" y="57606"/>
                    <a:pt x="2964916" y="56124"/>
                    <a:pt x="2953319" y="56541"/>
                  </a:cubicBezTo>
                  <a:close/>
                  <a:moveTo>
                    <a:pt x="3414644" y="52818"/>
                  </a:moveTo>
                  <a:cubicBezTo>
                    <a:pt x="3432914" y="68012"/>
                    <a:pt x="3395920" y="62408"/>
                    <a:pt x="3395744" y="72322"/>
                  </a:cubicBezTo>
                  <a:cubicBezTo>
                    <a:pt x="3414298" y="72646"/>
                    <a:pt x="3432914" y="68012"/>
                    <a:pt x="3451528" y="63378"/>
                  </a:cubicBezTo>
                  <a:cubicBezTo>
                    <a:pt x="3432999" y="63055"/>
                    <a:pt x="3433171" y="53140"/>
                    <a:pt x="3414644" y="52818"/>
                  </a:cubicBezTo>
                  <a:close/>
                  <a:moveTo>
                    <a:pt x="494196" y="52183"/>
                  </a:moveTo>
                  <a:lnTo>
                    <a:pt x="498885" y="56634"/>
                  </a:lnTo>
                  <a:cubicBezTo>
                    <a:pt x="480145" y="61313"/>
                    <a:pt x="480321" y="51305"/>
                    <a:pt x="461586" y="55982"/>
                  </a:cubicBezTo>
                  <a:close/>
                  <a:moveTo>
                    <a:pt x="3080880" y="51950"/>
                  </a:moveTo>
                  <a:cubicBezTo>
                    <a:pt x="3006657" y="55613"/>
                    <a:pt x="3117442" y="82340"/>
                    <a:pt x="3099174" y="67145"/>
                  </a:cubicBezTo>
                  <a:cubicBezTo>
                    <a:pt x="3099174" y="67145"/>
                    <a:pt x="3099174" y="67145"/>
                    <a:pt x="3080620" y="66822"/>
                  </a:cubicBezTo>
                  <a:cubicBezTo>
                    <a:pt x="3099259" y="62188"/>
                    <a:pt x="3080707" y="61864"/>
                    <a:pt x="3080880" y="51950"/>
                  </a:cubicBezTo>
                  <a:close/>
                  <a:moveTo>
                    <a:pt x="492343" y="50400"/>
                  </a:moveTo>
                  <a:lnTo>
                    <a:pt x="498971" y="51630"/>
                  </a:lnTo>
                  <a:lnTo>
                    <a:pt x="494196" y="52183"/>
                  </a:lnTo>
                  <a:close/>
                  <a:moveTo>
                    <a:pt x="74234" y="46169"/>
                  </a:moveTo>
                  <a:cubicBezTo>
                    <a:pt x="104532" y="47326"/>
                    <a:pt x="132524" y="49072"/>
                    <a:pt x="151172" y="49398"/>
                  </a:cubicBezTo>
                  <a:cubicBezTo>
                    <a:pt x="132085" y="74224"/>
                    <a:pt x="132611" y="44044"/>
                    <a:pt x="94935" y="63513"/>
                  </a:cubicBezTo>
                  <a:lnTo>
                    <a:pt x="0" y="62718"/>
                  </a:lnTo>
                  <a:lnTo>
                    <a:pt x="0" y="51452"/>
                  </a:lnTo>
                  <a:lnTo>
                    <a:pt x="20460" y="52148"/>
                  </a:lnTo>
                  <a:lnTo>
                    <a:pt x="0" y="49027"/>
                  </a:lnTo>
                  <a:lnTo>
                    <a:pt x="0" y="46412"/>
                  </a:lnTo>
                  <a:close/>
                  <a:moveTo>
                    <a:pt x="3672399" y="41821"/>
                  </a:moveTo>
                  <a:cubicBezTo>
                    <a:pt x="3691937" y="47269"/>
                    <a:pt x="3652529" y="56796"/>
                    <a:pt x="3691757" y="57481"/>
                  </a:cubicBezTo>
                  <a:cubicBezTo>
                    <a:pt x="3691579" y="67693"/>
                    <a:pt x="3652439" y="61900"/>
                    <a:pt x="3652259" y="72113"/>
                  </a:cubicBezTo>
                  <a:cubicBezTo>
                    <a:pt x="3652529" y="56796"/>
                    <a:pt x="3632987" y="51347"/>
                    <a:pt x="3593843" y="45556"/>
                  </a:cubicBezTo>
                  <a:cubicBezTo>
                    <a:pt x="3613651" y="35689"/>
                    <a:pt x="3652529" y="56796"/>
                    <a:pt x="3672399" y="41821"/>
                  </a:cubicBezTo>
                  <a:close/>
                  <a:moveTo>
                    <a:pt x="258343" y="40877"/>
                  </a:moveTo>
                  <a:cubicBezTo>
                    <a:pt x="267235" y="42821"/>
                    <a:pt x="276093" y="46550"/>
                    <a:pt x="276009" y="51315"/>
                  </a:cubicBezTo>
                  <a:cubicBezTo>
                    <a:pt x="258165" y="51004"/>
                    <a:pt x="240179" y="60223"/>
                    <a:pt x="204516" y="59601"/>
                  </a:cubicBezTo>
                  <a:cubicBezTo>
                    <a:pt x="222587" y="45616"/>
                    <a:pt x="186839" y="49759"/>
                    <a:pt x="169022" y="49448"/>
                  </a:cubicBezTo>
                  <a:cubicBezTo>
                    <a:pt x="169355" y="30386"/>
                    <a:pt x="222503" y="50381"/>
                    <a:pt x="240263" y="55459"/>
                  </a:cubicBezTo>
                  <a:cubicBezTo>
                    <a:pt x="258165" y="51004"/>
                    <a:pt x="240511" y="41162"/>
                    <a:pt x="240511" y="41162"/>
                  </a:cubicBezTo>
                  <a:cubicBezTo>
                    <a:pt x="240554" y="38778"/>
                    <a:pt x="249451" y="38934"/>
                    <a:pt x="258343" y="40877"/>
                  </a:cubicBezTo>
                  <a:close/>
                  <a:moveTo>
                    <a:pt x="1704314" y="39467"/>
                  </a:moveTo>
                  <a:cubicBezTo>
                    <a:pt x="1662605" y="38971"/>
                    <a:pt x="1620735" y="47536"/>
                    <a:pt x="1578962" y="50527"/>
                  </a:cubicBezTo>
                  <a:cubicBezTo>
                    <a:pt x="1615784" y="66045"/>
                    <a:pt x="1708646" y="57749"/>
                    <a:pt x="1745961" y="43525"/>
                  </a:cubicBezTo>
                  <a:cubicBezTo>
                    <a:pt x="1732104" y="40804"/>
                    <a:pt x="1718215" y="39631"/>
                    <a:pt x="1704314" y="39467"/>
                  </a:cubicBezTo>
                  <a:close/>
                  <a:moveTo>
                    <a:pt x="1457495" y="38489"/>
                  </a:moveTo>
                  <a:cubicBezTo>
                    <a:pt x="1459826" y="37600"/>
                    <a:pt x="1463308" y="37351"/>
                    <a:pt x="1467917" y="38672"/>
                  </a:cubicBezTo>
                  <a:cubicBezTo>
                    <a:pt x="1453828" y="49582"/>
                    <a:pt x="1450500" y="41156"/>
                    <a:pt x="1457495" y="38489"/>
                  </a:cubicBezTo>
                  <a:close/>
                  <a:moveTo>
                    <a:pt x="3377824" y="37299"/>
                  </a:moveTo>
                  <a:cubicBezTo>
                    <a:pt x="3377737" y="42256"/>
                    <a:pt x="3321867" y="56156"/>
                    <a:pt x="3303428" y="50877"/>
                  </a:cubicBezTo>
                  <a:cubicBezTo>
                    <a:pt x="3321867" y="56156"/>
                    <a:pt x="3284788" y="55509"/>
                    <a:pt x="3284700" y="60466"/>
                  </a:cubicBezTo>
                  <a:cubicBezTo>
                    <a:pt x="3321696" y="66071"/>
                    <a:pt x="3377476" y="57127"/>
                    <a:pt x="3377824" y="37299"/>
                  </a:cubicBezTo>
                  <a:close/>
                  <a:moveTo>
                    <a:pt x="1432892" y="36975"/>
                  </a:moveTo>
                  <a:cubicBezTo>
                    <a:pt x="1393768" y="37687"/>
                    <a:pt x="1351922" y="45325"/>
                    <a:pt x="1393436" y="57206"/>
                  </a:cubicBezTo>
                  <a:cubicBezTo>
                    <a:pt x="1412223" y="42657"/>
                    <a:pt x="1430579" y="52895"/>
                    <a:pt x="1486187" y="53866"/>
                  </a:cubicBezTo>
                  <a:cubicBezTo>
                    <a:pt x="1467832" y="43628"/>
                    <a:pt x="1486361" y="43952"/>
                    <a:pt x="1467917" y="38672"/>
                  </a:cubicBezTo>
                  <a:cubicBezTo>
                    <a:pt x="1458670" y="37270"/>
                    <a:pt x="1445931" y="36739"/>
                    <a:pt x="1432892" y="36975"/>
                  </a:cubicBezTo>
                  <a:close/>
                  <a:moveTo>
                    <a:pt x="873964" y="28385"/>
                  </a:moveTo>
                  <a:cubicBezTo>
                    <a:pt x="891702" y="33461"/>
                    <a:pt x="891536" y="42992"/>
                    <a:pt x="927198" y="43615"/>
                  </a:cubicBezTo>
                  <a:cubicBezTo>
                    <a:pt x="909295" y="48068"/>
                    <a:pt x="873716" y="42681"/>
                    <a:pt x="873964" y="28385"/>
                  </a:cubicBezTo>
                  <a:close/>
                  <a:moveTo>
                    <a:pt x="1838976" y="27174"/>
                  </a:moveTo>
                  <a:cubicBezTo>
                    <a:pt x="1829697" y="27632"/>
                    <a:pt x="1820384" y="29948"/>
                    <a:pt x="1820295" y="34905"/>
                  </a:cubicBezTo>
                  <a:cubicBezTo>
                    <a:pt x="1838739" y="40186"/>
                    <a:pt x="1857378" y="35552"/>
                    <a:pt x="1857464" y="30595"/>
                  </a:cubicBezTo>
                  <a:cubicBezTo>
                    <a:pt x="1857505" y="28118"/>
                    <a:pt x="1848254" y="26716"/>
                    <a:pt x="1838976" y="27174"/>
                  </a:cubicBezTo>
                  <a:close/>
                  <a:moveTo>
                    <a:pt x="775873" y="26673"/>
                  </a:moveTo>
                  <a:cubicBezTo>
                    <a:pt x="775707" y="36204"/>
                    <a:pt x="775624" y="40969"/>
                    <a:pt x="757806" y="40658"/>
                  </a:cubicBezTo>
                  <a:cubicBezTo>
                    <a:pt x="757806" y="40658"/>
                    <a:pt x="757806" y="40658"/>
                    <a:pt x="757973" y="31126"/>
                  </a:cubicBezTo>
                  <a:cubicBezTo>
                    <a:pt x="757973" y="31126"/>
                    <a:pt x="757973" y="31126"/>
                    <a:pt x="775873" y="26673"/>
                  </a:cubicBezTo>
                  <a:close/>
                  <a:moveTo>
                    <a:pt x="480758" y="26288"/>
                  </a:moveTo>
                  <a:cubicBezTo>
                    <a:pt x="480626" y="33792"/>
                    <a:pt x="480561" y="37546"/>
                    <a:pt x="482817" y="41339"/>
                  </a:cubicBezTo>
                  <a:lnTo>
                    <a:pt x="492343" y="50400"/>
                  </a:lnTo>
                  <a:lnTo>
                    <a:pt x="480376" y="48178"/>
                  </a:lnTo>
                  <a:cubicBezTo>
                    <a:pt x="471051" y="47389"/>
                    <a:pt x="461760" y="45975"/>
                    <a:pt x="461846" y="40973"/>
                  </a:cubicBezTo>
                  <a:cubicBezTo>
                    <a:pt x="424132" y="65339"/>
                    <a:pt x="349555" y="64038"/>
                    <a:pt x="293456" y="73069"/>
                  </a:cubicBezTo>
                  <a:cubicBezTo>
                    <a:pt x="293718" y="58059"/>
                    <a:pt x="349817" y="49027"/>
                    <a:pt x="293980" y="43046"/>
                  </a:cubicBezTo>
                  <a:cubicBezTo>
                    <a:pt x="331169" y="48701"/>
                    <a:pt x="461586" y="55982"/>
                    <a:pt x="480758" y="26288"/>
                  </a:cubicBezTo>
                  <a:close/>
                  <a:moveTo>
                    <a:pt x="3426854" y="16787"/>
                  </a:moveTo>
                  <a:cubicBezTo>
                    <a:pt x="3436048" y="17395"/>
                    <a:pt x="3442655" y="21978"/>
                    <a:pt x="3469468" y="18872"/>
                  </a:cubicBezTo>
                  <a:cubicBezTo>
                    <a:pt x="3469384" y="23636"/>
                    <a:pt x="3451540" y="23325"/>
                    <a:pt x="3451540" y="23325"/>
                  </a:cubicBezTo>
                  <a:cubicBezTo>
                    <a:pt x="3451540" y="23325"/>
                    <a:pt x="3451456" y="28090"/>
                    <a:pt x="3451456" y="28090"/>
                  </a:cubicBezTo>
                  <a:cubicBezTo>
                    <a:pt x="3415872" y="22702"/>
                    <a:pt x="3433472" y="37310"/>
                    <a:pt x="3415708" y="32233"/>
                  </a:cubicBezTo>
                  <a:cubicBezTo>
                    <a:pt x="3415792" y="27467"/>
                    <a:pt x="3415872" y="22702"/>
                    <a:pt x="3415956" y="17938"/>
                  </a:cubicBezTo>
                  <a:cubicBezTo>
                    <a:pt x="3420440" y="16824"/>
                    <a:pt x="3423788" y="16585"/>
                    <a:pt x="3426854" y="16787"/>
                  </a:cubicBezTo>
                  <a:close/>
                  <a:moveTo>
                    <a:pt x="2377189" y="0"/>
                  </a:moveTo>
                  <a:cubicBezTo>
                    <a:pt x="2395455" y="15194"/>
                    <a:pt x="2414243" y="647"/>
                    <a:pt x="2451239" y="6250"/>
                  </a:cubicBezTo>
                  <a:cubicBezTo>
                    <a:pt x="2543927" y="7868"/>
                    <a:pt x="2692313" y="5500"/>
                    <a:pt x="2821969" y="12721"/>
                  </a:cubicBezTo>
                  <a:cubicBezTo>
                    <a:pt x="2821796" y="22636"/>
                    <a:pt x="2803269" y="22312"/>
                    <a:pt x="2784829" y="17032"/>
                  </a:cubicBezTo>
                  <a:cubicBezTo>
                    <a:pt x="2784742" y="21989"/>
                    <a:pt x="2784656" y="26945"/>
                    <a:pt x="2766102" y="26621"/>
                  </a:cubicBezTo>
                  <a:cubicBezTo>
                    <a:pt x="2784569" y="31903"/>
                    <a:pt x="2784656" y="26945"/>
                    <a:pt x="2784656" y="26945"/>
                  </a:cubicBezTo>
                  <a:cubicBezTo>
                    <a:pt x="2821710" y="27592"/>
                    <a:pt x="2784483" y="36860"/>
                    <a:pt x="2803009" y="37183"/>
                  </a:cubicBezTo>
                  <a:cubicBezTo>
                    <a:pt x="2845104" y="15605"/>
                    <a:pt x="2907475" y="27850"/>
                    <a:pt x="2967342" y="33776"/>
                  </a:cubicBezTo>
                  <a:lnTo>
                    <a:pt x="3009169" y="35453"/>
                  </a:lnTo>
                  <a:lnTo>
                    <a:pt x="3007003" y="35785"/>
                  </a:lnTo>
                  <a:lnTo>
                    <a:pt x="3010063" y="35489"/>
                  </a:lnTo>
                  <a:lnTo>
                    <a:pt x="3025532" y="36108"/>
                  </a:lnTo>
                  <a:cubicBezTo>
                    <a:pt x="3025532" y="36108"/>
                    <a:pt x="3025552" y="34870"/>
                    <a:pt x="3023249" y="34210"/>
                  </a:cubicBezTo>
                  <a:lnTo>
                    <a:pt x="3010063" y="35489"/>
                  </a:lnTo>
                  <a:lnTo>
                    <a:pt x="3009169" y="35453"/>
                  </a:lnTo>
                  <a:lnTo>
                    <a:pt x="3081665" y="24305"/>
                  </a:lnTo>
                  <a:cubicBezTo>
                    <a:pt x="3159183" y="15199"/>
                    <a:pt x="3239164" y="13806"/>
                    <a:pt x="3266780" y="25444"/>
                  </a:cubicBezTo>
                  <a:cubicBezTo>
                    <a:pt x="3303776" y="31049"/>
                    <a:pt x="3285568" y="10897"/>
                    <a:pt x="3304119" y="11221"/>
                  </a:cubicBezTo>
                  <a:cubicBezTo>
                    <a:pt x="3285308" y="25768"/>
                    <a:pt x="3341002" y="21781"/>
                    <a:pt x="3340744" y="36652"/>
                  </a:cubicBezTo>
                  <a:cubicBezTo>
                    <a:pt x="3359468" y="27062"/>
                    <a:pt x="3377996" y="27385"/>
                    <a:pt x="3396349" y="37622"/>
                  </a:cubicBezTo>
                  <a:cubicBezTo>
                    <a:pt x="3377650" y="47213"/>
                    <a:pt x="3414644" y="52818"/>
                    <a:pt x="3433171" y="53140"/>
                  </a:cubicBezTo>
                  <a:cubicBezTo>
                    <a:pt x="3451876" y="43550"/>
                    <a:pt x="3489039" y="39240"/>
                    <a:pt x="3507568" y="39564"/>
                  </a:cubicBezTo>
                  <a:cubicBezTo>
                    <a:pt x="3507396" y="49478"/>
                    <a:pt x="3488867" y="49155"/>
                    <a:pt x="3488952" y="44198"/>
                  </a:cubicBezTo>
                  <a:cubicBezTo>
                    <a:pt x="3470255" y="53788"/>
                    <a:pt x="3470168" y="58745"/>
                    <a:pt x="3488433" y="73940"/>
                  </a:cubicBezTo>
                  <a:cubicBezTo>
                    <a:pt x="3488260" y="83853"/>
                    <a:pt x="3506792" y="84177"/>
                    <a:pt x="3488088" y="93768"/>
                  </a:cubicBezTo>
                  <a:cubicBezTo>
                    <a:pt x="3506615" y="94091"/>
                    <a:pt x="3525172" y="94414"/>
                    <a:pt x="3525255" y="89458"/>
                  </a:cubicBezTo>
                  <a:cubicBezTo>
                    <a:pt x="3488176" y="88811"/>
                    <a:pt x="3525430" y="79544"/>
                    <a:pt x="3525516" y="74586"/>
                  </a:cubicBezTo>
                  <a:lnTo>
                    <a:pt x="3488433" y="73940"/>
                  </a:lnTo>
                  <a:cubicBezTo>
                    <a:pt x="3507310" y="54435"/>
                    <a:pt x="3506876" y="79220"/>
                    <a:pt x="3544130" y="69954"/>
                  </a:cubicBezTo>
                  <a:cubicBezTo>
                    <a:pt x="3544130" y="69954"/>
                    <a:pt x="3544046" y="74911"/>
                    <a:pt x="3562595" y="75235"/>
                  </a:cubicBezTo>
                  <a:cubicBezTo>
                    <a:pt x="3543784" y="89782"/>
                    <a:pt x="3543528" y="104651"/>
                    <a:pt x="3506358" y="108961"/>
                  </a:cubicBezTo>
                  <a:cubicBezTo>
                    <a:pt x="3561991" y="109932"/>
                    <a:pt x="3599131" y="105622"/>
                    <a:pt x="3636299" y="101313"/>
                  </a:cubicBezTo>
                  <a:cubicBezTo>
                    <a:pt x="3636299" y="101313"/>
                    <a:pt x="3654739" y="106593"/>
                    <a:pt x="3654655" y="111550"/>
                  </a:cubicBezTo>
                  <a:cubicBezTo>
                    <a:pt x="3822023" y="84721"/>
                    <a:pt x="3932635" y="121361"/>
                    <a:pt x="4081107" y="114035"/>
                  </a:cubicBezTo>
                  <a:cubicBezTo>
                    <a:pt x="4099377" y="129230"/>
                    <a:pt x="4136629" y="119963"/>
                    <a:pt x="4192235" y="120933"/>
                  </a:cubicBezTo>
                  <a:cubicBezTo>
                    <a:pt x="4192063" y="130848"/>
                    <a:pt x="4192063" y="130848"/>
                    <a:pt x="4191975" y="135805"/>
                  </a:cubicBezTo>
                  <a:cubicBezTo>
                    <a:pt x="4284839" y="127508"/>
                    <a:pt x="4358547" y="153587"/>
                    <a:pt x="4451319" y="150248"/>
                  </a:cubicBezTo>
                  <a:cubicBezTo>
                    <a:pt x="4451319" y="150248"/>
                    <a:pt x="4451319" y="150248"/>
                    <a:pt x="4451147" y="160162"/>
                  </a:cubicBezTo>
                  <a:cubicBezTo>
                    <a:pt x="4506927" y="151219"/>
                    <a:pt x="4506581" y="171047"/>
                    <a:pt x="4562451" y="157146"/>
                  </a:cubicBezTo>
                  <a:cubicBezTo>
                    <a:pt x="4562279" y="167060"/>
                    <a:pt x="4599363" y="167708"/>
                    <a:pt x="4636503" y="163397"/>
                  </a:cubicBezTo>
                  <a:cubicBezTo>
                    <a:pt x="4617803" y="172988"/>
                    <a:pt x="4636329" y="173312"/>
                    <a:pt x="4636155" y="183225"/>
                  </a:cubicBezTo>
                  <a:cubicBezTo>
                    <a:pt x="4673237" y="183872"/>
                    <a:pt x="4654883" y="173635"/>
                    <a:pt x="4673409" y="173959"/>
                  </a:cubicBezTo>
                  <a:cubicBezTo>
                    <a:pt x="4747199" y="195081"/>
                    <a:pt x="4858095" y="216851"/>
                    <a:pt x="4950931" y="208554"/>
                  </a:cubicBezTo>
                  <a:cubicBezTo>
                    <a:pt x="4969141" y="228705"/>
                    <a:pt x="5024575" y="239590"/>
                    <a:pt x="5080099" y="245518"/>
                  </a:cubicBezTo>
                  <a:cubicBezTo>
                    <a:pt x="5061399" y="255108"/>
                    <a:pt x="5061227" y="265022"/>
                    <a:pt x="5061139" y="269979"/>
                  </a:cubicBezTo>
                  <a:cubicBezTo>
                    <a:pt x="5079563" y="276500"/>
                    <a:pt x="5101523" y="279672"/>
                    <a:pt x="5124967" y="281166"/>
                  </a:cubicBezTo>
                  <a:lnTo>
                    <a:pt x="5169071" y="281842"/>
                  </a:lnTo>
                  <a:lnTo>
                    <a:pt x="5169083" y="281171"/>
                  </a:lnTo>
                  <a:cubicBezTo>
                    <a:pt x="5280651" y="263267"/>
                    <a:pt x="5354435" y="284406"/>
                    <a:pt x="5410715" y="245687"/>
                  </a:cubicBezTo>
                  <a:cubicBezTo>
                    <a:pt x="5392359" y="235442"/>
                    <a:pt x="5391927" y="260248"/>
                    <a:pt x="5336408" y="254315"/>
                  </a:cubicBezTo>
                  <a:cubicBezTo>
                    <a:pt x="5411324" y="210958"/>
                    <a:pt x="5614513" y="254207"/>
                    <a:pt x="5726225" y="226381"/>
                  </a:cubicBezTo>
                  <a:cubicBezTo>
                    <a:pt x="5781403" y="252157"/>
                    <a:pt x="5837873" y="203516"/>
                    <a:pt x="5874411" y="233930"/>
                  </a:cubicBezTo>
                  <a:cubicBezTo>
                    <a:pt x="5893051" y="229293"/>
                    <a:pt x="5911579" y="229615"/>
                    <a:pt x="5911667" y="224655"/>
                  </a:cubicBezTo>
                  <a:cubicBezTo>
                    <a:pt x="5930107" y="229940"/>
                    <a:pt x="5948549" y="235224"/>
                    <a:pt x="5967013" y="240509"/>
                  </a:cubicBezTo>
                  <a:cubicBezTo>
                    <a:pt x="5967103" y="235547"/>
                    <a:pt x="5985715" y="230909"/>
                    <a:pt x="5967189" y="230586"/>
                  </a:cubicBezTo>
                  <a:cubicBezTo>
                    <a:pt x="5985803" y="225949"/>
                    <a:pt x="6022771" y="231557"/>
                    <a:pt x="6041215" y="236841"/>
                  </a:cubicBezTo>
                  <a:cubicBezTo>
                    <a:pt x="6152519" y="233821"/>
                    <a:pt x="6226827" y="225193"/>
                    <a:pt x="6337847" y="237057"/>
                  </a:cubicBezTo>
                  <a:cubicBezTo>
                    <a:pt x="6412415" y="213545"/>
                    <a:pt x="6541903" y="230692"/>
                    <a:pt x="6615951" y="236949"/>
                  </a:cubicBezTo>
                  <a:cubicBezTo>
                    <a:pt x="6801627" y="220339"/>
                    <a:pt x="7005079" y="248703"/>
                    <a:pt x="7135319" y="221201"/>
                  </a:cubicBezTo>
                  <a:cubicBezTo>
                    <a:pt x="7135145" y="231122"/>
                    <a:pt x="7153699" y="231446"/>
                    <a:pt x="7153527" y="241368"/>
                  </a:cubicBezTo>
                  <a:cubicBezTo>
                    <a:pt x="7172055" y="241692"/>
                    <a:pt x="7172227" y="231769"/>
                    <a:pt x="7172401" y="221848"/>
                  </a:cubicBezTo>
                  <a:cubicBezTo>
                    <a:pt x="7209371" y="227456"/>
                    <a:pt x="7190757" y="232093"/>
                    <a:pt x="7209109" y="242339"/>
                  </a:cubicBezTo>
                  <a:cubicBezTo>
                    <a:pt x="7209371" y="227456"/>
                    <a:pt x="7227835" y="232740"/>
                    <a:pt x="7264803" y="238349"/>
                  </a:cubicBezTo>
                  <a:cubicBezTo>
                    <a:pt x="7265149" y="218503"/>
                    <a:pt x="7209283" y="232416"/>
                    <a:pt x="7228097" y="217856"/>
                  </a:cubicBezTo>
                  <a:cubicBezTo>
                    <a:pt x="7246451" y="228103"/>
                    <a:pt x="7339113" y="229720"/>
                    <a:pt x="7320327" y="244280"/>
                  </a:cubicBezTo>
                  <a:cubicBezTo>
                    <a:pt x="7357383" y="244927"/>
                    <a:pt x="7357471" y="239966"/>
                    <a:pt x="7357643" y="230044"/>
                  </a:cubicBezTo>
                  <a:cubicBezTo>
                    <a:pt x="7468861" y="231985"/>
                    <a:pt x="7486955" y="257114"/>
                    <a:pt x="7598495" y="239210"/>
                  </a:cubicBezTo>
                  <a:cubicBezTo>
                    <a:pt x="7598408" y="244172"/>
                    <a:pt x="7598408" y="244172"/>
                    <a:pt x="7598321" y="249132"/>
                  </a:cubicBezTo>
                  <a:cubicBezTo>
                    <a:pt x="7635403" y="249779"/>
                    <a:pt x="7654017" y="245143"/>
                    <a:pt x="7654191" y="235220"/>
                  </a:cubicBezTo>
                  <a:cubicBezTo>
                    <a:pt x="7691247" y="235867"/>
                    <a:pt x="7691075" y="245789"/>
                    <a:pt x="7709625" y="246113"/>
                  </a:cubicBezTo>
                  <a:cubicBezTo>
                    <a:pt x="7746683" y="246760"/>
                    <a:pt x="7747027" y="226914"/>
                    <a:pt x="7802635" y="227885"/>
                  </a:cubicBezTo>
                  <a:cubicBezTo>
                    <a:pt x="7765213" y="247084"/>
                    <a:pt x="7858159" y="233818"/>
                    <a:pt x="7876515" y="244063"/>
                  </a:cubicBezTo>
                  <a:cubicBezTo>
                    <a:pt x="7913567" y="244709"/>
                    <a:pt x="7913831" y="229826"/>
                    <a:pt x="7950913" y="230473"/>
                  </a:cubicBezTo>
                  <a:cubicBezTo>
                    <a:pt x="7950735" y="240396"/>
                    <a:pt x="7913739" y="234788"/>
                    <a:pt x="7913657" y="239749"/>
                  </a:cubicBezTo>
                  <a:cubicBezTo>
                    <a:pt x="8024791" y="246651"/>
                    <a:pt x="8043491" y="237053"/>
                    <a:pt x="8136067" y="243631"/>
                  </a:cubicBezTo>
                  <a:cubicBezTo>
                    <a:pt x="8191675" y="244602"/>
                    <a:pt x="8247369" y="240611"/>
                    <a:pt x="8265903" y="240935"/>
                  </a:cubicBezTo>
                  <a:cubicBezTo>
                    <a:pt x="8302871" y="246543"/>
                    <a:pt x="8302697" y="256465"/>
                    <a:pt x="8339691" y="262073"/>
                  </a:cubicBezTo>
                  <a:cubicBezTo>
                    <a:pt x="8376747" y="262720"/>
                    <a:pt x="8469671" y="249454"/>
                    <a:pt x="8487967" y="264661"/>
                  </a:cubicBezTo>
                  <a:cubicBezTo>
                    <a:pt x="8580801" y="256356"/>
                    <a:pt x="8654851" y="262612"/>
                    <a:pt x="8784571" y="264877"/>
                  </a:cubicBezTo>
                  <a:cubicBezTo>
                    <a:pt x="8784921" y="245031"/>
                    <a:pt x="8895881" y="261856"/>
                    <a:pt x="8914319" y="267141"/>
                  </a:cubicBezTo>
                  <a:cubicBezTo>
                    <a:pt x="8932935" y="262503"/>
                    <a:pt x="8914407" y="262179"/>
                    <a:pt x="8914579" y="252258"/>
                  </a:cubicBezTo>
                  <a:cubicBezTo>
                    <a:pt x="8951661" y="252905"/>
                    <a:pt x="8970013" y="263151"/>
                    <a:pt x="9007067" y="263796"/>
                  </a:cubicBezTo>
                  <a:cubicBezTo>
                    <a:pt x="9025687" y="259160"/>
                    <a:pt x="9007331" y="248913"/>
                    <a:pt x="9007419" y="243953"/>
                  </a:cubicBezTo>
                  <a:cubicBezTo>
                    <a:pt x="9026035" y="239314"/>
                    <a:pt x="9025861" y="249236"/>
                    <a:pt x="9025775" y="254199"/>
                  </a:cubicBezTo>
                  <a:cubicBezTo>
                    <a:pt x="9118291" y="265738"/>
                    <a:pt x="9211559" y="232627"/>
                    <a:pt x="9303879" y="254089"/>
                  </a:cubicBezTo>
                  <a:cubicBezTo>
                    <a:pt x="9341191" y="239853"/>
                    <a:pt x="9433449" y="266277"/>
                    <a:pt x="9452499" y="236833"/>
                  </a:cubicBezTo>
                  <a:cubicBezTo>
                    <a:pt x="9470941" y="242118"/>
                    <a:pt x="9489467" y="242441"/>
                    <a:pt x="9489293" y="252364"/>
                  </a:cubicBezTo>
                  <a:cubicBezTo>
                    <a:pt x="9526375" y="253011"/>
                    <a:pt x="9508019" y="242765"/>
                    <a:pt x="9526635" y="238127"/>
                  </a:cubicBezTo>
                  <a:cubicBezTo>
                    <a:pt x="9526203" y="262934"/>
                    <a:pt x="9637827" y="240068"/>
                    <a:pt x="9674907" y="240715"/>
                  </a:cubicBezTo>
                  <a:cubicBezTo>
                    <a:pt x="9711963" y="241362"/>
                    <a:pt x="9767227" y="262177"/>
                    <a:pt x="9786187" y="237695"/>
                  </a:cubicBezTo>
                  <a:cubicBezTo>
                    <a:pt x="9841363" y="263471"/>
                    <a:pt x="9897319" y="244597"/>
                    <a:pt x="9971539" y="240930"/>
                  </a:cubicBezTo>
                  <a:cubicBezTo>
                    <a:pt x="9990067" y="241254"/>
                    <a:pt x="9990157" y="236292"/>
                    <a:pt x="9990239" y="231331"/>
                  </a:cubicBezTo>
                  <a:cubicBezTo>
                    <a:pt x="10082737" y="242871"/>
                    <a:pt x="10157133" y="229282"/>
                    <a:pt x="10231443" y="220653"/>
                  </a:cubicBezTo>
                  <a:cubicBezTo>
                    <a:pt x="10268499" y="221300"/>
                    <a:pt x="10286877" y="231546"/>
                    <a:pt x="10286791" y="236507"/>
                  </a:cubicBezTo>
                  <a:cubicBezTo>
                    <a:pt x="10342287" y="242439"/>
                    <a:pt x="10342551" y="227555"/>
                    <a:pt x="10379631" y="228202"/>
                  </a:cubicBezTo>
                  <a:cubicBezTo>
                    <a:pt x="10360817" y="242762"/>
                    <a:pt x="10453853" y="224535"/>
                    <a:pt x="10453589" y="239419"/>
                  </a:cubicBezTo>
                  <a:cubicBezTo>
                    <a:pt x="10472291" y="229820"/>
                    <a:pt x="10527817" y="235752"/>
                    <a:pt x="10583395" y="236722"/>
                  </a:cubicBezTo>
                  <a:cubicBezTo>
                    <a:pt x="10546347" y="236075"/>
                    <a:pt x="10620309" y="247292"/>
                    <a:pt x="10638835" y="247615"/>
                  </a:cubicBezTo>
                  <a:cubicBezTo>
                    <a:pt x="10675893" y="248262"/>
                    <a:pt x="10694619" y="238663"/>
                    <a:pt x="10713145" y="238987"/>
                  </a:cubicBezTo>
                  <a:cubicBezTo>
                    <a:pt x="10750203" y="239634"/>
                    <a:pt x="10787107" y="250203"/>
                    <a:pt x="10805637" y="250527"/>
                  </a:cubicBezTo>
                  <a:cubicBezTo>
                    <a:pt x="10861163" y="256459"/>
                    <a:pt x="10953737" y="263037"/>
                    <a:pt x="11028047" y="254409"/>
                  </a:cubicBezTo>
                  <a:cubicBezTo>
                    <a:pt x="11046403" y="264655"/>
                    <a:pt x="11046491" y="259694"/>
                    <a:pt x="11027705" y="274254"/>
                  </a:cubicBezTo>
                  <a:cubicBezTo>
                    <a:pt x="11102357" y="245781"/>
                    <a:pt x="11157445" y="276519"/>
                    <a:pt x="11213119" y="272528"/>
                  </a:cubicBezTo>
                  <a:cubicBezTo>
                    <a:pt x="11213289" y="262605"/>
                    <a:pt x="11176235" y="261958"/>
                    <a:pt x="11176495" y="247075"/>
                  </a:cubicBezTo>
                  <a:cubicBezTo>
                    <a:pt x="11213029" y="277489"/>
                    <a:pt x="11343211" y="254947"/>
                    <a:pt x="11417255" y="261203"/>
                  </a:cubicBezTo>
                  <a:cubicBezTo>
                    <a:pt x="11417519" y="246320"/>
                    <a:pt x="11343123" y="259909"/>
                    <a:pt x="11343555" y="235103"/>
                  </a:cubicBezTo>
                  <a:cubicBezTo>
                    <a:pt x="11306069" y="259262"/>
                    <a:pt x="11250807" y="238446"/>
                    <a:pt x="11195019" y="247398"/>
                  </a:cubicBezTo>
                  <a:cubicBezTo>
                    <a:pt x="11343815" y="220220"/>
                    <a:pt x="11547697" y="223777"/>
                    <a:pt x="11659065" y="215796"/>
                  </a:cubicBezTo>
                  <a:cubicBezTo>
                    <a:pt x="11603973" y="185059"/>
                    <a:pt x="11436391" y="226797"/>
                    <a:pt x="11381395" y="191099"/>
                  </a:cubicBezTo>
                  <a:cubicBezTo>
                    <a:pt x="11325637" y="200051"/>
                    <a:pt x="11307191" y="194767"/>
                    <a:pt x="11269939" y="204041"/>
                  </a:cubicBezTo>
                  <a:cubicBezTo>
                    <a:pt x="11288643" y="194443"/>
                    <a:pt x="11270199" y="189158"/>
                    <a:pt x="11251755" y="183872"/>
                  </a:cubicBezTo>
                  <a:cubicBezTo>
                    <a:pt x="11195625" y="212669"/>
                    <a:pt x="11066491" y="175677"/>
                    <a:pt x="11047443" y="205120"/>
                  </a:cubicBezTo>
                  <a:cubicBezTo>
                    <a:pt x="11029263" y="184953"/>
                    <a:pt x="10973307" y="203826"/>
                    <a:pt x="10954863" y="198541"/>
                  </a:cubicBezTo>
                  <a:cubicBezTo>
                    <a:pt x="10954951" y="193581"/>
                    <a:pt x="10973391" y="198865"/>
                    <a:pt x="10973475" y="193904"/>
                  </a:cubicBezTo>
                  <a:cubicBezTo>
                    <a:pt x="10973821" y="174059"/>
                    <a:pt x="10843841" y="186679"/>
                    <a:pt x="10862201" y="196924"/>
                  </a:cubicBezTo>
                  <a:cubicBezTo>
                    <a:pt x="10806939" y="176108"/>
                    <a:pt x="10750979" y="194982"/>
                    <a:pt x="10676667" y="203611"/>
                  </a:cubicBezTo>
                  <a:cubicBezTo>
                    <a:pt x="10639875" y="188081"/>
                    <a:pt x="10473243" y="175247"/>
                    <a:pt x="10435733" y="199405"/>
                  </a:cubicBezTo>
                  <a:cubicBezTo>
                    <a:pt x="10417203" y="199082"/>
                    <a:pt x="10417291" y="194121"/>
                    <a:pt x="10417463" y="184199"/>
                  </a:cubicBezTo>
                  <a:cubicBezTo>
                    <a:pt x="10306183" y="187218"/>
                    <a:pt x="10250401" y="196170"/>
                    <a:pt x="10157999" y="179670"/>
                  </a:cubicBezTo>
                  <a:cubicBezTo>
                    <a:pt x="10232309" y="171042"/>
                    <a:pt x="10306183" y="187218"/>
                    <a:pt x="10362199" y="163383"/>
                  </a:cubicBezTo>
                  <a:cubicBezTo>
                    <a:pt x="10362199" y="163383"/>
                    <a:pt x="10343677" y="163060"/>
                    <a:pt x="10343851" y="153138"/>
                  </a:cubicBezTo>
                  <a:cubicBezTo>
                    <a:pt x="10306707" y="157452"/>
                    <a:pt x="10306707" y="157452"/>
                    <a:pt x="10269711" y="151843"/>
                  </a:cubicBezTo>
                  <a:cubicBezTo>
                    <a:pt x="10251007" y="161443"/>
                    <a:pt x="10195227" y="170394"/>
                    <a:pt x="10158431" y="154864"/>
                  </a:cubicBezTo>
                  <a:cubicBezTo>
                    <a:pt x="10121007" y="174062"/>
                    <a:pt x="10084119" y="163491"/>
                    <a:pt x="10046695" y="182689"/>
                  </a:cubicBezTo>
                  <a:cubicBezTo>
                    <a:pt x="10084035" y="168454"/>
                    <a:pt x="10028339" y="172444"/>
                    <a:pt x="9991371" y="166836"/>
                  </a:cubicBezTo>
                  <a:cubicBezTo>
                    <a:pt x="10140075" y="144618"/>
                    <a:pt x="10306787" y="152491"/>
                    <a:pt x="10418243" y="139547"/>
                  </a:cubicBezTo>
                  <a:cubicBezTo>
                    <a:pt x="10436771" y="139870"/>
                    <a:pt x="10492033" y="160687"/>
                    <a:pt x="10492379" y="140842"/>
                  </a:cubicBezTo>
                  <a:cubicBezTo>
                    <a:pt x="10529375" y="146450"/>
                    <a:pt x="10529203" y="156373"/>
                    <a:pt x="10547727" y="156696"/>
                  </a:cubicBezTo>
                  <a:cubicBezTo>
                    <a:pt x="10547819" y="151735"/>
                    <a:pt x="10566347" y="152059"/>
                    <a:pt x="10585043" y="142458"/>
                  </a:cubicBezTo>
                  <a:cubicBezTo>
                    <a:pt x="10603595" y="142783"/>
                    <a:pt x="10603335" y="157667"/>
                    <a:pt x="10621955" y="153029"/>
                  </a:cubicBezTo>
                  <a:cubicBezTo>
                    <a:pt x="10658923" y="158637"/>
                    <a:pt x="10640739" y="138469"/>
                    <a:pt x="10677799" y="139116"/>
                  </a:cubicBezTo>
                  <a:cubicBezTo>
                    <a:pt x="10677707" y="144076"/>
                    <a:pt x="10677625" y="149038"/>
                    <a:pt x="10696175" y="149362"/>
                  </a:cubicBezTo>
                  <a:cubicBezTo>
                    <a:pt x="10770835" y="120889"/>
                    <a:pt x="10937199" y="148606"/>
                    <a:pt x="11011601" y="135017"/>
                  </a:cubicBezTo>
                  <a:cubicBezTo>
                    <a:pt x="11085387" y="156156"/>
                    <a:pt x="11160047" y="127682"/>
                    <a:pt x="11271065" y="139546"/>
                  </a:cubicBezTo>
                  <a:cubicBezTo>
                    <a:pt x="11326759" y="135555"/>
                    <a:pt x="11382519" y="126603"/>
                    <a:pt x="11400809" y="141810"/>
                  </a:cubicBezTo>
                  <a:cubicBezTo>
                    <a:pt x="11419425" y="137173"/>
                    <a:pt x="11438037" y="132535"/>
                    <a:pt x="11456657" y="127897"/>
                  </a:cubicBezTo>
                  <a:cubicBezTo>
                    <a:pt x="11438127" y="127573"/>
                    <a:pt x="11438127" y="127573"/>
                    <a:pt x="11438297" y="117651"/>
                  </a:cubicBezTo>
                  <a:cubicBezTo>
                    <a:pt x="11438037" y="132535"/>
                    <a:pt x="11475295" y="123259"/>
                    <a:pt x="11493823" y="123583"/>
                  </a:cubicBezTo>
                  <a:cubicBezTo>
                    <a:pt x="11605013" y="125524"/>
                    <a:pt x="11753377" y="123151"/>
                    <a:pt x="11883035" y="130377"/>
                  </a:cubicBezTo>
                  <a:cubicBezTo>
                    <a:pt x="11882775" y="145260"/>
                    <a:pt x="11882861" y="140299"/>
                    <a:pt x="11845869" y="134691"/>
                  </a:cubicBezTo>
                  <a:cubicBezTo>
                    <a:pt x="11845779" y="139652"/>
                    <a:pt x="11845695" y="144613"/>
                    <a:pt x="11845695" y="144613"/>
                  </a:cubicBezTo>
                  <a:cubicBezTo>
                    <a:pt x="11845611" y="149574"/>
                    <a:pt x="11864159" y="149898"/>
                    <a:pt x="11864245" y="144937"/>
                  </a:cubicBezTo>
                  <a:cubicBezTo>
                    <a:pt x="11882775" y="145260"/>
                    <a:pt x="11845519" y="154536"/>
                    <a:pt x="11863985" y="159821"/>
                  </a:cubicBezTo>
                  <a:cubicBezTo>
                    <a:pt x="11920179" y="126062"/>
                    <a:pt x="12030875" y="157771"/>
                    <a:pt x="12105011" y="159065"/>
                  </a:cubicBezTo>
                  <a:cubicBezTo>
                    <a:pt x="12105099" y="154104"/>
                    <a:pt x="12105099" y="154104"/>
                    <a:pt x="12086549" y="153780"/>
                  </a:cubicBezTo>
                  <a:lnTo>
                    <a:pt x="12191999" y="142555"/>
                  </a:lnTo>
                  <a:lnTo>
                    <a:pt x="12191999" y="209734"/>
                  </a:lnTo>
                  <a:lnTo>
                    <a:pt x="12178113" y="219893"/>
                  </a:lnTo>
                  <a:lnTo>
                    <a:pt x="12191999" y="219640"/>
                  </a:lnTo>
                  <a:lnTo>
                    <a:pt x="12191999" y="262413"/>
                  </a:lnTo>
                  <a:lnTo>
                    <a:pt x="12156490" y="263096"/>
                  </a:lnTo>
                  <a:cubicBezTo>
                    <a:pt x="12132133" y="264376"/>
                    <a:pt x="12107751" y="267052"/>
                    <a:pt x="12084471" y="272849"/>
                  </a:cubicBezTo>
                  <a:cubicBezTo>
                    <a:pt x="12121375" y="283419"/>
                    <a:pt x="12177335" y="264544"/>
                    <a:pt x="12176901" y="289351"/>
                  </a:cubicBezTo>
                  <a:cubicBezTo>
                    <a:pt x="12158257" y="293988"/>
                    <a:pt x="12139905" y="283742"/>
                    <a:pt x="12139645" y="298626"/>
                  </a:cubicBezTo>
                  <a:cubicBezTo>
                    <a:pt x="12158230" y="296469"/>
                    <a:pt x="12167479" y="297870"/>
                    <a:pt x="12176713" y="299892"/>
                  </a:cubicBezTo>
                  <a:lnTo>
                    <a:pt x="12191999" y="301954"/>
                  </a:lnTo>
                  <a:lnTo>
                    <a:pt x="12191999" y="3450674"/>
                  </a:lnTo>
                  <a:lnTo>
                    <a:pt x="12174288" y="3449965"/>
                  </a:lnTo>
                  <a:cubicBezTo>
                    <a:pt x="12144390" y="3448823"/>
                    <a:pt x="12114481" y="3448301"/>
                    <a:pt x="12092007" y="3450388"/>
                  </a:cubicBezTo>
                  <a:cubicBezTo>
                    <a:pt x="12077149" y="3445170"/>
                    <a:pt x="12077149" y="3445170"/>
                    <a:pt x="12077323" y="3435255"/>
                  </a:cubicBezTo>
                  <a:cubicBezTo>
                    <a:pt x="12031921" y="3464214"/>
                    <a:pt x="11987579" y="3433689"/>
                    <a:pt x="11927687" y="3437603"/>
                  </a:cubicBezTo>
                  <a:cubicBezTo>
                    <a:pt x="11942459" y="3447777"/>
                    <a:pt x="11972461" y="3443342"/>
                    <a:pt x="11972201" y="3458213"/>
                  </a:cubicBezTo>
                  <a:cubicBezTo>
                    <a:pt x="11942719" y="3432906"/>
                    <a:pt x="11837703" y="3450908"/>
                    <a:pt x="11777963" y="3444906"/>
                  </a:cubicBezTo>
                  <a:cubicBezTo>
                    <a:pt x="11777619" y="3464734"/>
                    <a:pt x="11837703" y="3450908"/>
                    <a:pt x="11837359" y="3470734"/>
                  </a:cubicBezTo>
                  <a:cubicBezTo>
                    <a:pt x="11867619" y="3451430"/>
                    <a:pt x="11912219" y="3467083"/>
                    <a:pt x="11957169" y="3462910"/>
                  </a:cubicBezTo>
                  <a:cubicBezTo>
                    <a:pt x="11837099" y="3485606"/>
                    <a:pt x="11687553" y="3482996"/>
                    <a:pt x="11597659" y="3491344"/>
                  </a:cubicBezTo>
                  <a:cubicBezTo>
                    <a:pt x="11641999" y="3521869"/>
                    <a:pt x="11777359" y="3479605"/>
                    <a:pt x="11806667" y="3514826"/>
                  </a:cubicBezTo>
                  <a:cubicBezTo>
                    <a:pt x="11851703" y="3505694"/>
                    <a:pt x="11866581" y="3510913"/>
                    <a:pt x="11896651" y="3501521"/>
                  </a:cubicBezTo>
                  <a:cubicBezTo>
                    <a:pt x="11881527" y="3511174"/>
                    <a:pt x="11881439" y="3516131"/>
                    <a:pt x="11911267" y="3521610"/>
                  </a:cubicBezTo>
                  <a:cubicBezTo>
                    <a:pt x="11941679" y="3492390"/>
                    <a:pt x="12045849" y="3523959"/>
                    <a:pt x="12076197" y="3499697"/>
                  </a:cubicBezTo>
                  <a:cubicBezTo>
                    <a:pt x="12090883" y="3514828"/>
                    <a:pt x="12121055" y="3500480"/>
                    <a:pt x="12135915" y="3505698"/>
                  </a:cubicBezTo>
                  <a:cubicBezTo>
                    <a:pt x="12135829" y="3510654"/>
                    <a:pt x="12120967" y="3505436"/>
                    <a:pt x="12120881" y="3510393"/>
                  </a:cubicBezTo>
                  <a:cubicBezTo>
                    <a:pt x="12120708" y="3520308"/>
                    <a:pt x="12146853" y="3522004"/>
                    <a:pt x="12171196" y="3519949"/>
                  </a:cubicBezTo>
                  <a:lnTo>
                    <a:pt x="12191999" y="3516442"/>
                  </a:lnTo>
                  <a:lnTo>
                    <a:pt x="12191999" y="3561961"/>
                  </a:lnTo>
                  <a:lnTo>
                    <a:pt x="12146649" y="3560273"/>
                  </a:lnTo>
                  <a:cubicBezTo>
                    <a:pt x="12124682" y="3560044"/>
                    <a:pt x="12105035" y="3560941"/>
                    <a:pt x="12090019" y="3564398"/>
                  </a:cubicBezTo>
                  <a:cubicBezTo>
                    <a:pt x="12045415" y="3548743"/>
                    <a:pt x="11970211" y="3572224"/>
                    <a:pt x="11895609" y="3561005"/>
                  </a:cubicBezTo>
                  <a:cubicBezTo>
                    <a:pt x="11850577" y="3570135"/>
                    <a:pt x="11805631" y="3574309"/>
                    <a:pt x="11790855" y="3564134"/>
                  </a:cubicBezTo>
                  <a:cubicBezTo>
                    <a:pt x="11775887" y="3563874"/>
                    <a:pt x="11775801" y="3568830"/>
                    <a:pt x="11760767" y="3573525"/>
                  </a:cubicBezTo>
                  <a:cubicBezTo>
                    <a:pt x="11760683" y="3578484"/>
                    <a:pt x="11775715" y="3573787"/>
                    <a:pt x="11775541" y="3583701"/>
                  </a:cubicBezTo>
                  <a:cubicBezTo>
                    <a:pt x="11760855" y="3568569"/>
                    <a:pt x="11745651" y="3583179"/>
                    <a:pt x="11715821" y="3577701"/>
                  </a:cubicBezTo>
                  <a:cubicBezTo>
                    <a:pt x="11641047" y="3576395"/>
                    <a:pt x="11521327" y="3579264"/>
                    <a:pt x="11416747" y="3572480"/>
                  </a:cubicBezTo>
                  <a:cubicBezTo>
                    <a:pt x="11416919" y="3562566"/>
                    <a:pt x="11431869" y="3562827"/>
                    <a:pt x="11446727" y="3568045"/>
                  </a:cubicBezTo>
                  <a:cubicBezTo>
                    <a:pt x="11446813" y="3563088"/>
                    <a:pt x="11446899" y="3558131"/>
                    <a:pt x="11461867" y="3558392"/>
                  </a:cubicBezTo>
                  <a:cubicBezTo>
                    <a:pt x="11446987" y="3553173"/>
                    <a:pt x="11446899" y="3558131"/>
                    <a:pt x="11446899" y="3558131"/>
                  </a:cubicBezTo>
                  <a:cubicBezTo>
                    <a:pt x="11417007" y="3557609"/>
                    <a:pt x="11447071" y="3548217"/>
                    <a:pt x="11432129" y="3547956"/>
                  </a:cubicBezTo>
                  <a:cubicBezTo>
                    <a:pt x="11398091" y="3569674"/>
                    <a:pt x="11347815" y="3557640"/>
                    <a:pt x="11299535" y="3551917"/>
                  </a:cubicBezTo>
                  <a:lnTo>
                    <a:pt x="11265797" y="3550381"/>
                  </a:lnTo>
                  <a:lnTo>
                    <a:pt x="11267545" y="3550041"/>
                  </a:lnTo>
                  <a:lnTo>
                    <a:pt x="11265075" y="3550349"/>
                  </a:lnTo>
                  <a:lnTo>
                    <a:pt x="11252597" y="3549780"/>
                  </a:lnTo>
                  <a:cubicBezTo>
                    <a:pt x="11252597" y="3549780"/>
                    <a:pt x="11252575" y="3551020"/>
                    <a:pt x="11254433" y="3551672"/>
                  </a:cubicBezTo>
                  <a:lnTo>
                    <a:pt x="11265075" y="3550349"/>
                  </a:lnTo>
                  <a:lnTo>
                    <a:pt x="11265797" y="3550381"/>
                  </a:lnTo>
                  <a:lnTo>
                    <a:pt x="11207271" y="3561773"/>
                  </a:lnTo>
                  <a:cubicBezTo>
                    <a:pt x="11144703" y="3571140"/>
                    <a:pt x="11080171" y="3572803"/>
                    <a:pt x="11057931" y="3561258"/>
                  </a:cubicBezTo>
                  <a:cubicBezTo>
                    <a:pt x="11028103" y="3555779"/>
                    <a:pt x="11042723" y="3575868"/>
                    <a:pt x="11027755" y="3575607"/>
                  </a:cubicBezTo>
                  <a:cubicBezTo>
                    <a:pt x="11042983" y="3560996"/>
                    <a:pt x="10998039" y="3565172"/>
                    <a:pt x="10998299" y="3550300"/>
                  </a:cubicBezTo>
                  <a:cubicBezTo>
                    <a:pt x="10983157" y="3559953"/>
                    <a:pt x="10968209" y="3559692"/>
                    <a:pt x="10953435" y="3549518"/>
                  </a:cubicBezTo>
                  <a:cubicBezTo>
                    <a:pt x="10968555" y="3539864"/>
                    <a:pt x="10938731" y="3534385"/>
                    <a:pt x="10923783" y="3534124"/>
                  </a:cubicBezTo>
                  <a:cubicBezTo>
                    <a:pt x="10908663" y="3543777"/>
                    <a:pt x="10878663" y="3548213"/>
                    <a:pt x="10863715" y="3547952"/>
                  </a:cubicBezTo>
                  <a:cubicBezTo>
                    <a:pt x="10863887" y="3538037"/>
                    <a:pt x="10878837" y="3538298"/>
                    <a:pt x="10878751" y="3543255"/>
                  </a:cubicBezTo>
                  <a:cubicBezTo>
                    <a:pt x="10893869" y="3533603"/>
                    <a:pt x="10893955" y="3528645"/>
                    <a:pt x="10879271" y="3513513"/>
                  </a:cubicBezTo>
                  <a:cubicBezTo>
                    <a:pt x="10879443" y="3503600"/>
                    <a:pt x="10864493" y="3503339"/>
                    <a:pt x="10879615" y="3493685"/>
                  </a:cubicBezTo>
                  <a:cubicBezTo>
                    <a:pt x="10864667" y="3493424"/>
                    <a:pt x="10849699" y="3493163"/>
                    <a:pt x="10849615" y="3498120"/>
                  </a:cubicBezTo>
                  <a:cubicBezTo>
                    <a:pt x="10879529" y="3498642"/>
                    <a:pt x="10849441" y="3508035"/>
                    <a:pt x="10849355" y="3512991"/>
                  </a:cubicBezTo>
                  <a:lnTo>
                    <a:pt x="10879271" y="3513513"/>
                  </a:lnTo>
                  <a:cubicBezTo>
                    <a:pt x="10863975" y="3533080"/>
                    <a:pt x="10864407" y="3508296"/>
                    <a:pt x="10834323" y="3517687"/>
                  </a:cubicBezTo>
                  <a:cubicBezTo>
                    <a:pt x="10834323" y="3517687"/>
                    <a:pt x="10834407" y="3512730"/>
                    <a:pt x="10819441" y="3512469"/>
                  </a:cubicBezTo>
                  <a:cubicBezTo>
                    <a:pt x="10834667" y="3497859"/>
                    <a:pt x="10834927" y="3482989"/>
                    <a:pt x="10864925" y="3478554"/>
                  </a:cubicBezTo>
                  <a:cubicBezTo>
                    <a:pt x="10820047" y="3477770"/>
                    <a:pt x="10790067" y="3482205"/>
                    <a:pt x="10760067" y="3486640"/>
                  </a:cubicBezTo>
                  <a:cubicBezTo>
                    <a:pt x="10760067" y="3486640"/>
                    <a:pt x="10745205" y="3481422"/>
                    <a:pt x="10745291" y="3476466"/>
                  </a:cubicBezTo>
                  <a:cubicBezTo>
                    <a:pt x="10610173" y="3503858"/>
                    <a:pt x="10521059" y="3467593"/>
                    <a:pt x="10401251" y="3475420"/>
                  </a:cubicBezTo>
                  <a:cubicBezTo>
                    <a:pt x="10386563" y="3460287"/>
                    <a:pt x="10356477" y="3469679"/>
                    <a:pt x="10311619" y="3468896"/>
                  </a:cubicBezTo>
                  <a:cubicBezTo>
                    <a:pt x="10311791" y="3458982"/>
                    <a:pt x="10311791" y="3458982"/>
                    <a:pt x="10311877" y="3454025"/>
                  </a:cubicBezTo>
                  <a:cubicBezTo>
                    <a:pt x="10236931" y="3462633"/>
                    <a:pt x="10177553" y="3436805"/>
                    <a:pt x="10102695" y="3440457"/>
                  </a:cubicBezTo>
                  <a:cubicBezTo>
                    <a:pt x="10102695" y="3440457"/>
                    <a:pt x="10102695" y="3440457"/>
                    <a:pt x="10102867" y="3430543"/>
                  </a:cubicBezTo>
                  <a:cubicBezTo>
                    <a:pt x="10057835" y="3439674"/>
                    <a:pt x="10058181" y="3419846"/>
                    <a:pt x="10013059" y="3433934"/>
                  </a:cubicBezTo>
                  <a:cubicBezTo>
                    <a:pt x="10013231" y="3424019"/>
                    <a:pt x="9983319" y="3423498"/>
                    <a:pt x="9953339" y="3427933"/>
                  </a:cubicBezTo>
                  <a:cubicBezTo>
                    <a:pt x="9968457" y="3418280"/>
                    <a:pt x="9953513" y="3418019"/>
                    <a:pt x="9953687" y="3408105"/>
                  </a:cubicBezTo>
                  <a:cubicBezTo>
                    <a:pt x="9923773" y="3407582"/>
                    <a:pt x="9938545" y="3417758"/>
                    <a:pt x="9923599" y="3417497"/>
                  </a:cubicBezTo>
                  <a:cubicBezTo>
                    <a:pt x="9864139" y="3396625"/>
                    <a:pt x="9774745" y="3375230"/>
                    <a:pt x="9699817" y="3383840"/>
                  </a:cubicBezTo>
                  <a:cubicBezTo>
                    <a:pt x="9685197" y="3363751"/>
                    <a:pt x="9640509" y="3353054"/>
                    <a:pt x="9595735" y="3347314"/>
                  </a:cubicBezTo>
                  <a:cubicBezTo>
                    <a:pt x="9610855" y="3337661"/>
                    <a:pt x="9611027" y="3327747"/>
                    <a:pt x="9611115" y="3322790"/>
                  </a:cubicBezTo>
                  <a:lnTo>
                    <a:pt x="9576005" y="3315304"/>
                  </a:lnTo>
                  <a:lnTo>
                    <a:pt x="9497847" y="3315304"/>
                  </a:lnTo>
                  <a:lnTo>
                    <a:pt x="9461991" y="3319874"/>
                  </a:lnTo>
                  <a:cubicBezTo>
                    <a:pt x="9405137" y="3323534"/>
                    <a:pt x="9363153" y="3319079"/>
                    <a:pt x="9329001" y="3348259"/>
                  </a:cubicBezTo>
                  <a:cubicBezTo>
                    <a:pt x="9343779" y="3358442"/>
                    <a:pt x="9344211" y="3333636"/>
                    <a:pt x="9388983" y="3339380"/>
                  </a:cubicBezTo>
                  <a:cubicBezTo>
                    <a:pt x="9328395" y="3382989"/>
                    <a:pt x="9164613" y="3340428"/>
                    <a:pt x="9074393" y="3368629"/>
                  </a:cubicBezTo>
                  <a:cubicBezTo>
                    <a:pt x="9029965" y="3343039"/>
                    <a:pt x="8984239" y="3391869"/>
                    <a:pt x="8954863" y="3361579"/>
                  </a:cubicBezTo>
                  <a:cubicBezTo>
                    <a:pt x="8939811" y="3366279"/>
                    <a:pt x="8924867" y="3366019"/>
                    <a:pt x="8924779" y="3370980"/>
                  </a:cubicBezTo>
                  <a:cubicBezTo>
                    <a:pt x="8909919" y="3365758"/>
                    <a:pt x="8895057" y="3360535"/>
                    <a:pt x="8880179" y="3355313"/>
                  </a:cubicBezTo>
                  <a:cubicBezTo>
                    <a:pt x="8880091" y="3360275"/>
                    <a:pt x="8865059" y="3364975"/>
                    <a:pt x="8880005" y="3365235"/>
                  </a:cubicBezTo>
                  <a:cubicBezTo>
                    <a:pt x="8864967" y="3369936"/>
                    <a:pt x="8835167" y="3364453"/>
                    <a:pt x="8820303" y="3359231"/>
                  </a:cubicBezTo>
                  <a:cubicBezTo>
                    <a:pt x="8730495" y="3362626"/>
                    <a:pt x="8670515" y="3371505"/>
                    <a:pt x="8580991" y="3360016"/>
                  </a:cubicBezTo>
                  <a:cubicBezTo>
                    <a:pt x="8520751" y="3383777"/>
                    <a:pt x="8416343" y="3367069"/>
                    <a:pt x="8356623" y="3361063"/>
                  </a:cubicBezTo>
                  <a:cubicBezTo>
                    <a:pt x="8206767" y="3378298"/>
                    <a:pt x="8042725" y="3350621"/>
                    <a:pt x="7937557" y="3378562"/>
                  </a:cubicBezTo>
                  <a:cubicBezTo>
                    <a:pt x="7937731" y="3368639"/>
                    <a:pt x="7922763" y="3368379"/>
                    <a:pt x="7922935" y="3358456"/>
                  </a:cubicBezTo>
                  <a:cubicBezTo>
                    <a:pt x="7907987" y="3358195"/>
                    <a:pt x="7907815" y="3368118"/>
                    <a:pt x="7907647" y="3378039"/>
                  </a:cubicBezTo>
                  <a:cubicBezTo>
                    <a:pt x="7877835" y="3372556"/>
                    <a:pt x="7892869" y="3367856"/>
                    <a:pt x="7878095" y="3357674"/>
                  </a:cubicBezTo>
                  <a:cubicBezTo>
                    <a:pt x="7877835" y="3372556"/>
                    <a:pt x="7862959" y="3367335"/>
                    <a:pt x="7833151" y="3361851"/>
                  </a:cubicBezTo>
                  <a:cubicBezTo>
                    <a:pt x="7832803" y="3381697"/>
                    <a:pt x="7877923" y="3367595"/>
                    <a:pt x="7862695" y="3382218"/>
                  </a:cubicBezTo>
                  <a:cubicBezTo>
                    <a:pt x="7847921" y="3372034"/>
                    <a:pt x="7773171" y="3370729"/>
                    <a:pt x="7788375" y="3356108"/>
                  </a:cubicBezTo>
                  <a:cubicBezTo>
                    <a:pt x="7758483" y="3355586"/>
                    <a:pt x="7758395" y="3360546"/>
                    <a:pt x="7758223" y="3370467"/>
                  </a:cubicBezTo>
                  <a:cubicBezTo>
                    <a:pt x="7668501" y="3368902"/>
                    <a:pt x="7653987" y="3343835"/>
                    <a:pt x="7563943" y="3362115"/>
                  </a:cubicBezTo>
                  <a:cubicBezTo>
                    <a:pt x="7564027" y="3357153"/>
                    <a:pt x="7564027" y="3357153"/>
                    <a:pt x="7564115" y="3352193"/>
                  </a:cubicBezTo>
                  <a:cubicBezTo>
                    <a:pt x="7534199" y="3351671"/>
                    <a:pt x="7519167" y="3356370"/>
                    <a:pt x="7518993" y="3366293"/>
                  </a:cubicBezTo>
                  <a:cubicBezTo>
                    <a:pt x="7489099" y="3365770"/>
                    <a:pt x="7489273" y="3355848"/>
                    <a:pt x="7474307" y="3355587"/>
                  </a:cubicBezTo>
                  <a:cubicBezTo>
                    <a:pt x="7444411" y="3355065"/>
                    <a:pt x="7444065" y="3374911"/>
                    <a:pt x="7399207" y="3374128"/>
                  </a:cubicBezTo>
                  <a:cubicBezTo>
                    <a:pt x="7429463" y="3354804"/>
                    <a:pt x="7354435" y="3368383"/>
                    <a:pt x="7339657" y="3358200"/>
                  </a:cubicBezTo>
                  <a:cubicBezTo>
                    <a:pt x="7309767" y="3357679"/>
                    <a:pt x="7309507" y="3372563"/>
                    <a:pt x="7279591" y="3372039"/>
                  </a:cubicBezTo>
                  <a:cubicBezTo>
                    <a:pt x="7279767" y="3362116"/>
                    <a:pt x="7309593" y="3367600"/>
                    <a:pt x="7309679" y="3362639"/>
                  </a:cubicBezTo>
                  <a:cubicBezTo>
                    <a:pt x="7220043" y="3356112"/>
                    <a:pt x="7204925" y="3365773"/>
                    <a:pt x="7130257" y="3359507"/>
                  </a:cubicBezTo>
                  <a:cubicBezTo>
                    <a:pt x="7085397" y="3358724"/>
                    <a:pt x="7040451" y="3362902"/>
                    <a:pt x="7025503" y="3362642"/>
                  </a:cubicBezTo>
                  <a:cubicBezTo>
                    <a:pt x="6995695" y="3357158"/>
                    <a:pt x="6995867" y="3347236"/>
                    <a:pt x="6966039" y="3341754"/>
                  </a:cubicBezTo>
                  <a:cubicBezTo>
                    <a:pt x="6936147" y="3341232"/>
                    <a:pt x="6861131" y="3354810"/>
                    <a:pt x="6846427" y="3339666"/>
                  </a:cubicBezTo>
                  <a:cubicBezTo>
                    <a:pt x="6771499" y="3348282"/>
                    <a:pt x="6711779" y="3342277"/>
                    <a:pt x="6607131" y="3340451"/>
                  </a:cubicBezTo>
                  <a:cubicBezTo>
                    <a:pt x="6606785" y="3360296"/>
                    <a:pt x="6517323" y="3343846"/>
                    <a:pt x="6502463" y="3338624"/>
                  </a:cubicBezTo>
                  <a:cubicBezTo>
                    <a:pt x="6487429" y="3343324"/>
                    <a:pt x="6502377" y="3343586"/>
                    <a:pt x="6502203" y="3353507"/>
                  </a:cubicBezTo>
                  <a:cubicBezTo>
                    <a:pt x="6472291" y="3352985"/>
                    <a:pt x="6457515" y="3342803"/>
                    <a:pt x="6427623" y="3342280"/>
                  </a:cubicBezTo>
                  <a:cubicBezTo>
                    <a:pt x="6412587" y="3346980"/>
                    <a:pt x="6427363" y="3357165"/>
                    <a:pt x="6427275" y="3362125"/>
                  </a:cubicBezTo>
                  <a:cubicBezTo>
                    <a:pt x="6412241" y="3366825"/>
                    <a:pt x="6412415" y="3356904"/>
                    <a:pt x="6412501" y="3351942"/>
                  </a:cubicBezTo>
                  <a:cubicBezTo>
                    <a:pt x="6337903" y="3340714"/>
                    <a:pt x="6262543" y="3374138"/>
                    <a:pt x="6188135" y="3352988"/>
                  </a:cubicBezTo>
                  <a:cubicBezTo>
                    <a:pt x="6157983" y="3367350"/>
                    <a:pt x="6083643" y="3341238"/>
                    <a:pt x="6068173" y="3370745"/>
                  </a:cubicBezTo>
                  <a:cubicBezTo>
                    <a:pt x="6053315" y="3365523"/>
                    <a:pt x="6038367" y="3365262"/>
                    <a:pt x="6038541" y="3355340"/>
                  </a:cubicBezTo>
                  <a:cubicBezTo>
                    <a:pt x="6008627" y="3354817"/>
                    <a:pt x="6023399" y="3365001"/>
                    <a:pt x="6008367" y="3369701"/>
                  </a:cubicBezTo>
                  <a:cubicBezTo>
                    <a:pt x="6008799" y="3344895"/>
                    <a:pt x="5918667" y="3368135"/>
                    <a:pt x="5888751" y="3367613"/>
                  </a:cubicBezTo>
                  <a:cubicBezTo>
                    <a:pt x="5858861" y="3367092"/>
                    <a:pt x="5814347" y="3346464"/>
                    <a:pt x="5798963" y="3371009"/>
                  </a:cubicBezTo>
                  <a:cubicBezTo>
                    <a:pt x="5754535" y="3345419"/>
                    <a:pt x="5709331" y="3364481"/>
                    <a:pt x="5649439" y="3368399"/>
                  </a:cubicBezTo>
                  <a:cubicBezTo>
                    <a:pt x="5634491" y="3368138"/>
                    <a:pt x="5634403" y="3373099"/>
                    <a:pt x="5634319" y="3378060"/>
                  </a:cubicBezTo>
                  <a:cubicBezTo>
                    <a:pt x="5559735" y="3366833"/>
                    <a:pt x="5499669" y="3380673"/>
                    <a:pt x="5439689" y="3389551"/>
                  </a:cubicBezTo>
                  <a:cubicBezTo>
                    <a:pt x="5409797" y="3389030"/>
                    <a:pt x="5395001" y="3378846"/>
                    <a:pt x="5395087" y="3373884"/>
                  </a:cubicBezTo>
                  <a:cubicBezTo>
                    <a:pt x="5350333" y="3368141"/>
                    <a:pt x="5350073" y="3383023"/>
                    <a:pt x="5320159" y="3382501"/>
                  </a:cubicBezTo>
                  <a:cubicBezTo>
                    <a:pt x="5335387" y="3367880"/>
                    <a:pt x="5260267" y="3386420"/>
                    <a:pt x="5260527" y="3371536"/>
                  </a:cubicBezTo>
                  <a:cubicBezTo>
                    <a:pt x="5245409" y="3381196"/>
                    <a:pt x="5200631" y="3375453"/>
                    <a:pt x="5155793" y="3374670"/>
                  </a:cubicBezTo>
                  <a:cubicBezTo>
                    <a:pt x="5185685" y="3375192"/>
                    <a:pt x="5126051" y="3364226"/>
                    <a:pt x="5111105" y="3363964"/>
                  </a:cubicBezTo>
                  <a:cubicBezTo>
                    <a:pt x="5081211" y="3363443"/>
                    <a:pt x="5066071" y="3373104"/>
                    <a:pt x="5051125" y="3372843"/>
                  </a:cubicBezTo>
                  <a:cubicBezTo>
                    <a:pt x="5021231" y="3372322"/>
                    <a:pt x="4991491" y="3361877"/>
                    <a:pt x="4976543" y="3361616"/>
                  </a:cubicBezTo>
                  <a:cubicBezTo>
                    <a:pt x="4931769" y="3355872"/>
                    <a:pt x="4857101" y="3349606"/>
                    <a:pt x="4797121" y="3358484"/>
                  </a:cubicBezTo>
                  <a:cubicBezTo>
                    <a:pt x="4782347" y="3348301"/>
                    <a:pt x="4782263" y="3353262"/>
                    <a:pt x="4797467" y="3338639"/>
                  </a:cubicBezTo>
                  <a:cubicBezTo>
                    <a:pt x="4737143" y="3367363"/>
                    <a:pt x="4692803" y="3336813"/>
                    <a:pt x="4647875" y="3340991"/>
                  </a:cubicBezTo>
                  <a:cubicBezTo>
                    <a:pt x="4647703" y="3350913"/>
                    <a:pt x="4677595" y="3351435"/>
                    <a:pt x="4677335" y="3366319"/>
                  </a:cubicBezTo>
                  <a:cubicBezTo>
                    <a:pt x="4647963" y="3336030"/>
                    <a:pt x="4542859" y="3359008"/>
                    <a:pt x="4483141" y="3353004"/>
                  </a:cubicBezTo>
                  <a:cubicBezTo>
                    <a:pt x="4482879" y="3367886"/>
                    <a:pt x="4542947" y="3354048"/>
                    <a:pt x="4542515" y="3378853"/>
                  </a:cubicBezTo>
                  <a:cubicBezTo>
                    <a:pt x="4572839" y="3354568"/>
                    <a:pt x="4617351" y="3375197"/>
                    <a:pt x="4662387" y="3366058"/>
                  </a:cubicBezTo>
                  <a:cubicBezTo>
                    <a:pt x="4542253" y="3393737"/>
                    <a:pt x="4377779" y="3390866"/>
                    <a:pt x="4287905" y="3399222"/>
                  </a:cubicBezTo>
                  <a:cubicBezTo>
                    <a:pt x="4332247" y="3429773"/>
                    <a:pt x="4467590" y="3387472"/>
                    <a:pt x="4511839" y="3422982"/>
                  </a:cubicBezTo>
                  <a:lnTo>
                    <a:pt x="4537515" y="3419652"/>
                  </a:lnTo>
                  <a:lnTo>
                    <a:pt x="4528523" y="3416962"/>
                  </a:lnTo>
                  <a:lnTo>
                    <a:pt x="4554727" y="3417419"/>
                  </a:lnTo>
                  <a:lnTo>
                    <a:pt x="4562419" y="3416421"/>
                  </a:lnTo>
                  <a:cubicBezTo>
                    <a:pt x="4575523" y="3415410"/>
                    <a:pt x="4586759" y="3414364"/>
                    <a:pt x="4601799" y="3409665"/>
                  </a:cubicBezTo>
                  <a:cubicBezTo>
                    <a:pt x="4586679" y="3419326"/>
                    <a:pt x="4601543" y="3424548"/>
                    <a:pt x="4616401" y="3429771"/>
                  </a:cubicBezTo>
                  <a:cubicBezTo>
                    <a:pt x="4661783" y="3400787"/>
                    <a:pt x="4765843" y="3437340"/>
                    <a:pt x="4781307" y="3407836"/>
                  </a:cubicBezTo>
                  <a:cubicBezTo>
                    <a:pt x="4795909" y="3427941"/>
                    <a:pt x="4841115" y="3408880"/>
                    <a:pt x="4855975" y="3414101"/>
                  </a:cubicBezTo>
                  <a:cubicBezTo>
                    <a:pt x="4855893" y="3419062"/>
                    <a:pt x="4841031" y="3413840"/>
                    <a:pt x="4840945" y="3418801"/>
                  </a:cubicBezTo>
                  <a:cubicBezTo>
                    <a:pt x="4840599" y="3438646"/>
                    <a:pt x="4945503" y="3425589"/>
                    <a:pt x="4930731" y="3415407"/>
                  </a:cubicBezTo>
                  <a:cubicBezTo>
                    <a:pt x="4975243" y="3436035"/>
                    <a:pt x="5020455" y="3416973"/>
                    <a:pt x="5080431" y="3408094"/>
                  </a:cubicBezTo>
                  <a:cubicBezTo>
                    <a:pt x="5110067" y="3423499"/>
                    <a:pt x="5244451" y="3435770"/>
                    <a:pt x="5274801" y="3411487"/>
                  </a:cubicBezTo>
                  <a:cubicBezTo>
                    <a:pt x="5289747" y="3411747"/>
                    <a:pt x="5289663" y="3416709"/>
                    <a:pt x="5289489" y="3426631"/>
                  </a:cubicBezTo>
                  <a:cubicBezTo>
                    <a:pt x="5379275" y="3423235"/>
                    <a:pt x="5424307" y="3414097"/>
                    <a:pt x="5498803" y="3430284"/>
                  </a:cubicBezTo>
                  <a:cubicBezTo>
                    <a:pt x="5438823" y="3439163"/>
                    <a:pt x="5379275" y="3423235"/>
                    <a:pt x="5334003" y="3447259"/>
                  </a:cubicBezTo>
                  <a:cubicBezTo>
                    <a:pt x="5334003" y="3447259"/>
                    <a:pt x="5348947" y="3447520"/>
                    <a:pt x="5348775" y="3457442"/>
                  </a:cubicBezTo>
                  <a:cubicBezTo>
                    <a:pt x="5378755" y="3453003"/>
                    <a:pt x="5378755" y="3453003"/>
                    <a:pt x="5408581" y="3458486"/>
                  </a:cubicBezTo>
                  <a:cubicBezTo>
                    <a:pt x="5423703" y="3448823"/>
                    <a:pt x="5468739" y="3439685"/>
                    <a:pt x="5498371" y="3455091"/>
                  </a:cubicBezTo>
                  <a:cubicBezTo>
                    <a:pt x="5528627" y="3435768"/>
                    <a:pt x="5558351" y="3446212"/>
                    <a:pt x="5588611" y="3426889"/>
                  </a:cubicBezTo>
                  <a:cubicBezTo>
                    <a:pt x="5558437" y="3441251"/>
                    <a:pt x="5603383" y="3437073"/>
                    <a:pt x="5633191" y="3442556"/>
                  </a:cubicBezTo>
                  <a:cubicBezTo>
                    <a:pt x="5513143" y="3465274"/>
                    <a:pt x="5378669" y="3457964"/>
                    <a:pt x="5288707" y="3471282"/>
                  </a:cubicBezTo>
                  <a:cubicBezTo>
                    <a:pt x="5273763" y="3471021"/>
                    <a:pt x="5229249" y="3450393"/>
                    <a:pt x="5228899" y="3470238"/>
                  </a:cubicBezTo>
                  <a:cubicBezTo>
                    <a:pt x="5199071" y="3464755"/>
                    <a:pt x="5199249" y="3454832"/>
                    <a:pt x="5184301" y="3454571"/>
                  </a:cubicBezTo>
                  <a:cubicBezTo>
                    <a:pt x="5184211" y="3459532"/>
                    <a:pt x="5169265" y="3459271"/>
                    <a:pt x="5154147" y="3468933"/>
                  </a:cubicBezTo>
                  <a:cubicBezTo>
                    <a:pt x="5139183" y="3468672"/>
                    <a:pt x="5139443" y="3453788"/>
                    <a:pt x="5124407" y="3458488"/>
                  </a:cubicBezTo>
                  <a:cubicBezTo>
                    <a:pt x="5094599" y="3453005"/>
                    <a:pt x="5109199" y="3473111"/>
                    <a:pt x="5079305" y="3472589"/>
                  </a:cubicBezTo>
                  <a:cubicBezTo>
                    <a:pt x="5079393" y="3467628"/>
                    <a:pt x="5079479" y="3462667"/>
                    <a:pt x="5064515" y="3462406"/>
                  </a:cubicBezTo>
                  <a:cubicBezTo>
                    <a:pt x="5004187" y="3491129"/>
                    <a:pt x="4870057" y="3463974"/>
                    <a:pt x="4809987" y="3477814"/>
                  </a:cubicBezTo>
                  <a:cubicBezTo>
                    <a:pt x="4750531" y="3456925"/>
                    <a:pt x="4690201" y="3485649"/>
                    <a:pt x="4600675" y="3474160"/>
                  </a:cubicBezTo>
                  <a:cubicBezTo>
                    <a:pt x="4555729" y="3478339"/>
                    <a:pt x="4510715" y="3487477"/>
                    <a:pt x="4496007" y="3472334"/>
                  </a:cubicBezTo>
                  <a:cubicBezTo>
                    <a:pt x="4480975" y="3477034"/>
                    <a:pt x="4465943" y="3481734"/>
                    <a:pt x="4450907" y="3486434"/>
                  </a:cubicBezTo>
                  <a:cubicBezTo>
                    <a:pt x="4465853" y="3486694"/>
                    <a:pt x="4465853" y="3486694"/>
                    <a:pt x="4465683" y="3496618"/>
                  </a:cubicBezTo>
                  <a:cubicBezTo>
                    <a:pt x="4465943" y="3481734"/>
                    <a:pt x="4435853" y="3491135"/>
                    <a:pt x="4420907" y="3490874"/>
                  </a:cubicBezTo>
                  <a:cubicBezTo>
                    <a:pt x="4331207" y="3489308"/>
                    <a:pt x="4211503" y="3492181"/>
                    <a:pt x="4106925" y="3485393"/>
                  </a:cubicBezTo>
                  <a:cubicBezTo>
                    <a:pt x="4107185" y="3470509"/>
                    <a:pt x="4107099" y="3475470"/>
                    <a:pt x="4136923" y="3480953"/>
                  </a:cubicBezTo>
                  <a:cubicBezTo>
                    <a:pt x="4137011" y="3475993"/>
                    <a:pt x="4137095" y="3471030"/>
                    <a:pt x="4137095" y="3471030"/>
                  </a:cubicBezTo>
                  <a:cubicBezTo>
                    <a:pt x="4137183" y="3466070"/>
                    <a:pt x="4122217" y="3465809"/>
                    <a:pt x="4122133" y="3470770"/>
                  </a:cubicBezTo>
                  <a:cubicBezTo>
                    <a:pt x="4107185" y="3470509"/>
                    <a:pt x="4137271" y="3461109"/>
                    <a:pt x="4122391" y="3455887"/>
                  </a:cubicBezTo>
                  <a:cubicBezTo>
                    <a:pt x="4076943" y="3489832"/>
                    <a:pt x="3987743" y="3458499"/>
                    <a:pt x="3927935" y="3457455"/>
                  </a:cubicBezTo>
                  <a:cubicBezTo>
                    <a:pt x="3927849" y="3462416"/>
                    <a:pt x="3927849" y="3462416"/>
                    <a:pt x="3942815" y="3462677"/>
                  </a:cubicBezTo>
                  <a:cubicBezTo>
                    <a:pt x="3867695" y="3481217"/>
                    <a:pt x="3747927" y="3489052"/>
                    <a:pt x="3718361" y="3468685"/>
                  </a:cubicBezTo>
                  <a:cubicBezTo>
                    <a:pt x="3688467" y="3468163"/>
                    <a:pt x="3718015" y="3488530"/>
                    <a:pt x="3688207" y="3483047"/>
                  </a:cubicBezTo>
                  <a:cubicBezTo>
                    <a:pt x="3703325" y="3473384"/>
                    <a:pt x="3658377" y="3477564"/>
                    <a:pt x="3658637" y="3462679"/>
                  </a:cubicBezTo>
                  <a:cubicBezTo>
                    <a:pt x="3651079" y="3467510"/>
                    <a:pt x="3639823" y="3469795"/>
                    <a:pt x="3628627" y="3468359"/>
                  </a:cubicBezTo>
                  <a:lnTo>
                    <a:pt x="3608875" y="3457260"/>
                  </a:lnTo>
                  <a:lnTo>
                    <a:pt x="3606426" y="3454945"/>
                  </a:lnTo>
                  <a:lnTo>
                    <a:pt x="3599014" y="3451718"/>
                  </a:lnTo>
                  <a:lnTo>
                    <a:pt x="3584235" y="3441530"/>
                  </a:lnTo>
                  <a:cubicBezTo>
                    <a:pt x="3569025" y="3456153"/>
                    <a:pt x="3539116" y="3455631"/>
                    <a:pt x="3509132" y="3460070"/>
                  </a:cubicBezTo>
                  <a:cubicBezTo>
                    <a:pt x="3509308" y="3450148"/>
                    <a:pt x="3524256" y="3450409"/>
                    <a:pt x="3539116" y="3455631"/>
                  </a:cubicBezTo>
                  <a:cubicBezTo>
                    <a:pt x="3539288" y="3445708"/>
                    <a:pt x="3554319" y="3441008"/>
                    <a:pt x="3539631" y="3425863"/>
                  </a:cubicBezTo>
                  <a:cubicBezTo>
                    <a:pt x="3524428" y="3440486"/>
                    <a:pt x="3509826" y="3420380"/>
                    <a:pt x="3479739" y="3429781"/>
                  </a:cubicBezTo>
                  <a:cubicBezTo>
                    <a:pt x="3479824" y="3424819"/>
                    <a:pt x="3479824" y="3424819"/>
                    <a:pt x="3479916" y="3419858"/>
                  </a:cubicBezTo>
                  <a:cubicBezTo>
                    <a:pt x="3495120" y="3405235"/>
                    <a:pt x="3495380" y="3390352"/>
                    <a:pt x="3525296" y="3390875"/>
                  </a:cubicBezTo>
                  <a:cubicBezTo>
                    <a:pt x="3510432" y="3385652"/>
                    <a:pt x="3510519" y="3380691"/>
                    <a:pt x="3510608" y="3375729"/>
                  </a:cubicBezTo>
                  <a:cubicBezTo>
                    <a:pt x="3495642" y="3375468"/>
                    <a:pt x="3495552" y="3380430"/>
                    <a:pt x="3480607" y="3380169"/>
                  </a:cubicBezTo>
                  <a:cubicBezTo>
                    <a:pt x="3480779" y="3370247"/>
                    <a:pt x="3465917" y="3365024"/>
                    <a:pt x="3450884" y="3369725"/>
                  </a:cubicBezTo>
                  <a:cubicBezTo>
                    <a:pt x="3466004" y="3360062"/>
                    <a:pt x="3466264" y="3345180"/>
                    <a:pt x="3451404" y="3339956"/>
                  </a:cubicBezTo>
                  <a:cubicBezTo>
                    <a:pt x="3451404" y="3339956"/>
                    <a:pt x="3466351" y="3340218"/>
                    <a:pt x="3481388" y="3335518"/>
                  </a:cubicBezTo>
                  <a:cubicBezTo>
                    <a:pt x="3466482" y="3332777"/>
                    <a:pt x="3462852" y="3326510"/>
                    <a:pt x="3466696" y="3320373"/>
                  </a:cubicBezTo>
                  <a:lnTo>
                    <a:pt x="3477340" y="3315304"/>
                  </a:lnTo>
                  <a:lnTo>
                    <a:pt x="3293050" y="3315304"/>
                  </a:lnTo>
                  <a:lnTo>
                    <a:pt x="3286788" y="3321312"/>
                  </a:lnTo>
                  <a:lnTo>
                    <a:pt x="3274858" y="3315304"/>
                  </a:lnTo>
                  <a:lnTo>
                    <a:pt x="2626280" y="3315304"/>
                  </a:lnTo>
                  <a:lnTo>
                    <a:pt x="2635497" y="3317234"/>
                  </a:lnTo>
                  <a:cubicBezTo>
                    <a:pt x="2676780" y="3322138"/>
                    <a:pt x="2724498" y="3320181"/>
                    <a:pt x="2746738" y="3331726"/>
                  </a:cubicBezTo>
                  <a:cubicBezTo>
                    <a:pt x="2761772" y="3327031"/>
                    <a:pt x="2776890" y="3317377"/>
                    <a:pt x="2806807" y="3317899"/>
                  </a:cubicBezTo>
                  <a:cubicBezTo>
                    <a:pt x="2806720" y="3322857"/>
                    <a:pt x="2821686" y="3323118"/>
                    <a:pt x="2821511" y="3333031"/>
                  </a:cubicBezTo>
                  <a:cubicBezTo>
                    <a:pt x="2881405" y="3329119"/>
                    <a:pt x="2896352" y="3329380"/>
                    <a:pt x="2971213" y="3325728"/>
                  </a:cubicBezTo>
                  <a:cubicBezTo>
                    <a:pt x="2971040" y="3335641"/>
                    <a:pt x="2941128" y="3335119"/>
                    <a:pt x="2926180" y="3334858"/>
                  </a:cubicBezTo>
                  <a:cubicBezTo>
                    <a:pt x="2956005" y="3340338"/>
                    <a:pt x="2970780" y="3350512"/>
                    <a:pt x="3000609" y="3355991"/>
                  </a:cubicBezTo>
                  <a:cubicBezTo>
                    <a:pt x="3000609" y="3355991"/>
                    <a:pt x="3000695" y="3351034"/>
                    <a:pt x="3015727" y="3346339"/>
                  </a:cubicBezTo>
                  <a:cubicBezTo>
                    <a:pt x="3015643" y="3351295"/>
                    <a:pt x="3045555" y="3351817"/>
                    <a:pt x="3045382" y="3361731"/>
                  </a:cubicBezTo>
                  <a:cubicBezTo>
                    <a:pt x="3030173" y="3376342"/>
                    <a:pt x="3000609" y="3355991"/>
                    <a:pt x="3000349" y="3370862"/>
                  </a:cubicBezTo>
                  <a:cubicBezTo>
                    <a:pt x="2977979" y="3366752"/>
                    <a:pt x="2930276" y="3367780"/>
                    <a:pt x="2907639" y="3379005"/>
                  </a:cubicBezTo>
                  <a:lnTo>
                    <a:pt x="2895226" y="3393819"/>
                  </a:lnTo>
                  <a:lnTo>
                    <a:pt x="2895248" y="3392580"/>
                  </a:lnTo>
                  <a:cubicBezTo>
                    <a:pt x="2895314" y="3388862"/>
                    <a:pt x="2895400" y="3383906"/>
                    <a:pt x="2895400" y="3383906"/>
                  </a:cubicBezTo>
                  <a:cubicBezTo>
                    <a:pt x="2865336" y="3393298"/>
                    <a:pt x="2865682" y="3373470"/>
                    <a:pt x="2835594" y="3382862"/>
                  </a:cubicBezTo>
                  <a:cubicBezTo>
                    <a:pt x="2820646" y="3382601"/>
                    <a:pt x="2820473" y="3392515"/>
                    <a:pt x="2805509" y="3392253"/>
                  </a:cubicBezTo>
                  <a:cubicBezTo>
                    <a:pt x="2805422" y="3397211"/>
                    <a:pt x="2805422" y="3397211"/>
                    <a:pt x="2805249" y="3407125"/>
                  </a:cubicBezTo>
                  <a:cubicBezTo>
                    <a:pt x="2775335" y="3406603"/>
                    <a:pt x="2715614" y="3400601"/>
                    <a:pt x="2700322" y="3420168"/>
                  </a:cubicBezTo>
                  <a:cubicBezTo>
                    <a:pt x="2670579" y="3409733"/>
                    <a:pt x="2610512" y="3423559"/>
                    <a:pt x="2580948" y="3403210"/>
                  </a:cubicBezTo>
                  <a:cubicBezTo>
                    <a:pt x="2550599" y="3427472"/>
                    <a:pt x="2476345" y="3396425"/>
                    <a:pt x="2460965" y="3420948"/>
                  </a:cubicBezTo>
                  <a:cubicBezTo>
                    <a:pt x="2446105" y="3415731"/>
                    <a:pt x="2446278" y="3405818"/>
                    <a:pt x="2446364" y="3400860"/>
                  </a:cubicBezTo>
                  <a:cubicBezTo>
                    <a:pt x="2431226" y="3410513"/>
                    <a:pt x="2416277" y="3410252"/>
                    <a:pt x="2416452" y="3400338"/>
                  </a:cubicBezTo>
                  <a:cubicBezTo>
                    <a:pt x="2356538" y="3404251"/>
                    <a:pt x="2252218" y="3382596"/>
                    <a:pt x="2206924" y="3406597"/>
                  </a:cubicBezTo>
                  <a:cubicBezTo>
                    <a:pt x="2192236" y="3391466"/>
                    <a:pt x="2132408" y="3390422"/>
                    <a:pt x="2102324" y="3399814"/>
                  </a:cubicBezTo>
                  <a:cubicBezTo>
                    <a:pt x="2102236" y="3404770"/>
                    <a:pt x="2102236" y="3404770"/>
                    <a:pt x="2102150" y="3409727"/>
                  </a:cubicBezTo>
                  <a:cubicBezTo>
                    <a:pt x="2027051" y="3428251"/>
                    <a:pt x="1952709" y="3402160"/>
                    <a:pt x="1907154" y="3441032"/>
                  </a:cubicBezTo>
                  <a:cubicBezTo>
                    <a:pt x="1936791" y="3456426"/>
                    <a:pt x="1937223" y="3431641"/>
                    <a:pt x="1967136" y="3432163"/>
                  </a:cubicBezTo>
                  <a:cubicBezTo>
                    <a:pt x="1906550" y="3475732"/>
                    <a:pt x="1757696" y="3433465"/>
                    <a:pt x="1682403" y="3461903"/>
                  </a:cubicBezTo>
                  <a:cubicBezTo>
                    <a:pt x="1623028" y="3436073"/>
                    <a:pt x="1577303" y="3484860"/>
                    <a:pt x="1562768" y="3459813"/>
                  </a:cubicBezTo>
                  <a:cubicBezTo>
                    <a:pt x="1547820" y="3459553"/>
                    <a:pt x="1532875" y="3459293"/>
                    <a:pt x="1532788" y="3464249"/>
                  </a:cubicBezTo>
                  <a:cubicBezTo>
                    <a:pt x="1517819" y="3463988"/>
                    <a:pt x="1502959" y="3458770"/>
                    <a:pt x="1488099" y="3453552"/>
                  </a:cubicBezTo>
                  <a:cubicBezTo>
                    <a:pt x="1488099" y="3453552"/>
                    <a:pt x="1473047" y="3458248"/>
                    <a:pt x="1488014" y="3458509"/>
                  </a:cubicBezTo>
                  <a:cubicBezTo>
                    <a:pt x="1472962" y="3463205"/>
                    <a:pt x="1458014" y="3462945"/>
                    <a:pt x="1428275" y="3452508"/>
                  </a:cubicBezTo>
                  <a:cubicBezTo>
                    <a:pt x="1353413" y="3456160"/>
                    <a:pt x="1293431" y="3465030"/>
                    <a:pt x="1203798" y="3458506"/>
                  </a:cubicBezTo>
                  <a:cubicBezTo>
                    <a:pt x="1158592" y="3477551"/>
                    <a:pt x="1054163" y="3460853"/>
                    <a:pt x="994444" y="3454852"/>
                  </a:cubicBezTo>
                  <a:cubicBezTo>
                    <a:pt x="844551" y="3472070"/>
                    <a:pt x="695370" y="3449633"/>
                    <a:pt x="590336" y="3467632"/>
                  </a:cubicBezTo>
                  <a:cubicBezTo>
                    <a:pt x="590423" y="3462675"/>
                    <a:pt x="575475" y="3462414"/>
                    <a:pt x="575647" y="3452501"/>
                  </a:cubicBezTo>
                  <a:cubicBezTo>
                    <a:pt x="560682" y="3452240"/>
                    <a:pt x="560508" y="3462153"/>
                    <a:pt x="560335" y="3472067"/>
                  </a:cubicBezTo>
                  <a:cubicBezTo>
                    <a:pt x="530528" y="3466588"/>
                    <a:pt x="545562" y="3461892"/>
                    <a:pt x="545735" y="3451979"/>
                  </a:cubicBezTo>
                  <a:cubicBezTo>
                    <a:pt x="530528" y="3466588"/>
                    <a:pt x="515649" y="3461370"/>
                    <a:pt x="500789" y="3456153"/>
                  </a:cubicBezTo>
                  <a:cubicBezTo>
                    <a:pt x="485581" y="3470763"/>
                    <a:pt x="530613" y="3461631"/>
                    <a:pt x="530354" y="3476502"/>
                  </a:cubicBezTo>
                  <a:cubicBezTo>
                    <a:pt x="500614" y="3466066"/>
                    <a:pt x="440810" y="3465022"/>
                    <a:pt x="441068" y="3450152"/>
                  </a:cubicBezTo>
                  <a:cubicBezTo>
                    <a:pt x="426100" y="3449890"/>
                    <a:pt x="426014" y="3454848"/>
                    <a:pt x="425841" y="3464761"/>
                  </a:cubicBezTo>
                  <a:cubicBezTo>
                    <a:pt x="336118" y="3463195"/>
                    <a:pt x="321606" y="3438149"/>
                    <a:pt x="231541" y="3456411"/>
                  </a:cubicBezTo>
                  <a:cubicBezTo>
                    <a:pt x="246574" y="3451714"/>
                    <a:pt x="231625" y="3451455"/>
                    <a:pt x="231714" y="3446497"/>
                  </a:cubicBezTo>
                  <a:cubicBezTo>
                    <a:pt x="201799" y="3445975"/>
                    <a:pt x="201713" y="3450931"/>
                    <a:pt x="186591" y="3460585"/>
                  </a:cubicBezTo>
                  <a:cubicBezTo>
                    <a:pt x="171627" y="3460324"/>
                    <a:pt x="171801" y="3450410"/>
                    <a:pt x="156852" y="3450148"/>
                  </a:cubicBezTo>
                  <a:cubicBezTo>
                    <a:pt x="111992" y="3449366"/>
                    <a:pt x="126591" y="3469455"/>
                    <a:pt x="81732" y="3468672"/>
                  </a:cubicBezTo>
                  <a:cubicBezTo>
                    <a:pt x="111992" y="3449366"/>
                    <a:pt x="36958" y="3462932"/>
                    <a:pt x="22186" y="3452757"/>
                  </a:cubicBezTo>
                  <a:lnTo>
                    <a:pt x="0" y="3456768"/>
                  </a:lnTo>
                  <a:lnTo>
                    <a:pt x="0" y="137827"/>
                  </a:lnTo>
                  <a:lnTo>
                    <a:pt x="5991" y="136496"/>
                  </a:lnTo>
                  <a:cubicBezTo>
                    <a:pt x="6027" y="134637"/>
                    <a:pt x="1438" y="132078"/>
                    <a:pt x="1525" y="127120"/>
                  </a:cubicBezTo>
                  <a:cubicBezTo>
                    <a:pt x="20052" y="127444"/>
                    <a:pt x="38407" y="137681"/>
                    <a:pt x="75487" y="138329"/>
                  </a:cubicBezTo>
                  <a:cubicBezTo>
                    <a:pt x="94127" y="133695"/>
                    <a:pt x="75659" y="128414"/>
                    <a:pt x="75834" y="118500"/>
                  </a:cubicBezTo>
                  <a:cubicBezTo>
                    <a:pt x="94387" y="118824"/>
                    <a:pt x="94302" y="123781"/>
                    <a:pt x="94215" y="128738"/>
                  </a:cubicBezTo>
                  <a:cubicBezTo>
                    <a:pt x="186706" y="140270"/>
                    <a:pt x="280001" y="107188"/>
                    <a:pt x="353816" y="128311"/>
                  </a:cubicBezTo>
                  <a:cubicBezTo>
                    <a:pt x="391045" y="119044"/>
                    <a:pt x="483389" y="140490"/>
                    <a:pt x="502350" y="116028"/>
                  </a:cubicBezTo>
                  <a:cubicBezTo>
                    <a:pt x="520814" y="121309"/>
                    <a:pt x="539429" y="116675"/>
                    <a:pt x="539257" y="126589"/>
                  </a:cubicBezTo>
                  <a:cubicBezTo>
                    <a:pt x="557812" y="126913"/>
                    <a:pt x="557985" y="116999"/>
                    <a:pt x="576599" y="112365"/>
                  </a:cubicBezTo>
                  <a:cubicBezTo>
                    <a:pt x="576167" y="137151"/>
                    <a:pt x="669199" y="118940"/>
                    <a:pt x="706344" y="114630"/>
                  </a:cubicBezTo>
                  <a:cubicBezTo>
                    <a:pt x="743423" y="115277"/>
                    <a:pt x="798686" y="136076"/>
                    <a:pt x="817585" y="116572"/>
                  </a:cubicBezTo>
                  <a:cubicBezTo>
                    <a:pt x="854208" y="142004"/>
                    <a:pt x="928803" y="118513"/>
                    <a:pt x="1002940" y="119807"/>
                  </a:cubicBezTo>
                  <a:cubicBezTo>
                    <a:pt x="1003028" y="114850"/>
                    <a:pt x="1003113" y="109893"/>
                    <a:pt x="1003201" y="104936"/>
                  </a:cubicBezTo>
                  <a:cubicBezTo>
                    <a:pt x="1114156" y="121749"/>
                    <a:pt x="1170112" y="102891"/>
                    <a:pt x="1244360" y="99228"/>
                  </a:cubicBezTo>
                  <a:cubicBezTo>
                    <a:pt x="1262889" y="99552"/>
                    <a:pt x="1281328" y="104832"/>
                    <a:pt x="1299709" y="115071"/>
                  </a:cubicBezTo>
                  <a:cubicBezTo>
                    <a:pt x="1336789" y="115717"/>
                    <a:pt x="1336960" y="105803"/>
                    <a:pt x="1374108" y="101493"/>
                  </a:cubicBezTo>
                  <a:cubicBezTo>
                    <a:pt x="1373760" y="121321"/>
                    <a:pt x="1448265" y="102788"/>
                    <a:pt x="1448004" y="117659"/>
                  </a:cubicBezTo>
                  <a:cubicBezTo>
                    <a:pt x="1485322" y="103434"/>
                    <a:pt x="1522317" y="109039"/>
                    <a:pt x="1559310" y="114643"/>
                  </a:cubicBezTo>
                  <a:cubicBezTo>
                    <a:pt x="1540844" y="109362"/>
                    <a:pt x="1614831" y="120571"/>
                    <a:pt x="1633359" y="120895"/>
                  </a:cubicBezTo>
                  <a:cubicBezTo>
                    <a:pt x="1651914" y="121217"/>
                    <a:pt x="1670529" y="116585"/>
                    <a:pt x="1707609" y="117232"/>
                  </a:cubicBezTo>
                  <a:cubicBezTo>
                    <a:pt x="1726222" y="112598"/>
                    <a:pt x="1763046" y="128116"/>
                    <a:pt x="1781572" y="128441"/>
                  </a:cubicBezTo>
                  <a:cubicBezTo>
                    <a:pt x="1837180" y="129410"/>
                    <a:pt x="1929785" y="135985"/>
                    <a:pt x="1985479" y="132000"/>
                  </a:cubicBezTo>
                  <a:cubicBezTo>
                    <a:pt x="2003919" y="137279"/>
                    <a:pt x="2003919" y="137279"/>
                    <a:pt x="2003748" y="147194"/>
                  </a:cubicBezTo>
                  <a:cubicBezTo>
                    <a:pt x="2059899" y="118422"/>
                    <a:pt x="2114989" y="149136"/>
                    <a:pt x="2189214" y="145472"/>
                  </a:cubicBezTo>
                  <a:cubicBezTo>
                    <a:pt x="2170858" y="135234"/>
                    <a:pt x="2133691" y="139544"/>
                    <a:pt x="2133949" y="124674"/>
                  </a:cubicBezTo>
                  <a:cubicBezTo>
                    <a:pt x="2170599" y="150106"/>
                    <a:pt x="2300690" y="132542"/>
                    <a:pt x="2374766" y="138795"/>
                  </a:cubicBezTo>
                  <a:cubicBezTo>
                    <a:pt x="2375113" y="118966"/>
                    <a:pt x="2300690" y="132542"/>
                    <a:pt x="2301038" y="112715"/>
                  </a:cubicBezTo>
                  <a:cubicBezTo>
                    <a:pt x="2263610" y="131896"/>
                    <a:pt x="2208261" y="116053"/>
                    <a:pt x="2152564" y="120040"/>
                  </a:cubicBezTo>
                  <a:cubicBezTo>
                    <a:pt x="2301299" y="97844"/>
                    <a:pt x="2486674" y="101080"/>
                    <a:pt x="2598064" y="93107"/>
                  </a:cubicBezTo>
                  <a:cubicBezTo>
                    <a:pt x="2542974" y="62395"/>
                    <a:pt x="2375373" y="104096"/>
                    <a:pt x="2338897" y="68750"/>
                  </a:cubicBezTo>
                  <a:cubicBezTo>
                    <a:pt x="2283113" y="77693"/>
                    <a:pt x="2264648" y="72413"/>
                    <a:pt x="2227418" y="81678"/>
                  </a:cubicBezTo>
                  <a:cubicBezTo>
                    <a:pt x="2246118" y="72089"/>
                    <a:pt x="2246207" y="67132"/>
                    <a:pt x="2209213" y="61528"/>
                  </a:cubicBezTo>
                  <a:cubicBezTo>
                    <a:pt x="2171635" y="90622"/>
                    <a:pt x="2042387" y="58616"/>
                    <a:pt x="2004872" y="82753"/>
                  </a:cubicBezTo>
                  <a:cubicBezTo>
                    <a:pt x="1986604" y="67559"/>
                    <a:pt x="1949265" y="81782"/>
                    <a:pt x="1930822" y="76501"/>
                  </a:cubicBezTo>
                  <a:cubicBezTo>
                    <a:pt x="1930910" y="71546"/>
                    <a:pt x="1949349" y="76825"/>
                    <a:pt x="1949437" y="71870"/>
                  </a:cubicBezTo>
                  <a:cubicBezTo>
                    <a:pt x="1949783" y="52041"/>
                    <a:pt x="1819777" y="64647"/>
                    <a:pt x="1838133" y="74883"/>
                  </a:cubicBezTo>
                  <a:cubicBezTo>
                    <a:pt x="1801421" y="54410"/>
                    <a:pt x="1726914" y="72942"/>
                    <a:pt x="1671135" y="81886"/>
                  </a:cubicBezTo>
                  <a:cubicBezTo>
                    <a:pt x="1634312" y="66369"/>
                    <a:pt x="1467573" y="58500"/>
                    <a:pt x="1430148" y="77680"/>
                  </a:cubicBezTo>
                  <a:cubicBezTo>
                    <a:pt x="1411618" y="77356"/>
                    <a:pt x="1411706" y="72399"/>
                    <a:pt x="1411791" y="67442"/>
                  </a:cubicBezTo>
                  <a:cubicBezTo>
                    <a:pt x="1319100" y="65824"/>
                    <a:pt x="1263321" y="74768"/>
                    <a:pt x="1170891" y="58280"/>
                  </a:cubicBezTo>
                  <a:cubicBezTo>
                    <a:pt x="1245227" y="49660"/>
                    <a:pt x="1319100" y="65824"/>
                    <a:pt x="1356526" y="46644"/>
                  </a:cubicBezTo>
                  <a:cubicBezTo>
                    <a:pt x="1356614" y="41687"/>
                    <a:pt x="1338085" y="41363"/>
                    <a:pt x="1338172" y="36407"/>
                  </a:cubicBezTo>
                  <a:cubicBezTo>
                    <a:pt x="1319621" y="36083"/>
                    <a:pt x="1301094" y="35760"/>
                    <a:pt x="1282625" y="30479"/>
                  </a:cubicBezTo>
                  <a:cubicBezTo>
                    <a:pt x="1245400" y="39745"/>
                    <a:pt x="1208144" y="49013"/>
                    <a:pt x="1171324" y="33494"/>
                  </a:cubicBezTo>
                  <a:cubicBezTo>
                    <a:pt x="1152450" y="52999"/>
                    <a:pt x="1097016" y="42114"/>
                    <a:pt x="1059587" y="61294"/>
                  </a:cubicBezTo>
                  <a:cubicBezTo>
                    <a:pt x="1096928" y="47071"/>
                    <a:pt x="1041231" y="51058"/>
                    <a:pt x="1004238" y="45454"/>
                  </a:cubicBezTo>
                  <a:cubicBezTo>
                    <a:pt x="1152968" y="23257"/>
                    <a:pt x="1319706" y="31126"/>
                    <a:pt x="1431185" y="18196"/>
                  </a:cubicBezTo>
                  <a:cubicBezTo>
                    <a:pt x="1449651" y="23477"/>
                    <a:pt x="1486447" y="38995"/>
                    <a:pt x="1486706" y="24124"/>
                  </a:cubicBezTo>
                  <a:cubicBezTo>
                    <a:pt x="1523788" y="24771"/>
                    <a:pt x="1523616" y="34685"/>
                    <a:pt x="1542054" y="39966"/>
                  </a:cubicBezTo>
                  <a:cubicBezTo>
                    <a:pt x="1542140" y="35009"/>
                    <a:pt x="1560696" y="35332"/>
                    <a:pt x="1579395" y="25741"/>
                  </a:cubicBezTo>
                  <a:cubicBezTo>
                    <a:pt x="1597948" y="26065"/>
                    <a:pt x="1597774" y="35980"/>
                    <a:pt x="1616303" y="36303"/>
                  </a:cubicBezTo>
                  <a:cubicBezTo>
                    <a:pt x="1653384" y="36950"/>
                    <a:pt x="1616647" y="16475"/>
                    <a:pt x="1653645" y="22079"/>
                  </a:cubicBezTo>
                  <a:cubicBezTo>
                    <a:pt x="1653557" y="27036"/>
                    <a:pt x="1672086" y="27359"/>
                    <a:pt x="1672086" y="27359"/>
                  </a:cubicBezTo>
                  <a:cubicBezTo>
                    <a:pt x="1746654" y="3869"/>
                    <a:pt x="1913073" y="31566"/>
                    <a:pt x="1987469" y="17989"/>
                  </a:cubicBezTo>
                  <a:cubicBezTo>
                    <a:pt x="2042820" y="33830"/>
                    <a:pt x="2135940" y="10664"/>
                    <a:pt x="2228456" y="22195"/>
                  </a:cubicBezTo>
                  <a:cubicBezTo>
                    <a:pt x="2284238" y="13253"/>
                    <a:pt x="2339935" y="9266"/>
                    <a:pt x="2358288" y="19503"/>
                  </a:cubicBezTo>
                  <a:cubicBezTo>
                    <a:pt x="2376843" y="19827"/>
                    <a:pt x="2376928" y="14871"/>
                    <a:pt x="2395541" y="10237"/>
                  </a:cubicBezTo>
                  <a:cubicBezTo>
                    <a:pt x="2395628" y="5279"/>
                    <a:pt x="2377016" y="9913"/>
                    <a:pt x="2377189" y="0"/>
                  </a:cubicBezTo>
                  <a:close/>
                </a:path>
              </a:pathLst>
            </a:custGeom>
            <a:gradFill>
              <a:gsLst>
                <a:gs pos="47700">
                  <a:srgbClr val="0B607A"/>
                </a:gs>
                <a:gs pos="100000">
                  <a:srgbClr val="0C6D8B">
                    <a:lumMod val="75000"/>
                    <a:alpha val="0"/>
                  </a:srgbClr>
                </a:gs>
                <a:gs pos="0">
                  <a:srgbClr val="0C6D8B"/>
                </a:gs>
              </a:gsLst>
              <a:lin ang="0" scaled="1"/>
            </a:gra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黑体W12" panose="020B0C09000000000000" charset="-122"/>
                <a:ea typeface="汉仪雅酷黑简" panose="00020600040101010101" charset="-122"/>
                <a:cs typeface="+mn-cs"/>
                <a:sym typeface="华康黑体W12" panose="020B0C09000000000000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-173346" y="3299208"/>
              <a:ext cx="5175243" cy="85036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zh-CN" altLang="en-US" b="1">
                  <a:solidFill>
                    <a:schemeClr val="bg1"/>
                  </a:solidFill>
                  <a:sym typeface="+mn-ea"/>
                </a:rPr>
                <a:t>主讲人 福建师范大学传播学院宣言党支部书记</a:t>
              </a:r>
              <a:r>
                <a:rPr lang="en-US" altLang="zh-CN" b="1">
                  <a:solidFill>
                    <a:schemeClr val="bg1"/>
                  </a:solidFill>
                  <a:sym typeface="+mn-ea"/>
                </a:rPr>
                <a:t> </a:t>
              </a:r>
              <a:r>
                <a:rPr lang="zh-CN" altLang="en-US" b="1">
                  <a:solidFill>
                    <a:schemeClr val="bg1"/>
                  </a:solidFill>
                  <a:sym typeface="+mn-ea"/>
                </a:rPr>
                <a:t> 魏倩怡</a:t>
              </a:r>
              <a:r>
                <a:rPr lang="en-US" altLang="zh-CN" b="1">
                  <a:solidFill>
                    <a:schemeClr val="bg1"/>
                  </a:solidFill>
                  <a:sym typeface="+mn-ea"/>
                </a:rPr>
                <a:t> </a:t>
              </a:r>
              <a:r>
                <a:rPr lang="zh-CN" altLang="en-US" sz="1800" b="1">
                  <a:solidFill>
                    <a:schemeClr val="bg1"/>
                  </a:solidFill>
                </a:rPr>
                <a:t> </a:t>
              </a:r>
              <a:endParaRPr lang="zh-CN" altLang="en-US" sz="1800" b="1">
                <a:solidFill>
                  <a:schemeClr val="bg1"/>
                </a:solidFill>
              </a:endParaRPr>
            </a:p>
            <a:p>
              <a:endParaRPr lang="zh-CN" alt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 rot="11820000">
            <a:off x="8305165" y="-4629112"/>
            <a:ext cx="16565880" cy="14735465"/>
            <a:chOff x="-277581" y="9481498"/>
            <a:chExt cx="14830160" cy="14735465"/>
          </a:xfrm>
        </p:grpSpPr>
        <p:sp>
          <p:nvSpPr>
            <p:cNvPr id="4" name="任意多边形: 形状 1024"/>
            <p:cNvSpPr/>
            <p:nvPr/>
          </p:nvSpPr>
          <p:spPr>
            <a:xfrm>
              <a:off x="-277581" y="9481499"/>
              <a:ext cx="13757409" cy="9771386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1026"/>
            <p:cNvSpPr/>
            <p:nvPr/>
          </p:nvSpPr>
          <p:spPr>
            <a:xfrm>
              <a:off x="-141026" y="9481499"/>
              <a:ext cx="13671936" cy="10007771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" name="任意多边形: 形状 1027"/>
            <p:cNvSpPr/>
            <p:nvPr/>
          </p:nvSpPr>
          <p:spPr>
            <a:xfrm>
              <a:off x="-4470" y="9481499"/>
              <a:ext cx="13586464" cy="1024415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1" name="任意多边形: 形状 1028"/>
            <p:cNvSpPr/>
            <p:nvPr/>
          </p:nvSpPr>
          <p:spPr>
            <a:xfrm>
              <a:off x="132085" y="9481499"/>
              <a:ext cx="13500991" cy="10480540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" name="任意多边形: 形状 1029"/>
            <p:cNvSpPr/>
            <p:nvPr/>
          </p:nvSpPr>
          <p:spPr>
            <a:xfrm>
              <a:off x="268641" y="9481499"/>
              <a:ext cx="13415521" cy="1071692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6" name="任意多边形: 形状 1031"/>
            <p:cNvSpPr/>
            <p:nvPr/>
          </p:nvSpPr>
          <p:spPr>
            <a:xfrm>
              <a:off x="405196" y="9481499"/>
              <a:ext cx="13330048" cy="10953310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" name="任意多边形: 形状 1033"/>
            <p:cNvSpPr/>
            <p:nvPr/>
          </p:nvSpPr>
          <p:spPr>
            <a:xfrm>
              <a:off x="541752" y="9481499"/>
              <a:ext cx="13244576" cy="11189694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" name="任意多边形: 形状 1035"/>
            <p:cNvSpPr/>
            <p:nvPr/>
          </p:nvSpPr>
          <p:spPr>
            <a:xfrm>
              <a:off x="678307" y="9481499"/>
              <a:ext cx="13159104" cy="11426079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9" name="任意多边形: 形状 1036"/>
            <p:cNvSpPr/>
            <p:nvPr/>
          </p:nvSpPr>
          <p:spPr>
            <a:xfrm>
              <a:off x="814863" y="9481499"/>
              <a:ext cx="13073631" cy="11662463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0" name="任意多边形: 形状 1037"/>
            <p:cNvSpPr/>
            <p:nvPr/>
          </p:nvSpPr>
          <p:spPr>
            <a:xfrm>
              <a:off x="951418" y="9481499"/>
              <a:ext cx="12988160" cy="11898848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1" name="任意多边形: 形状 1038"/>
            <p:cNvSpPr/>
            <p:nvPr/>
          </p:nvSpPr>
          <p:spPr>
            <a:xfrm>
              <a:off x="1087974" y="9481499"/>
              <a:ext cx="12902688" cy="12135233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2" name="任意多边形: 形状 1039"/>
            <p:cNvSpPr/>
            <p:nvPr/>
          </p:nvSpPr>
          <p:spPr>
            <a:xfrm>
              <a:off x="1224529" y="9481498"/>
              <a:ext cx="12817215" cy="12371618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3" name="任意多边形: 形状 1040"/>
            <p:cNvSpPr/>
            <p:nvPr/>
          </p:nvSpPr>
          <p:spPr>
            <a:xfrm>
              <a:off x="1361085" y="9481498"/>
              <a:ext cx="12731743" cy="12608003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5" name="任意多边形: 形状 1041"/>
            <p:cNvSpPr/>
            <p:nvPr/>
          </p:nvSpPr>
          <p:spPr>
            <a:xfrm>
              <a:off x="1497640" y="9481498"/>
              <a:ext cx="12646271" cy="12844387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6" name="任意多边形: 形状 1042"/>
            <p:cNvSpPr/>
            <p:nvPr/>
          </p:nvSpPr>
          <p:spPr>
            <a:xfrm>
              <a:off x="1634196" y="9481498"/>
              <a:ext cx="12560799" cy="13080772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7" name="任意多边形: 形状 1043"/>
            <p:cNvSpPr/>
            <p:nvPr/>
          </p:nvSpPr>
          <p:spPr>
            <a:xfrm>
              <a:off x="1770751" y="9481498"/>
              <a:ext cx="12475327" cy="13317156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8" name="任意多边形: 形状 1044"/>
            <p:cNvSpPr/>
            <p:nvPr/>
          </p:nvSpPr>
          <p:spPr>
            <a:xfrm>
              <a:off x="1907307" y="9481498"/>
              <a:ext cx="12389855" cy="13553542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9" name="任意多边形: 形状 1045"/>
            <p:cNvSpPr/>
            <p:nvPr/>
          </p:nvSpPr>
          <p:spPr>
            <a:xfrm>
              <a:off x="2043862" y="9481498"/>
              <a:ext cx="12304383" cy="13789926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0" name="任意多边形: 形状 1046"/>
            <p:cNvSpPr/>
            <p:nvPr/>
          </p:nvSpPr>
          <p:spPr>
            <a:xfrm>
              <a:off x="2180417" y="9481498"/>
              <a:ext cx="12218911" cy="14026311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1" name="任意多边形: 形状 1047"/>
            <p:cNvSpPr/>
            <p:nvPr/>
          </p:nvSpPr>
          <p:spPr>
            <a:xfrm>
              <a:off x="2316973" y="9481498"/>
              <a:ext cx="12133438" cy="1426269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3" name="任意多边形: 形状 1048"/>
            <p:cNvSpPr/>
            <p:nvPr/>
          </p:nvSpPr>
          <p:spPr>
            <a:xfrm>
              <a:off x="2453529" y="9481498"/>
              <a:ext cx="12047967" cy="14499081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4" name="任意多边形: 形状 1025"/>
            <p:cNvSpPr/>
            <p:nvPr/>
          </p:nvSpPr>
          <p:spPr>
            <a:xfrm>
              <a:off x="2590084" y="9481498"/>
              <a:ext cx="11962495" cy="1473546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1" name="组合 80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82" name="图片 81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3" name="矩形 82"/>
            <p:cNvSpPr/>
            <p:nvPr/>
          </p:nvSpPr>
          <p:spPr>
            <a:xfrm>
              <a:off x="0" y="-1"/>
              <a:ext cx="12192000" cy="6413501"/>
            </a:xfrm>
            <a:prstGeom prst="rect">
              <a:avLst/>
            </a:prstGeom>
            <a:gradFill>
              <a:gsLst>
                <a:gs pos="27010">
                  <a:srgbClr val="DBEAF1"/>
                </a:gs>
                <a:gs pos="0">
                  <a:srgbClr val="A7CCDD"/>
                </a:gs>
                <a:gs pos="74000">
                  <a:srgbClr val="DBEAF1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5" name="矩形 84"/>
          <p:cNvSpPr/>
          <p:nvPr/>
        </p:nvSpPr>
        <p:spPr>
          <a:xfrm>
            <a:off x="0" y="13335"/>
            <a:ext cx="12192000" cy="1530985"/>
          </a:xfrm>
          <a:prstGeom prst="rect">
            <a:avLst/>
          </a:prstGeom>
          <a:gradFill>
            <a:gsLst>
              <a:gs pos="43000">
                <a:srgbClr val="DBEAF1"/>
              </a:gs>
              <a:gs pos="0">
                <a:srgbClr val="A7CCDD"/>
              </a:gs>
              <a:gs pos="92000">
                <a:srgbClr val="DBEA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8248015" y="0"/>
            <a:ext cx="3944620" cy="687895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3867150" y="-13335"/>
            <a:ext cx="4406265" cy="687895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-20320" y="-20955"/>
            <a:ext cx="3887470" cy="6878955"/>
          </a:xfrm>
          <a:prstGeom prst="rect">
            <a:avLst/>
          </a:prstGeom>
          <a:blipFill rotWithShape="1">
            <a:blip r:embed="rId5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41" name="文本框 2140"/>
          <p:cNvSpPr txBox="1"/>
          <p:nvPr/>
        </p:nvSpPr>
        <p:spPr>
          <a:xfrm>
            <a:off x="207010" y="274955"/>
            <a:ext cx="6543040" cy="577850"/>
          </a:xfrm>
          <a:prstGeom prst="rect">
            <a:avLst/>
          </a:prstGeom>
          <a:gradFill>
            <a:gsLst>
              <a:gs pos="78000">
                <a:srgbClr val="117793"/>
              </a:gs>
              <a:gs pos="30000">
                <a:srgbClr val="0C4E60"/>
              </a:gs>
              <a:gs pos="0">
                <a:srgbClr val="117793">
                  <a:alpha val="0"/>
                </a:srgbClr>
              </a:gs>
              <a:gs pos="100000">
                <a:srgbClr val="117793">
                  <a:alpha val="0"/>
                </a:srgbClr>
              </a:gs>
            </a:gsLst>
            <a:lin ang="0" scaled="0"/>
          </a:gradFill>
        </p:spPr>
        <p:txBody>
          <a:bodyPr wrap="square" lIns="0" tIns="0" bIns="0" anchor="ctr" anchorCtr="0">
            <a:noAutofit/>
          </a:bodyPr>
          <a:lstStyle/>
          <a:p>
            <a:pPr algn="ctr"/>
            <a:r>
              <a:rPr lang="zh-CN" altLang="en-US" sz="2800" kern="100" dirty="0">
                <a:solidFill>
                  <a:schemeClr val="bg1"/>
                </a:solidFill>
                <a:effectLst/>
                <a:latin typeface="汉仪雅酷黑 85W" panose="020B0904020202020204" charset="-122"/>
                <a:ea typeface="汉仪雅酷黑 85W" panose="020B0904020202020204" charset="-122"/>
                <a:cs typeface="Times New Roman" panose="02020603050405020304" pitchFamily="18" charset="0"/>
                <a:sym typeface="汉仪雅酷黑 85W" panose="020B0904020202020204" charset="-122"/>
              </a:rPr>
              <a:t>两岸共情，以同源记忆激活文化认同</a:t>
            </a:r>
            <a:endParaRPr lang="zh-CN" altLang="en-US" sz="2800" kern="100" dirty="0">
              <a:solidFill>
                <a:schemeClr val="bg1"/>
              </a:solidFill>
              <a:effectLst/>
              <a:latin typeface="汉仪雅酷黑 85W" panose="020B0904020202020204" charset="-122"/>
              <a:ea typeface="汉仪雅酷黑 85W" panose="020B0904020202020204" charset="-122"/>
              <a:cs typeface="Times New Roman" panose="02020603050405020304" pitchFamily="18" charset="0"/>
              <a:sym typeface="汉仪雅酷黑 85W" panose="020B0904020202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1" grpId="0" bldLvl="0" animBg="1"/>
      <p:bldP spid="26" grpId="0" bldLvl="0" animBg="1"/>
      <p:bldP spid="28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G:/廉洁/郝帅照片.png郝帅照片"/>
          <p:cNvPicPr>
            <a:picLocks noChangeAspect="1"/>
          </p:cNvPicPr>
          <p:nvPr/>
        </p:nvPicPr>
        <p:blipFill>
          <a:blip r:embed="rId1"/>
          <a:srcRect l="24815" r="24815"/>
          <a:stretch>
            <a:fillRect/>
          </a:stretch>
        </p:blipFill>
        <p:spPr>
          <a:xfrm>
            <a:off x="0" y="0"/>
            <a:ext cx="6142852" cy="6858000"/>
          </a:xfrm>
          <a:prstGeom prst="rect">
            <a:avLst/>
          </a:prstGeom>
        </p:spPr>
      </p:pic>
      <p:pic>
        <p:nvPicPr>
          <p:cNvPr id="9" name="图片 8" descr="G:/廉洁/还是选择.png还是选择"/>
          <p:cNvPicPr>
            <a:picLocks noChangeAspect="1"/>
          </p:cNvPicPr>
          <p:nvPr/>
        </p:nvPicPr>
        <p:blipFill>
          <a:blip r:embed="rId2"/>
          <a:srcRect l="20495" r="20495"/>
          <a:stretch>
            <a:fillRect/>
          </a:stretch>
        </p:blipFill>
        <p:spPr>
          <a:xfrm>
            <a:off x="6141438" y="0"/>
            <a:ext cx="6050562" cy="6857999"/>
          </a:xfrm>
          <a:prstGeom prst="rect">
            <a:avLst/>
          </a:prstGeom>
        </p:spPr>
      </p:pic>
      <p:sp>
        <p:nvSpPr>
          <p:cNvPr id="23" name="矩形 22"/>
          <p:cNvSpPr/>
          <p:nvPr>
            <p:custDataLst>
              <p:tags r:id="rId3"/>
            </p:custDataLst>
          </p:nvPr>
        </p:nvSpPr>
        <p:spPr>
          <a:xfrm>
            <a:off x="0" y="4331818"/>
            <a:ext cx="12192000" cy="2526182"/>
          </a:xfrm>
          <a:prstGeom prst="rect">
            <a:avLst/>
          </a:prstGeom>
          <a:gradFill>
            <a:gsLst>
              <a:gs pos="0">
                <a:srgbClr val="DBEAF1"/>
              </a:gs>
              <a:gs pos="0">
                <a:srgbClr val="A7CCDD"/>
              </a:gs>
              <a:gs pos="86000">
                <a:srgbClr val="DBEAF1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 rot="5400000">
            <a:off x="2631179" y="3333806"/>
            <a:ext cx="7002666" cy="45719"/>
          </a:xfrm>
          <a:prstGeom prst="rect">
            <a:avLst/>
          </a:prstGeom>
          <a:gradFill>
            <a:gsLst>
              <a:gs pos="24154">
                <a:srgbClr val="106C86"/>
              </a:gs>
              <a:gs pos="69000">
                <a:srgbClr val="0E5E74"/>
              </a:gs>
              <a:gs pos="92000">
                <a:srgbClr val="0C4E60">
                  <a:alpha val="0"/>
                </a:srgbClr>
              </a:gs>
              <a:gs pos="0">
                <a:srgbClr val="117793">
                  <a:alpha val="0"/>
                </a:srgbClr>
              </a:gs>
            </a:gsLst>
            <a:lin ang="0" scaled="0"/>
          </a:gradFill>
          <a:ln w="15791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 kern="100">
              <a:solidFill>
                <a:schemeClr val="bg1"/>
              </a:solidFill>
              <a:latin typeface="汉仪雅酷黑 85W" panose="020B0904020202020204" charset="-122"/>
              <a:ea typeface="汉仪雅酷黑 85W" panose="020B0904020202020204" charset="-122"/>
              <a:cs typeface="Times New Roman" panose="02020603050405020304" pitchFamily="18" charset="0"/>
              <a:sym typeface="汉仪雅酷黑 85W" panose="020B0904020202020204" charset="-122"/>
            </a:endParaRPr>
          </a:p>
        </p:txBody>
      </p:sp>
      <p:grpSp>
        <p:nvGrpSpPr>
          <p:cNvPr id="8" name="组合 7"/>
          <p:cNvGrpSpPr/>
          <p:nvPr>
            <p:custDataLst>
              <p:tags r:id="rId4"/>
            </p:custDataLst>
          </p:nvPr>
        </p:nvGrpSpPr>
        <p:grpSpPr>
          <a:xfrm>
            <a:off x="568048" y="5440374"/>
            <a:ext cx="11518265" cy="1007110"/>
            <a:chOff x="568048" y="5440374"/>
            <a:chExt cx="11518265" cy="1007110"/>
          </a:xfrm>
        </p:grpSpPr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568048" y="5490539"/>
              <a:ext cx="4265930" cy="956945"/>
            </a:xfrm>
            <a:prstGeom prst="rect">
              <a:avLst/>
            </a:prstGeom>
            <a:gradFill>
              <a:gsLst>
                <a:gs pos="78000">
                  <a:srgbClr val="117793"/>
                </a:gs>
                <a:gs pos="30000">
                  <a:srgbClr val="0C4E60"/>
                </a:gs>
                <a:gs pos="0">
                  <a:srgbClr val="117793">
                    <a:alpha val="0"/>
                  </a:srgbClr>
                </a:gs>
                <a:gs pos="100000">
                  <a:srgbClr val="117793">
                    <a:alpha val="0"/>
                  </a:srgbClr>
                </a:gs>
              </a:gsLst>
              <a:lin ang="0" scaled="0"/>
            </a:gradFill>
          </p:spPr>
          <p:txBody>
            <a:bodyPr wrap="square" lIns="0" tIns="0" bIns="0" anchor="ctr" anchorCtr="0">
              <a:noAutofit/>
            </a:bodyPr>
            <a:lstStyle/>
            <a:p>
              <a:pPr algn="ctr"/>
              <a:r>
                <a:rPr lang="zh-CN" altLang="en-US" sz="2800" kern="100" dirty="0">
                  <a:solidFill>
                    <a:schemeClr val="bg1"/>
                  </a:solidFill>
                  <a:effectLst/>
                  <a:latin typeface="汉仪雅酷黑 85W" panose="020B0904020202020204" charset="-122"/>
                  <a:ea typeface="汉仪雅酷黑 85W" panose="020B0904020202020204" charset="-122"/>
                  <a:cs typeface="Times New Roman" panose="02020603050405020304" pitchFamily="18" charset="0"/>
                  <a:sym typeface="汉仪雅酷黑 85W" panose="020B0904020202020204" charset="-122"/>
                </a:rPr>
                <a:t>人才实验班暨海峡传播·菁英创作营</a:t>
              </a:r>
              <a:endParaRPr lang="zh-CN" altLang="en-US" sz="2800" kern="100" dirty="0">
                <a:solidFill>
                  <a:schemeClr val="bg1"/>
                </a:solidFill>
                <a:effectLst/>
                <a:latin typeface="汉仪雅酷黑 85W" panose="020B0904020202020204" charset="-122"/>
                <a:ea typeface="汉仪雅酷黑 85W" panose="020B0904020202020204" charset="-122"/>
                <a:cs typeface="Times New Roman" panose="02020603050405020304" pitchFamily="18" charset="0"/>
                <a:sym typeface="汉仪雅酷黑 85W" panose="020B0904020202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01893" y="5440374"/>
              <a:ext cx="4884420" cy="994410"/>
            </a:xfrm>
            <a:prstGeom prst="rect">
              <a:avLst/>
            </a:prstGeom>
            <a:gradFill>
              <a:gsLst>
                <a:gs pos="78000">
                  <a:srgbClr val="117793"/>
                </a:gs>
                <a:gs pos="30000">
                  <a:srgbClr val="0C4E60"/>
                </a:gs>
                <a:gs pos="0">
                  <a:srgbClr val="117793">
                    <a:alpha val="0"/>
                  </a:srgbClr>
                </a:gs>
                <a:gs pos="100000">
                  <a:srgbClr val="117793">
                    <a:alpha val="0"/>
                  </a:srgbClr>
                </a:gs>
              </a:gsLst>
              <a:lin ang="0" scaled="0"/>
            </a:gradFill>
          </p:spPr>
          <p:txBody>
            <a:bodyPr wrap="square" lIns="0" tIns="0" bIns="0" anchor="ctr" anchorCtr="0">
              <a:noAutofit/>
            </a:bodyPr>
            <a:lstStyle/>
            <a:p>
              <a:pPr algn="ctr"/>
              <a:r>
                <a:rPr lang="zh-CN" altLang="en-US" sz="2800" kern="100" dirty="0">
                  <a:solidFill>
                    <a:schemeClr val="bg1"/>
                  </a:solidFill>
                  <a:effectLst/>
                  <a:latin typeface="汉仪雅酷黑 85W" panose="020B0904020202020204" charset="-122"/>
                  <a:ea typeface="汉仪雅酷黑 85W" panose="020B0904020202020204" charset="-122"/>
                  <a:cs typeface="Times New Roman" panose="02020603050405020304" pitchFamily="18" charset="0"/>
                  <a:sym typeface="汉仪雅酷黑 85W" panose="020B0904020202020204" charset="-122"/>
                </a:rPr>
                <a:t>实验班师生前往平潭开展暑期社会实践</a:t>
              </a:r>
              <a:endParaRPr lang="zh-CN" altLang="en-US" sz="2800" kern="100" dirty="0">
                <a:solidFill>
                  <a:schemeClr val="bg1"/>
                </a:solidFill>
                <a:effectLst/>
                <a:latin typeface="汉仪雅酷黑 85W" panose="020B0904020202020204" charset="-122"/>
                <a:ea typeface="汉仪雅酷黑 85W" panose="020B0904020202020204" charset="-122"/>
                <a:cs typeface="Times New Roman" panose="02020603050405020304" pitchFamily="18" charset="0"/>
                <a:sym typeface="汉仪雅酷黑 85W" panose="020B0904020202020204" charset="-122"/>
              </a:endParaRPr>
            </a:p>
          </p:txBody>
        </p:sp>
      </p:grpSp>
      <p:sp>
        <p:nvSpPr>
          <p:cNvPr id="20" name="等腰三角形 19"/>
          <p:cNvSpPr/>
          <p:nvPr/>
        </p:nvSpPr>
        <p:spPr>
          <a:xfrm rot="5400000">
            <a:off x="5525675" y="3108396"/>
            <a:ext cx="1433445" cy="247072"/>
          </a:xfrm>
          <a:prstGeom prst="triangle">
            <a:avLst>
              <a:gd name="adj" fmla="val 53328"/>
            </a:avLst>
          </a:prstGeom>
          <a:gradFill>
            <a:gsLst>
              <a:gs pos="44000">
                <a:srgbClr val="117793"/>
              </a:gs>
              <a:gs pos="100000">
                <a:srgbClr val="117793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天空中有许多云&#10;&#10;描述已自动生成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0" b="41116"/>
          <a:stretch>
            <a:fillRect/>
          </a:stretch>
        </p:blipFill>
        <p:spPr>
          <a:xfrm rot="20990013" flipH="1">
            <a:off x="8708276" y="5863033"/>
            <a:ext cx="4409522" cy="2120563"/>
          </a:xfrm>
          <a:prstGeom prst="rect">
            <a:avLst/>
          </a:prstGeom>
        </p:spPr>
      </p:pic>
      <p:pic>
        <p:nvPicPr>
          <p:cNvPr id="19" name="图片 18" descr="天空中有许多云&#10;&#10;描述已自动生成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8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0" b="41116"/>
          <a:stretch>
            <a:fillRect/>
          </a:stretch>
        </p:blipFill>
        <p:spPr>
          <a:xfrm rot="572410" flipH="1">
            <a:off x="-1387512" y="5895306"/>
            <a:ext cx="4409522" cy="2120563"/>
          </a:xfrm>
          <a:prstGeom prst="rect">
            <a:avLst/>
          </a:prstGeom>
        </p:spPr>
      </p:pic>
      <p:pic>
        <p:nvPicPr>
          <p:cNvPr id="21" name="图片 20" descr="天空中有许多云&#10;&#10;描述已自动生成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8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0" b="41116"/>
          <a:stretch>
            <a:fillRect/>
          </a:stretch>
        </p:blipFill>
        <p:spPr>
          <a:xfrm rot="572410" flipH="1">
            <a:off x="2316629" y="6192812"/>
            <a:ext cx="4409522" cy="2120563"/>
          </a:xfrm>
          <a:prstGeom prst="rect">
            <a:avLst/>
          </a:prstGeom>
        </p:spPr>
      </p:pic>
      <p:pic>
        <p:nvPicPr>
          <p:cNvPr id="22" name="图片 21" descr="天空中有许多云&#10;&#10;描述已自动生成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8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0" b="41116"/>
          <a:stretch>
            <a:fillRect/>
          </a:stretch>
        </p:blipFill>
        <p:spPr>
          <a:xfrm rot="572410" flipH="1">
            <a:off x="4989919" y="5972868"/>
            <a:ext cx="4409522" cy="2120563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 flipV="1">
            <a:off x="0" y="-14168"/>
            <a:ext cx="12192000" cy="1233368"/>
          </a:xfrm>
          <a:prstGeom prst="rect">
            <a:avLst/>
          </a:prstGeom>
          <a:gradFill>
            <a:gsLst>
              <a:gs pos="0">
                <a:srgbClr val="DBEAF1"/>
              </a:gs>
              <a:gs pos="0">
                <a:srgbClr val="A7CCDD"/>
              </a:gs>
              <a:gs pos="86000">
                <a:srgbClr val="DBEAF1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6" name="组合 25"/>
          <p:cNvGrpSpPr/>
          <p:nvPr/>
        </p:nvGrpSpPr>
        <p:grpSpPr>
          <a:xfrm rot="21392502">
            <a:off x="-8544532" y="-1856722"/>
            <a:ext cx="11973108" cy="11185819"/>
            <a:chOff x="-277581" y="9481498"/>
            <a:chExt cx="14830160" cy="14735465"/>
          </a:xfrm>
        </p:grpSpPr>
        <p:sp>
          <p:nvSpPr>
            <p:cNvPr id="27" name="任意多边形: 形状 26"/>
            <p:cNvSpPr/>
            <p:nvPr/>
          </p:nvSpPr>
          <p:spPr>
            <a:xfrm>
              <a:off x="-277581" y="9481499"/>
              <a:ext cx="13757409" cy="9771386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-141026" y="9481499"/>
              <a:ext cx="13671936" cy="10007771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-4470" y="9481499"/>
              <a:ext cx="13586464" cy="1024415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132085" y="9481499"/>
              <a:ext cx="13500991" cy="10480540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268641" y="9481499"/>
              <a:ext cx="13415521" cy="1071692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405196" y="9481499"/>
              <a:ext cx="13330048" cy="10953310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541752" y="9481499"/>
              <a:ext cx="13244576" cy="11189694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678307" y="9481499"/>
              <a:ext cx="13159104" cy="11426079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814863" y="9481499"/>
              <a:ext cx="13073631" cy="11662463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951418" y="9481499"/>
              <a:ext cx="12988160" cy="11898848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1087974" y="9481499"/>
              <a:ext cx="12902688" cy="12135233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1224529" y="9481498"/>
              <a:ext cx="12817215" cy="12371618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1361085" y="9481498"/>
              <a:ext cx="12731743" cy="12608003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1497640" y="9481498"/>
              <a:ext cx="12646271" cy="12844387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1634196" y="9481498"/>
              <a:ext cx="12560799" cy="13080772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1770751" y="9481498"/>
              <a:ext cx="12475327" cy="13317156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1907307" y="9481498"/>
              <a:ext cx="12389855" cy="13553542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2043862" y="9481498"/>
              <a:ext cx="12304383" cy="13789926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2180417" y="9481498"/>
              <a:ext cx="12218911" cy="14026311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2316973" y="9481498"/>
              <a:ext cx="12133438" cy="1426269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2453529" y="9481498"/>
              <a:ext cx="12047967" cy="14499081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8" name="任意多边形: 形状 47"/>
            <p:cNvSpPr/>
            <p:nvPr/>
          </p:nvSpPr>
          <p:spPr>
            <a:xfrm>
              <a:off x="2590084" y="9481498"/>
              <a:ext cx="11962495" cy="1473546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 rot="21392502">
            <a:off x="5104324" y="4923814"/>
            <a:ext cx="9893851" cy="9243283"/>
            <a:chOff x="-277581" y="9481498"/>
            <a:chExt cx="14830160" cy="14735465"/>
          </a:xfrm>
        </p:grpSpPr>
        <p:sp>
          <p:nvSpPr>
            <p:cNvPr id="50" name="任意多边形: 形状 49"/>
            <p:cNvSpPr/>
            <p:nvPr/>
          </p:nvSpPr>
          <p:spPr>
            <a:xfrm>
              <a:off x="-277581" y="9481499"/>
              <a:ext cx="13757409" cy="9771386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>
            <a:xfrm>
              <a:off x="-141026" y="9481499"/>
              <a:ext cx="13671936" cy="10007771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-4470" y="9481499"/>
              <a:ext cx="13586464" cy="1024415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3" name="任意多边形: 形状 52"/>
            <p:cNvSpPr/>
            <p:nvPr/>
          </p:nvSpPr>
          <p:spPr>
            <a:xfrm>
              <a:off x="132085" y="9481499"/>
              <a:ext cx="13500991" cy="10480540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4" name="任意多边形: 形状 53"/>
            <p:cNvSpPr/>
            <p:nvPr/>
          </p:nvSpPr>
          <p:spPr>
            <a:xfrm>
              <a:off x="268641" y="9481499"/>
              <a:ext cx="13415521" cy="1071692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5" name="任意多边形: 形状 54"/>
            <p:cNvSpPr/>
            <p:nvPr/>
          </p:nvSpPr>
          <p:spPr>
            <a:xfrm>
              <a:off x="405196" y="9481499"/>
              <a:ext cx="13330048" cy="10953310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6" name="任意多边形: 形状 55"/>
            <p:cNvSpPr/>
            <p:nvPr/>
          </p:nvSpPr>
          <p:spPr>
            <a:xfrm>
              <a:off x="541752" y="9481499"/>
              <a:ext cx="13244576" cy="11189694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7" name="任意多边形: 形状 56"/>
            <p:cNvSpPr/>
            <p:nvPr/>
          </p:nvSpPr>
          <p:spPr>
            <a:xfrm>
              <a:off x="678307" y="9481499"/>
              <a:ext cx="13159104" cy="11426079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8" name="任意多边形: 形状 57"/>
            <p:cNvSpPr/>
            <p:nvPr/>
          </p:nvSpPr>
          <p:spPr>
            <a:xfrm>
              <a:off x="814863" y="9481499"/>
              <a:ext cx="13073631" cy="11662463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9" name="任意多边形: 形状 58"/>
            <p:cNvSpPr/>
            <p:nvPr/>
          </p:nvSpPr>
          <p:spPr>
            <a:xfrm>
              <a:off x="951418" y="9481499"/>
              <a:ext cx="12988160" cy="11898848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1087974" y="9481499"/>
              <a:ext cx="12902688" cy="12135233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1" name="任意多边形: 形状 60"/>
            <p:cNvSpPr/>
            <p:nvPr/>
          </p:nvSpPr>
          <p:spPr>
            <a:xfrm>
              <a:off x="1224529" y="9481498"/>
              <a:ext cx="12817215" cy="12371618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2" name="任意多边形: 形状 61"/>
            <p:cNvSpPr/>
            <p:nvPr/>
          </p:nvSpPr>
          <p:spPr>
            <a:xfrm>
              <a:off x="1361085" y="9481498"/>
              <a:ext cx="12731743" cy="12608003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1497640" y="9481498"/>
              <a:ext cx="12646271" cy="12844387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24" name="任意多边形: 形状 1023"/>
            <p:cNvSpPr/>
            <p:nvPr/>
          </p:nvSpPr>
          <p:spPr>
            <a:xfrm>
              <a:off x="1634196" y="9481498"/>
              <a:ext cx="12560799" cy="13080772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25" name="任意多边形: 形状 1024"/>
            <p:cNvSpPr/>
            <p:nvPr/>
          </p:nvSpPr>
          <p:spPr>
            <a:xfrm>
              <a:off x="1770751" y="9481498"/>
              <a:ext cx="12475327" cy="13317156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27" name="任意多边形: 形状 1026"/>
            <p:cNvSpPr/>
            <p:nvPr/>
          </p:nvSpPr>
          <p:spPr>
            <a:xfrm>
              <a:off x="1907307" y="9481498"/>
              <a:ext cx="12389855" cy="13553542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29" name="任意多边形: 形状 1028"/>
            <p:cNvSpPr/>
            <p:nvPr/>
          </p:nvSpPr>
          <p:spPr>
            <a:xfrm>
              <a:off x="2043862" y="9481498"/>
              <a:ext cx="12304383" cy="13789926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30" name="任意多边形: 形状 1029"/>
            <p:cNvSpPr/>
            <p:nvPr/>
          </p:nvSpPr>
          <p:spPr>
            <a:xfrm>
              <a:off x="2180417" y="9481498"/>
              <a:ext cx="12218911" cy="14026311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31" name="任意多边形: 形状 1030"/>
            <p:cNvSpPr/>
            <p:nvPr/>
          </p:nvSpPr>
          <p:spPr>
            <a:xfrm>
              <a:off x="2316973" y="9481498"/>
              <a:ext cx="12133438" cy="1426269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32" name="任意多边形: 形状 1031"/>
            <p:cNvSpPr/>
            <p:nvPr/>
          </p:nvSpPr>
          <p:spPr>
            <a:xfrm>
              <a:off x="2453529" y="9481498"/>
              <a:ext cx="12047967" cy="14499081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33" name="任意多边形: 形状 1032"/>
            <p:cNvSpPr/>
            <p:nvPr/>
          </p:nvSpPr>
          <p:spPr>
            <a:xfrm>
              <a:off x="2590084" y="9481498"/>
              <a:ext cx="11962495" cy="1473546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34" name="组合 1033"/>
          <p:cNvGrpSpPr/>
          <p:nvPr/>
        </p:nvGrpSpPr>
        <p:grpSpPr>
          <a:xfrm rot="21392502">
            <a:off x="9870058" y="-2399140"/>
            <a:ext cx="9893851" cy="9243283"/>
            <a:chOff x="-277581" y="9481498"/>
            <a:chExt cx="14830160" cy="14735465"/>
          </a:xfrm>
        </p:grpSpPr>
        <p:sp>
          <p:nvSpPr>
            <p:cNvPr id="1035" name="任意多边形: 形状 1034"/>
            <p:cNvSpPr/>
            <p:nvPr/>
          </p:nvSpPr>
          <p:spPr>
            <a:xfrm>
              <a:off x="-277581" y="9481499"/>
              <a:ext cx="13757409" cy="9771386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6" name="任意多边形: 形状 1035"/>
            <p:cNvSpPr/>
            <p:nvPr/>
          </p:nvSpPr>
          <p:spPr>
            <a:xfrm>
              <a:off x="-141026" y="9481499"/>
              <a:ext cx="13671936" cy="10007771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37" name="任意多边形: 形状 1036"/>
            <p:cNvSpPr/>
            <p:nvPr/>
          </p:nvSpPr>
          <p:spPr>
            <a:xfrm>
              <a:off x="-4470" y="9481499"/>
              <a:ext cx="13586464" cy="1024415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38" name="任意多边形: 形状 1037"/>
            <p:cNvSpPr/>
            <p:nvPr/>
          </p:nvSpPr>
          <p:spPr>
            <a:xfrm>
              <a:off x="132085" y="9481499"/>
              <a:ext cx="13500991" cy="10480540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39" name="任意多边形: 形状 1038"/>
            <p:cNvSpPr/>
            <p:nvPr/>
          </p:nvSpPr>
          <p:spPr>
            <a:xfrm>
              <a:off x="268641" y="9481499"/>
              <a:ext cx="13415521" cy="1071692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40" name="任意多边形: 形状 1039"/>
            <p:cNvSpPr/>
            <p:nvPr/>
          </p:nvSpPr>
          <p:spPr>
            <a:xfrm>
              <a:off x="405196" y="9481499"/>
              <a:ext cx="13330048" cy="10953310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41" name="任意多边形: 形状 1040"/>
            <p:cNvSpPr/>
            <p:nvPr/>
          </p:nvSpPr>
          <p:spPr>
            <a:xfrm>
              <a:off x="541752" y="9481499"/>
              <a:ext cx="13244576" cy="11189694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42" name="任意多边形: 形状 1041"/>
            <p:cNvSpPr/>
            <p:nvPr/>
          </p:nvSpPr>
          <p:spPr>
            <a:xfrm>
              <a:off x="678307" y="9481499"/>
              <a:ext cx="13159104" cy="11426079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43" name="任意多边形: 形状 1042"/>
            <p:cNvSpPr/>
            <p:nvPr/>
          </p:nvSpPr>
          <p:spPr>
            <a:xfrm>
              <a:off x="814863" y="9481499"/>
              <a:ext cx="13073631" cy="11662463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44" name="任意多边形: 形状 1043"/>
            <p:cNvSpPr/>
            <p:nvPr/>
          </p:nvSpPr>
          <p:spPr>
            <a:xfrm>
              <a:off x="951418" y="9481499"/>
              <a:ext cx="12988160" cy="11898848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45" name="任意多边形: 形状 1044"/>
            <p:cNvSpPr/>
            <p:nvPr/>
          </p:nvSpPr>
          <p:spPr>
            <a:xfrm>
              <a:off x="1087974" y="9481499"/>
              <a:ext cx="12902688" cy="12135233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46" name="任意多边形: 形状 1045"/>
            <p:cNvSpPr/>
            <p:nvPr/>
          </p:nvSpPr>
          <p:spPr>
            <a:xfrm>
              <a:off x="1224529" y="9481498"/>
              <a:ext cx="12817215" cy="12371618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47" name="任意多边形: 形状 1046"/>
            <p:cNvSpPr/>
            <p:nvPr/>
          </p:nvSpPr>
          <p:spPr>
            <a:xfrm>
              <a:off x="1361085" y="9481498"/>
              <a:ext cx="12731743" cy="12608003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48" name="任意多边形: 形状 1047"/>
            <p:cNvSpPr/>
            <p:nvPr/>
          </p:nvSpPr>
          <p:spPr>
            <a:xfrm>
              <a:off x="1497640" y="9481498"/>
              <a:ext cx="12646271" cy="12844387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49" name="任意多边形: 形状 1048"/>
            <p:cNvSpPr/>
            <p:nvPr/>
          </p:nvSpPr>
          <p:spPr>
            <a:xfrm>
              <a:off x="1634196" y="9481498"/>
              <a:ext cx="12560799" cy="13080772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50" name="任意多边形: 形状 1049"/>
            <p:cNvSpPr/>
            <p:nvPr/>
          </p:nvSpPr>
          <p:spPr>
            <a:xfrm>
              <a:off x="1770751" y="9481498"/>
              <a:ext cx="12475327" cy="13317156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51" name="任意多边形: 形状 1050"/>
            <p:cNvSpPr/>
            <p:nvPr/>
          </p:nvSpPr>
          <p:spPr>
            <a:xfrm>
              <a:off x="1907307" y="9481498"/>
              <a:ext cx="12389855" cy="13553542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52" name="任意多边形: 形状 1051"/>
            <p:cNvSpPr/>
            <p:nvPr/>
          </p:nvSpPr>
          <p:spPr>
            <a:xfrm>
              <a:off x="2043862" y="9481498"/>
              <a:ext cx="12304383" cy="13789926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53" name="任意多边形: 形状 1052"/>
            <p:cNvSpPr/>
            <p:nvPr/>
          </p:nvSpPr>
          <p:spPr>
            <a:xfrm>
              <a:off x="2180417" y="9481498"/>
              <a:ext cx="12218911" cy="14026311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54" name="任意多边形: 形状 1053"/>
            <p:cNvSpPr/>
            <p:nvPr/>
          </p:nvSpPr>
          <p:spPr>
            <a:xfrm>
              <a:off x="2316973" y="9481498"/>
              <a:ext cx="12133438" cy="1426269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55" name="任意多边形: 形状 1054"/>
            <p:cNvSpPr/>
            <p:nvPr/>
          </p:nvSpPr>
          <p:spPr>
            <a:xfrm>
              <a:off x="2453529" y="9481498"/>
              <a:ext cx="12047967" cy="14499081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56" name="任意多边形: 形状 1055"/>
            <p:cNvSpPr/>
            <p:nvPr/>
          </p:nvSpPr>
          <p:spPr>
            <a:xfrm>
              <a:off x="2590084" y="9481498"/>
              <a:ext cx="11962495" cy="1473546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41" name="文本框 2140"/>
          <p:cNvSpPr txBox="1"/>
          <p:nvPr/>
        </p:nvSpPr>
        <p:spPr>
          <a:xfrm>
            <a:off x="3547110" y="400685"/>
            <a:ext cx="5080000" cy="577850"/>
          </a:xfrm>
          <a:prstGeom prst="rect">
            <a:avLst/>
          </a:prstGeom>
          <a:gradFill>
            <a:gsLst>
              <a:gs pos="78000">
                <a:srgbClr val="117793"/>
              </a:gs>
              <a:gs pos="30000">
                <a:srgbClr val="0C4E60"/>
              </a:gs>
              <a:gs pos="0">
                <a:srgbClr val="117793">
                  <a:alpha val="0"/>
                </a:srgbClr>
              </a:gs>
              <a:gs pos="100000">
                <a:srgbClr val="117793">
                  <a:alpha val="0"/>
                </a:srgbClr>
              </a:gs>
            </a:gsLst>
            <a:lin ang="0" scaled="0"/>
          </a:gradFill>
        </p:spPr>
        <p:txBody>
          <a:bodyPr wrap="square" lIns="0" tIns="0" bIns="0" anchor="ctr" anchorCtr="0">
            <a:noAutofit/>
          </a:bodyPr>
          <a:lstStyle/>
          <a:p>
            <a:pPr algn="ctr"/>
            <a:r>
              <a:rPr lang="zh-CN" altLang="en-US" sz="2800" kern="100" dirty="0">
                <a:solidFill>
                  <a:schemeClr val="bg1"/>
                </a:solidFill>
                <a:effectLst/>
                <a:latin typeface="汉仪雅酷黑 85W" panose="020B0904020202020204" charset="-122"/>
                <a:ea typeface="汉仪雅酷黑 85W" panose="020B0904020202020204" charset="-122"/>
                <a:cs typeface="Times New Roman" panose="02020603050405020304" pitchFamily="18" charset="0"/>
                <a:sym typeface="汉仪雅酷黑 85W" panose="020B0904020202020204" charset="-122"/>
              </a:rPr>
              <a:t>闽南语传播卓越拔尖人才实验班</a:t>
            </a:r>
            <a:endParaRPr lang="zh-CN" altLang="en-US" sz="2800" kern="100" dirty="0">
              <a:solidFill>
                <a:schemeClr val="bg1"/>
              </a:solidFill>
              <a:effectLst/>
              <a:latin typeface="汉仪雅酷黑 85W" panose="020B0904020202020204" charset="-122"/>
              <a:ea typeface="汉仪雅酷黑 85W" panose="020B0904020202020204" charset="-122"/>
              <a:cs typeface="Times New Roman" panose="02020603050405020304" pitchFamily="18" charset="0"/>
              <a:sym typeface="汉仪雅酷黑 85W" panose="020B0904020202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5" name="矩形 34"/>
            <p:cNvSpPr/>
            <p:nvPr/>
          </p:nvSpPr>
          <p:spPr>
            <a:xfrm>
              <a:off x="0" y="-1"/>
              <a:ext cx="12192000" cy="6413501"/>
            </a:xfrm>
            <a:prstGeom prst="rect">
              <a:avLst/>
            </a:prstGeom>
            <a:gradFill>
              <a:gsLst>
                <a:gs pos="27010">
                  <a:srgbClr val="DBEAF1"/>
                </a:gs>
                <a:gs pos="0">
                  <a:srgbClr val="A7CCDD"/>
                </a:gs>
                <a:gs pos="74000">
                  <a:srgbClr val="DBEAF1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 rot="0">
            <a:off x="16510" y="467995"/>
            <a:ext cx="11671935" cy="625475"/>
            <a:chOff x="252211" y="1450488"/>
            <a:chExt cx="11672236" cy="625709"/>
          </a:xfrm>
        </p:grpSpPr>
        <p:sp>
          <p:nvSpPr>
            <p:cNvPr id="26" name="文本框 25"/>
            <p:cNvSpPr txBox="1"/>
            <p:nvPr/>
          </p:nvSpPr>
          <p:spPr>
            <a:xfrm>
              <a:off x="252211" y="1450488"/>
              <a:ext cx="11672236" cy="625709"/>
            </a:xfrm>
            <a:prstGeom prst="rect">
              <a:avLst/>
            </a:prstGeom>
            <a:gradFill>
              <a:gsLst>
                <a:gs pos="79000">
                  <a:srgbClr val="117793"/>
                </a:gs>
                <a:gs pos="25000">
                  <a:srgbClr val="0C4E60"/>
                </a:gs>
                <a:gs pos="0">
                  <a:srgbClr val="117793">
                    <a:alpha val="0"/>
                  </a:srgbClr>
                </a:gs>
                <a:gs pos="100000">
                  <a:srgbClr val="117793">
                    <a:alpha val="0"/>
                  </a:srgbClr>
                </a:gs>
              </a:gsLst>
              <a:lin ang="0" scaled="0"/>
            </a:gradFill>
            <a:effectLst/>
          </p:spPr>
          <p:txBody>
            <a:bodyPr wrap="square" lIns="0" tIns="0" rIns="97841" bIns="0" anchor="ctr" anchorCtr="0">
              <a:noAutofit/>
            </a:bodyPr>
            <a:lstStyle/>
            <a:p>
              <a:pPr algn="ctr"/>
              <a:r>
                <a:rPr lang="zh-CN" altLang="en-US" sz="3425" kern="100" dirty="0">
                  <a:solidFill>
                    <a:schemeClr val="bg1"/>
                  </a:solidFill>
                  <a:effectLst/>
                  <a:latin typeface="汉仪雅酷黑 85W" panose="020B0904020202020204" charset="-122"/>
                  <a:ea typeface="汉仪雅酷黑 85W" panose="020B0904020202020204" charset="-122"/>
                  <a:cs typeface="Times New Roman" panose="02020603050405020304" pitchFamily="18" charset="0"/>
                </a:rPr>
                <a:t>创新载体，以鲜活叙事强化国家认同</a:t>
              </a:r>
              <a:endParaRPr lang="zh-CN" altLang="en-US" sz="3425" kern="100" dirty="0">
                <a:solidFill>
                  <a:schemeClr val="bg1"/>
                </a:solidFill>
                <a:effectLst/>
                <a:latin typeface="汉仪雅酷黑 85W" panose="020B0904020202020204" charset="-122"/>
                <a:ea typeface="汉仪雅酷黑 85W" panose="020B0904020202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9695644" y="1628602"/>
              <a:ext cx="1212252" cy="235542"/>
            </a:xfrm>
            <a:custGeom>
              <a:avLst/>
              <a:gdLst>
                <a:gd name="connsiteX0" fmla="*/ 0 w 1083734"/>
                <a:gd name="connsiteY0" fmla="*/ 152400 h 220133"/>
                <a:gd name="connsiteX1" fmla="*/ 321734 w 1083734"/>
                <a:gd name="connsiteY1" fmla="*/ 152400 h 220133"/>
                <a:gd name="connsiteX2" fmla="*/ 321734 w 1083734"/>
                <a:gd name="connsiteY2" fmla="*/ 0 h 220133"/>
                <a:gd name="connsiteX3" fmla="*/ 389467 w 1083734"/>
                <a:gd name="connsiteY3" fmla="*/ 220133 h 220133"/>
                <a:gd name="connsiteX4" fmla="*/ 457200 w 1083734"/>
                <a:gd name="connsiteY4" fmla="*/ 110067 h 220133"/>
                <a:gd name="connsiteX5" fmla="*/ 1083734 w 1083734"/>
                <a:gd name="connsiteY5" fmla="*/ 110067 h 220133"/>
                <a:gd name="connsiteX0-1" fmla="*/ 0 w 1083734"/>
                <a:gd name="connsiteY0-2" fmla="*/ 152400 h 220133"/>
                <a:gd name="connsiteX1-3" fmla="*/ 277284 w 1083734"/>
                <a:gd name="connsiteY1-4" fmla="*/ 125413 h 220133"/>
                <a:gd name="connsiteX2-5" fmla="*/ 321734 w 1083734"/>
                <a:gd name="connsiteY2-6" fmla="*/ 0 h 220133"/>
                <a:gd name="connsiteX3-7" fmla="*/ 389467 w 1083734"/>
                <a:gd name="connsiteY3-8" fmla="*/ 220133 h 220133"/>
                <a:gd name="connsiteX4-9" fmla="*/ 457200 w 1083734"/>
                <a:gd name="connsiteY4-10" fmla="*/ 110067 h 220133"/>
                <a:gd name="connsiteX5-11" fmla="*/ 1083734 w 1083734"/>
                <a:gd name="connsiteY5-12" fmla="*/ 110067 h 220133"/>
                <a:gd name="connsiteX0-13" fmla="*/ 0 w 1132946"/>
                <a:gd name="connsiteY0-14" fmla="*/ 125412 h 220133"/>
                <a:gd name="connsiteX1-15" fmla="*/ 326496 w 1132946"/>
                <a:gd name="connsiteY1-16" fmla="*/ 125413 h 220133"/>
                <a:gd name="connsiteX2-17" fmla="*/ 370946 w 1132946"/>
                <a:gd name="connsiteY2-18" fmla="*/ 0 h 220133"/>
                <a:gd name="connsiteX3-19" fmla="*/ 438679 w 1132946"/>
                <a:gd name="connsiteY3-20" fmla="*/ 220133 h 220133"/>
                <a:gd name="connsiteX4-21" fmla="*/ 506412 w 1132946"/>
                <a:gd name="connsiteY4-22" fmla="*/ 110067 h 220133"/>
                <a:gd name="connsiteX5-23" fmla="*/ 1132946 w 1132946"/>
                <a:gd name="connsiteY5-24" fmla="*/ 110067 h 220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132946" h="220133">
                  <a:moveTo>
                    <a:pt x="0" y="125412"/>
                  </a:moveTo>
                  <a:lnTo>
                    <a:pt x="326496" y="125413"/>
                  </a:lnTo>
                  <a:lnTo>
                    <a:pt x="370946" y="0"/>
                  </a:lnTo>
                  <a:lnTo>
                    <a:pt x="438679" y="220133"/>
                  </a:lnTo>
                  <a:lnTo>
                    <a:pt x="506412" y="110067"/>
                  </a:lnTo>
                  <a:lnTo>
                    <a:pt x="1132946" y="110067"/>
                  </a:lnTo>
                </a:path>
              </a:pathLst>
            </a:custGeom>
            <a:noFill/>
            <a:ln w="13589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0" scaled="0"/>
              </a:gra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7841" tIns="48920" rIns="97841" bIns="48920" rtlCol="0" anchor="ctr"/>
            <a:lstStyle/>
            <a:p>
              <a:pPr algn="ctr"/>
              <a:endParaRPr lang="zh-CN" altLang="en-US" sz="1925"/>
            </a:p>
          </p:txBody>
        </p:sp>
        <p:sp>
          <p:nvSpPr>
            <p:cNvPr id="29" name="任意多边形: 形状 28"/>
            <p:cNvSpPr/>
            <p:nvPr/>
          </p:nvSpPr>
          <p:spPr>
            <a:xfrm flipH="1">
              <a:off x="1117238" y="1628602"/>
              <a:ext cx="1212252" cy="235542"/>
            </a:xfrm>
            <a:custGeom>
              <a:avLst/>
              <a:gdLst>
                <a:gd name="connsiteX0" fmla="*/ 0 w 1083734"/>
                <a:gd name="connsiteY0" fmla="*/ 152400 h 220133"/>
                <a:gd name="connsiteX1" fmla="*/ 321734 w 1083734"/>
                <a:gd name="connsiteY1" fmla="*/ 152400 h 220133"/>
                <a:gd name="connsiteX2" fmla="*/ 321734 w 1083734"/>
                <a:gd name="connsiteY2" fmla="*/ 0 h 220133"/>
                <a:gd name="connsiteX3" fmla="*/ 389467 w 1083734"/>
                <a:gd name="connsiteY3" fmla="*/ 220133 h 220133"/>
                <a:gd name="connsiteX4" fmla="*/ 457200 w 1083734"/>
                <a:gd name="connsiteY4" fmla="*/ 110067 h 220133"/>
                <a:gd name="connsiteX5" fmla="*/ 1083734 w 1083734"/>
                <a:gd name="connsiteY5" fmla="*/ 110067 h 220133"/>
                <a:gd name="connsiteX0-1" fmla="*/ 0 w 1083734"/>
                <a:gd name="connsiteY0-2" fmla="*/ 152400 h 220133"/>
                <a:gd name="connsiteX1-3" fmla="*/ 277284 w 1083734"/>
                <a:gd name="connsiteY1-4" fmla="*/ 125413 h 220133"/>
                <a:gd name="connsiteX2-5" fmla="*/ 321734 w 1083734"/>
                <a:gd name="connsiteY2-6" fmla="*/ 0 h 220133"/>
                <a:gd name="connsiteX3-7" fmla="*/ 389467 w 1083734"/>
                <a:gd name="connsiteY3-8" fmla="*/ 220133 h 220133"/>
                <a:gd name="connsiteX4-9" fmla="*/ 457200 w 1083734"/>
                <a:gd name="connsiteY4-10" fmla="*/ 110067 h 220133"/>
                <a:gd name="connsiteX5-11" fmla="*/ 1083734 w 1083734"/>
                <a:gd name="connsiteY5-12" fmla="*/ 110067 h 220133"/>
                <a:gd name="connsiteX0-13" fmla="*/ 0 w 1132946"/>
                <a:gd name="connsiteY0-14" fmla="*/ 125412 h 220133"/>
                <a:gd name="connsiteX1-15" fmla="*/ 326496 w 1132946"/>
                <a:gd name="connsiteY1-16" fmla="*/ 125413 h 220133"/>
                <a:gd name="connsiteX2-17" fmla="*/ 370946 w 1132946"/>
                <a:gd name="connsiteY2-18" fmla="*/ 0 h 220133"/>
                <a:gd name="connsiteX3-19" fmla="*/ 438679 w 1132946"/>
                <a:gd name="connsiteY3-20" fmla="*/ 220133 h 220133"/>
                <a:gd name="connsiteX4-21" fmla="*/ 506412 w 1132946"/>
                <a:gd name="connsiteY4-22" fmla="*/ 110067 h 220133"/>
                <a:gd name="connsiteX5-23" fmla="*/ 1132946 w 1132946"/>
                <a:gd name="connsiteY5-24" fmla="*/ 110067 h 220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132946" h="220133">
                  <a:moveTo>
                    <a:pt x="0" y="125412"/>
                  </a:moveTo>
                  <a:lnTo>
                    <a:pt x="326496" y="125413"/>
                  </a:lnTo>
                  <a:lnTo>
                    <a:pt x="370946" y="0"/>
                  </a:lnTo>
                  <a:lnTo>
                    <a:pt x="438679" y="220133"/>
                  </a:lnTo>
                  <a:lnTo>
                    <a:pt x="506412" y="110067"/>
                  </a:lnTo>
                  <a:lnTo>
                    <a:pt x="1132946" y="110067"/>
                  </a:lnTo>
                </a:path>
              </a:pathLst>
            </a:custGeom>
            <a:noFill/>
            <a:ln w="13589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0" scaled="0"/>
              </a:gra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7841" tIns="48920" rIns="97841" bIns="48920" rtlCol="0" anchor="ctr"/>
            <a:lstStyle/>
            <a:p>
              <a:pPr algn="ctr"/>
              <a:endParaRPr lang="zh-CN" altLang="en-US" sz="1925"/>
            </a:p>
          </p:txBody>
        </p:sp>
      </p:grpSp>
      <p:sp>
        <p:nvSpPr>
          <p:cNvPr id="21" name="任意多边形: 形状 20"/>
          <p:cNvSpPr/>
          <p:nvPr/>
        </p:nvSpPr>
        <p:spPr>
          <a:xfrm>
            <a:off x="0" y="1356995"/>
            <a:ext cx="12192000" cy="4175125"/>
          </a:xfrm>
          <a:custGeom>
            <a:avLst/>
            <a:gdLst>
              <a:gd name="connsiteX0" fmla="*/ 0 w 11950700"/>
              <a:gd name="connsiteY0" fmla="*/ 0 h 6858000"/>
              <a:gd name="connsiteX1" fmla="*/ 11950700 w 11950700"/>
              <a:gd name="connsiteY1" fmla="*/ 0 h 6858000"/>
              <a:gd name="connsiteX2" fmla="*/ 11950700 w 11950700"/>
              <a:gd name="connsiteY2" fmla="*/ 6858000 h 6858000"/>
              <a:gd name="connsiteX3" fmla="*/ 0 w 119507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50700" h="6858000">
                <a:moveTo>
                  <a:pt x="0" y="0"/>
                </a:moveTo>
                <a:lnTo>
                  <a:pt x="11950700" y="0"/>
                </a:lnTo>
                <a:lnTo>
                  <a:pt x="119507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2000">
                <a:schemeClr val="bg1"/>
              </a:gs>
              <a:gs pos="0">
                <a:schemeClr val="bg1">
                  <a:alpha val="0"/>
                </a:schemeClr>
              </a:gs>
              <a:gs pos="79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0" rtlCol="0" anchor="ctr">
            <a:noAutofit/>
          </a:bodyPr>
          <a:lstStyle/>
          <a:p>
            <a:endParaRPr lang="zh-CN" altLang="en-US" sz="3600" kern="100" dirty="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16510" y="1892935"/>
            <a:ext cx="14291945" cy="3246120"/>
            <a:chOff x="-9544049" y="7077286"/>
            <a:chExt cx="25809926" cy="4777786"/>
          </a:xfrm>
        </p:grpSpPr>
        <p:pic>
          <p:nvPicPr>
            <p:cNvPr id="10" name="图片 9" descr="C:/Users/Chnjny/Desktop/ac345982b2b7d0a20cf4875c6ab761094b36adaf2ce3.webpac345982b2b7d0a20cf4875c6ab761094b36adaf2ce3"/>
            <p:cNvPicPr preferRelativeResize="0">
              <a:picLocks noChangeAspect="1"/>
            </p:cNvPicPr>
            <p:nvPr/>
          </p:nvPicPr>
          <p:blipFill>
            <a:blip r:embed="rId3"/>
            <a:srcRect l="-2196" t="5247" r="2196" b="28422"/>
            <a:stretch>
              <a:fillRect/>
            </a:stretch>
          </p:blipFill>
          <p:spPr>
            <a:xfrm>
              <a:off x="-9544049" y="7077286"/>
              <a:ext cx="6266989" cy="4777362"/>
            </a:xfrm>
            <a:prstGeom prst="rect">
              <a:avLst/>
            </a:prstGeom>
            <a:blipFill rotWithShape="1">
              <a:blip r:embed="rId4"/>
              <a:stretch>
                <a:fillRect r="-4000"/>
              </a:stretch>
            </a:blipFill>
          </p:spPr>
        </p:pic>
        <p:pic>
          <p:nvPicPr>
            <p:cNvPr id="14" name="图片 13" descr="C:/Users/Chnjny/Desktop/ac345982b2b7d0a20cf42fa9f2b461094b36acaf2cf6.webpac345982b2b7d0a20cf42fa9f2b461094b36acaf2cf6"/>
            <p:cNvPicPr>
              <a:picLocks noChangeAspect="1"/>
            </p:cNvPicPr>
            <p:nvPr/>
          </p:nvPicPr>
          <p:blipFill>
            <a:blip r:embed="rId5"/>
            <a:srcRect l="-238" t="2649" r="238" b="42789"/>
            <a:stretch>
              <a:fillRect/>
            </a:stretch>
          </p:blipFill>
          <p:spPr>
            <a:xfrm>
              <a:off x="-3139444" y="7078221"/>
              <a:ext cx="6266995" cy="4776851"/>
            </a:xfrm>
            <a:prstGeom prst="rect">
              <a:avLst/>
            </a:prstGeom>
          </p:spPr>
        </p:pic>
        <p:pic>
          <p:nvPicPr>
            <p:cNvPr id="16" name="图片 15" descr="C:/Users/Chnjny/Desktop/bd315c6034a85edf8db1160fee081e23dd54564edfd0.webpbd315c6034a85edf8db1160fee081e23dd54564edfd0"/>
            <p:cNvPicPr>
              <a:picLocks noChangeAspect="1"/>
            </p:cNvPicPr>
            <p:nvPr/>
          </p:nvPicPr>
          <p:blipFill>
            <a:blip r:embed="rId6"/>
            <a:srcRect l="-19" t="8335" r="19" b="33164"/>
            <a:stretch>
              <a:fillRect/>
            </a:stretch>
          </p:blipFill>
          <p:spPr>
            <a:xfrm>
              <a:off x="3265161" y="7079155"/>
              <a:ext cx="6010122" cy="4775917"/>
            </a:xfrm>
            <a:prstGeom prst="rect">
              <a:avLst/>
            </a:prstGeom>
          </p:spPr>
        </p:pic>
        <p:pic>
          <p:nvPicPr>
            <p:cNvPr id="20" name="图片 19" descr="C:/Users/Chnjny/Desktop/30adcbef76094b36acaf2cdff9976bd98d1001e937f4.webp30adcbef76094b36acaf2cdff9976bd98d1001e937f4"/>
            <p:cNvPicPr>
              <a:picLocks noChangeAspect="1"/>
            </p:cNvPicPr>
            <p:nvPr/>
          </p:nvPicPr>
          <p:blipFill>
            <a:blip r:embed="rId7"/>
            <a:srcRect l="-49" t="8770" r="1808" b="43143"/>
            <a:stretch>
              <a:fillRect/>
            </a:stretch>
          </p:blipFill>
          <p:spPr>
            <a:xfrm>
              <a:off x="9412893" y="7079155"/>
              <a:ext cx="6852984" cy="4775917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 rot="16200000">
            <a:off x="5985510" y="-3968115"/>
            <a:ext cx="220980" cy="11156950"/>
            <a:chOff x="8166100" y="542369"/>
            <a:chExt cx="190500" cy="8471549"/>
          </a:xfrm>
          <a:gradFill>
            <a:gsLst>
              <a:gs pos="22000">
                <a:srgbClr val="117793"/>
              </a:gs>
              <a:gs pos="0">
                <a:srgbClr val="0C4E60">
                  <a:alpha val="0"/>
                </a:srgbClr>
              </a:gs>
              <a:gs pos="68000">
                <a:srgbClr val="093D4B"/>
              </a:gs>
              <a:gs pos="100000">
                <a:srgbClr val="0C4E60">
                  <a:alpha val="0"/>
                </a:srgbClr>
              </a:gs>
            </a:gsLst>
            <a:lin ang="5400000" scaled="0"/>
          </a:gradFill>
        </p:grpSpPr>
        <p:grpSp>
          <p:nvGrpSpPr>
            <p:cNvPr id="30" name="组合 29"/>
            <p:cNvGrpSpPr/>
            <p:nvPr/>
          </p:nvGrpSpPr>
          <p:grpSpPr>
            <a:xfrm>
              <a:off x="8166100" y="542369"/>
              <a:ext cx="190500" cy="4184490"/>
              <a:chOff x="8166100" y="542369"/>
              <a:chExt cx="190500" cy="4184490"/>
            </a:xfrm>
            <a:grpFill/>
          </p:grpSpPr>
          <p:sp>
            <p:nvSpPr>
              <p:cNvPr id="52" name="矩形 51"/>
              <p:cNvSpPr/>
              <p:nvPr/>
            </p:nvSpPr>
            <p:spPr>
              <a:xfrm>
                <a:off x="8166100" y="542369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8166100" y="1074595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8166100" y="1606821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8166100" y="2139047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8166100" y="2671273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8166100" y="3203499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8166100" y="3735725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8166100" y="4267951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8166100" y="4829428"/>
              <a:ext cx="190500" cy="4184490"/>
              <a:chOff x="8166100" y="542369"/>
              <a:chExt cx="190500" cy="4184490"/>
            </a:xfrm>
            <a:grpFill/>
          </p:grpSpPr>
          <p:sp>
            <p:nvSpPr>
              <p:cNvPr id="37" name="矩形 36"/>
              <p:cNvSpPr/>
              <p:nvPr/>
            </p:nvSpPr>
            <p:spPr>
              <a:xfrm>
                <a:off x="8166100" y="542369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8166100" y="1074595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8166100" y="1606821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8166100" y="2139047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8166100" y="2671273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8166100" y="3203499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8166100" y="3735725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8166100" y="4267951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0" name="组合 59"/>
          <p:cNvGrpSpPr/>
          <p:nvPr/>
        </p:nvGrpSpPr>
        <p:grpSpPr>
          <a:xfrm rot="16200000">
            <a:off x="6016117" y="-291040"/>
            <a:ext cx="159753" cy="11156749"/>
            <a:chOff x="8166100" y="542369"/>
            <a:chExt cx="190500" cy="8471549"/>
          </a:xfrm>
          <a:gradFill>
            <a:gsLst>
              <a:gs pos="22000">
                <a:srgbClr val="0C4E60"/>
              </a:gs>
              <a:gs pos="0">
                <a:srgbClr val="117793">
                  <a:alpha val="0"/>
                </a:srgbClr>
              </a:gs>
              <a:gs pos="68000">
                <a:srgbClr val="0C4E60"/>
              </a:gs>
              <a:gs pos="100000">
                <a:srgbClr val="117793">
                  <a:alpha val="0"/>
                </a:srgbClr>
              </a:gs>
            </a:gsLst>
            <a:lin ang="5400000" scaled="0"/>
          </a:gradFill>
        </p:grpSpPr>
        <p:grpSp>
          <p:nvGrpSpPr>
            <p:cNvPr id="61" name="组合 60"/>
            <p:cNvGrpSpPr/>
            <p:nvPr/>
          </p:nvGrpSpPr>
          <p:grpSpPr>
            <a:xfrm>
              <a:off x="8166100" y="542369"/>
              <a:ext cx="190500" cy="4184490"/>
              <a:chOff x="8166100" y="542369"/>
              <a:chExt cx="190500" cy="4184490"/>
            </a:xfrm>
            <a:grpFill/>
          </p:grpSpPr>
          <p:sp>
            <p:nvSpPr>
              <p:cNvPr id="71" name="矩形 70"/>
              <p:cNvSpPr/>
              <p:nvPr/>
            </p:nvSpPr>
            <p:spPr>
              <a:xfrm>
                <a:off x="8166100" y="542369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1"/>
              <p:cNvSpPr/>
              <p:nvPr/>
            </p:nvSpPr>
            <p:spPr>
              <a:xfrm>
                <a:off x="8166100" y="1074595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2"/>
              <p:cNvSpPr/>
              <p:nvPr/>
            </p:nvSpPr>
            <p:spPr>
              <a:xfrm>
                <a:off x="8166100" y="1606821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3"/>
              <p:cNvSpPr/>
              <p:nvPr/>
            </p:nvSpPr>
            <p:spPr>
              <a:xfrm>
                <a:off x="8166100" y="2139047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8166100" y="2671273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5"/>
              <p:cNvSpPr/>
              <p:nvPr/>
            </p:nvSpPr>
            <p:spPr>
              <a:xfrm>
                <a:off x="8166100" y="3203499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8166100" y="3735725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7"/>
              <p:cNvSpPr/>
              <p:nvPr/>
            </p:nvSpPr>
            <p:spPr>
              <a:xfrm>
                <a:off x="8166100" y="4267951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2" name="组合 61"/>
            <p:cNvGrpSpPr/>
            <p:nvPr/>
          </p:nvGrpSpPr>
          <p:grpSpPr>
            <a:xfrm>
              <a:off x="8166100" y="4829428"/>
              <a:ext cx="190500" cy="4184490"/>
              <a:chOff x="8166100" y="542369"/>
              <a:chExt cx="190500" cy="4184490"/>
            </a:xfrm>
            <a:grpFill/>
          </p:grpSpPr>
          <p:sp>
            <p:nvSpPr>
              <p:cNvPr id="63" name="矩形 62"/>
              <p:cNvSpPr/>
              <p:nvPr/>
            </p:nvSpPr>
            <p:spPr>
              <a:xfrm>
                <a:off x="8166100" y="542369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8166100" y="1074595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64"/>
              <p:cNvSpPr/>
              <p:nvPr/>
            </p:nvSpPr>
            <p:spPr>
              <a:xfrm>
                <a:off x="8166100" y="1606821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8166100" y="2139047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6"/>
              <p:cNvSpPr/>
              <p:nvPr/>
            </p:nvSpPr>
            <p:spPr>
              <a:xfrm>
                <a:off x="8166100" y="2671273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7"/>
              <p:cNvSpPr/>
              <p:nvPr/>
            </p:nvSpPr>
            <p:spPr>
              <a:xfrm>
                <a:off x="8166100" y="3203499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8166100" y="3735725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69"/>
              <p:cNvSpPr/>
              <p:nvPr/>
            </p:nvSpPr>
            <p:spPr>
              <a:xfrm>
                <a:off x="8166100" y="4267951"/>
                <a:ext cx="190500" cy="4589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50" name="矩形 149"/>
          <p:cNvSpPr/>
          <p:nvPr/>
        </p:nvSpPr>
        <p:spPr>
          <a:xfrm>
            <a:off x="0" y="1178724"/>
            <a:ext cx="1904104" cy="4608116"/>
          </a:xfrm>
          <a:prstGeom prst="rect">
            <a:avLst/>
          </a:prstGeom>
          <a:gradFill>
            <a:gsLst>
              <a:gs pos="40000">
                <a:srgbClr val="D9E8EF">
                  <a:alpha val="0"/>
                </a:srgbClr>
              </a:gs>
              <a:gs pos="100000">
                <a:srgbClr val="D9E8E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矩形 150"/>
          <p:cNvSpPr/>
          <p:nvPr/>
        </p:nvSpPr>
        <p:spPr>
          <a:xfrm>
            <a:off x="10287635" y="1612265"/>
            <a:ext cx="1904365" cy="5293995"/>
          </a:xfrm>
          <a:prstGeom prst="rect">
            <a:avLst/>
          </a:prstGeom>
          <a:gradFill>
            <a:gsLst>
              <a:gs pos="40000">
                <a:srgbClr val="D9E8EF">
                  <a:alpha val="0"/>
                </a:srgbClr>
              </a:gs>
              <a:gs pos="100000">
                <a:srgbClr val="D9E8E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 rot="0">
            <a:off x="1628140" y="5601970"/>
            <a:ext cx="11733530" cy="1099185"/>
            <a:chOff x="234886" y="887239"/>
            <a:chExt cx="11733558" cy="1099253"/>
          </a:xfrm>
        </p:grpSpPr>
        <p:sp>
          <p:nvSpPr>
            <p:cNvPr id="2" name="文本框 1"/>
            <p:cNvSpPr txBox="1"/>
            <p:nvPr/>
          </p:nvSpPr>
          <p:spPr>
            <a:xfrm>
              <a:off x="234886" y="1124109"/>
              <a:ext cx="11733558" cy="625514"/>
            </a:xfrm>
            <a:prstGeom prst="rect">
              <a:avLst/>
            </a:prstGeom>
            <a:noFill/>
            <a:effectLst/>
          </p:spPr>
          <p:txBody>
            <a:bodyPr wrap="square" lIns="97841" tIns="48920" rIns="97841" bIns="48920">
              <a:spAutoFit/>
            </a:bodyPr>
            <a:lstStyle/>
            <a:p>
              <a:pPr algn="just"/>
              <a:r>
                <a:rPr lang="zh-CN" altLang="en-US" sz="3425" kern="100" dirty="0">
                  <a:solidFill>
                    <a:srgbClr val="0C4E6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汉仪颜楷简" panose="00020600040101010101" charset="-122"/>
                </a:rPr>
                <a:t>电视剧屡屡成为</a:t>
              </a:r>
              <a:r>
                <a:rPr lang="en-US" altLang="zh-CN" sz="3425" kern="100" dirty="0">
                  <a:solidFill>
                    <a:srgbClr val="0C4E6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汉仪颜楷简" panose="00020600040101010101" charset="-122"/>
                </a:rPr>
                <a:t>                          </a:t>
              </a:r>
              <a:r>
                <a:rPr lang="zh-CN" altLang="en-US" sz="3425" kern="100" dirty="0">
                  <a:solidFill>
                    <a:srgbClr val="0C4E6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汉仪颜楷简" panose="00020600040101010101" charset="-122"/>
                </a:rPr>
                <a:t>的文化符号    </a:t>
              </a:r>
              <a:endParaRPr lang="zh-CN" altLang="en-US" sz="3425" kern="100" dirty="0">
                <a:solidFill>
                  <a:srgbClr val="0C4E60"/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汉仪颜楷简" panose="00020600040101010101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119698" y="887239"/>
              <a:ext cx="3288673" cy="1099253"/>
            </a:xfrm>
            <a:prstGeom prst="rect">
              <a:avLst/>
            </a:prstGeom>
            <a:noFill/>
            <a:effectLst/>
          </p:spPr>
          <p:txBody>
            <a:bodyPr wrap="square" lIns="272976" tIns="136488" rIns="272976" bIns="136488">
              <a:spAutoFit/>
            </a:bodyPr>
            <a:lstStyle/>
            <a:p>
              <a:r>
                <a:rPr lang="zh-CN" altLang="en-US" sz="5375" kern="100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华文行楷" panose="02010800040101010101" charset="-122"/>
                  <a:ea typeface="华文行楷" panose="02010800040101010101" charset="-122"/>
                  <a:cs typeface="Times New Roman" panose="02020603050405020304" pitchFamily="18" charset="0"/>
                  <a:sym typeface="+mn-ea"/>
                </a:rPr>
                <a:t>两</a:t>
              </a:r>
              <a:r>
                <a:rPr lang="zh-CN" altLang="en-US" sz="5375" kern="100" dirty="0">
                  <a:solidFill>
                    <a:schemeClr val="accent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华文行楷" panose="02010800040101010101" charset="-122"/>
                  <a:ea typeface="华文行楷" panose="02010800040101010101" charset="-122"/>
                  <a:cs typeface="Times New Roman" panose="02020603050405020304" pitchFamily="18" charset="0"/>
                  <a:sym typeface="+mn-ea"/>
                </a:rPr>
                <a:t>岸交流</a:t>
              </a:r>
              <a:endParaRPr lang="zh-CN" altLang="en-US" sz="5375" kern="100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4378305" y="1896745"/>
            <a:ext cx="14291945" cy="3246120"/>
            <a:chOff x="-9544049" y="7077286"/>
            <a:chExt cx="25809926" cy="4777786"/>
          </a:xfrm>
        </p:grpSpPr>
        <p:pic>
          <p:nvPicPr>
            <p:cNvPr id="8" name="图片 7" descr="C:/Users/Chnjny/Desktop/ac345982b2b7d0a20cf4875c6ab761094b36adaf2ce3.webpac345982b2b7d0a20cf4875c6ab761094b36adaf2ce3"/>
            <p:cNvPicPr preferRelativeResize="0">
              <a:picLocks noChangeAspect="1"/>
            </p:cNvPicPr>
            <p:nvPr/>
          </p:nvPicPr>
          <p:blipFill>
            <a:blip r:embed="rId3"/>
            <a:srcRect l="-2196" t="5247" r="2196" b="28422"/>
            <a:stretch>
              <a:fillRect/>
            </a:stretch>
          </p:blipFill>
          <p:spPr>
            <a:xfrm>
              <a:off x="-9544049" y="7077286"/>
              <a:ext cx="6266989" cy="4777362"/>
            </a:xfrm>
            <a:prstGeom prst="rect">
              <a:avLst/>
            </a:prstGeom>
            <a:blipFill rotWithShape="1">
              <a:blip r:embed="rId4"/>
              <a:stretch>
                <a:fillRect r="-4000"/>
              </a:stretch>
            </a:blipFill>
          </p:spPr>
        </p:pic>
        <p:pic>
          <p:nvPicPr>
            <p:cNvPr id="13" name="图片 12" descr="C:/Users/Chnjny/Desktop/ac345982b2b7d0a20cf42fa9f2b461094b36acaf2cf6.webpac345982b2b7d0a20cf42fa9f2b461094b36acaf2cf6"/>
            <p:cNvPicPr>
              <a:picLocks noChangeAspect="1"/>
            </p:cNvPicPr>
            <p:nvPr/>
          </p:nvPicPr>
          <p:blipFill>
            <a:blip r:embed="rId5"/>
            <a:srcRect l="-238" t="2649" r="238" b="42789"/>
            <a:stretch>
              <a:fillRect/>
            </a:stretch>
          </p:blipFill>
          <p:spPr>
            <a:xfrm>
              <a:off x="-3139444" y="7078221"/>
              <a:ext cx="6266995" cy="4776851"/>
            </a:xfrm>
            <a:prstGeom prst="rect">
              <a:avLst/>
            </a:prstGeom>
          </p:spPr>
        </p:pic>
        <p:pic>
          <p:nvPicPr>
            <p:cNvPr id="15" name="图片 14" descr="C:/Users/Chnjny/Desktop/bd315c6034a85edf8db1160fee081e23dd54564edfd0.webpbd315c6034a85edf8db1160fee081e23dd54564edfd0"/>
            <p:cNvPicPr>
              <a:picLocks noChangeAspect="1"/>
            </p:cNvPicPr>
            <p:nvPr/>
          </p:nvPicPr>
          <p:blipFill>
            <a:blip r:embed="rId6"/>
            <a:srcRect l="-19" t="8335" r="19" b="33164"/>
            <a:stretch>
              <a:fillRect/>
            </a:stretch>
          </p:blipFill>
          <p:spPr>
            <a:xfrm>
              <a:off x="3265161" y="7079155"/>
              <a:ext cx="6010122" cy="4775917"/>
            </a:xfrm>
            <a:prstGeom prst="rect">
              <a:avLst/>
            </a:prstGeom>
          </p:spPr>
        </p:pic>
        <p:pic>
          <p:nvPicPr>
            <p:cNvPr id="17" name="图片 16" descr="C:/Users/Chnjny/Desktop/30adcbef76094b36acaf2cdff9976bd98d1001e937f4.webp30adcbef76094b36acaf2cdff9976bd98d1001e937f4"/>
            <p:cNvPicPr>
              <a:picLocks noChangeAspect="1"/>
            </p:cNvPicPr>
            <p:nvPr/>
          </p:nvPicPr>
          <p:blipFill>
            <a:blip r:embed="rId7"/>
            <a:srcRect l="-335" t="10660" r="335" b="41247"/>
            <a:stretch>
              <a:fillRect/>
            </a:stretch>
          </p:blipFill>
          <p:spPr>
            <a:xfrm>
              <a:off x="9412893" y="7079155"/>
              <a:ext cx="6852984" cy="477591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75313 -0.00671 " pathEditMode="relative" rAng="0" ptsTypes="AA">
                                      <p:cBhvr>
                                        <p:cTn id="9" dur="6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56" y="-34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75313 -0.00671 " pathEditMode="relative" rAng="0" ptsTypes="AA">
                                      <p:cBhvr>
                                        <p:cTn id="11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56" y="-34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G:/廉洁/hs.jpghs"/>
          <p:cNvPicPr preferRelativeResize="0">
            <a:picLocks noChangeAspect="1"/>
          </p:cNvPicPr>
          <p:nvPr/>
        </p:nvPicPr>
        <p:blipFill>
          <a:blip r:embed="rId1"/>
          <a:srcRect l="22456" t="24927" r="9526"/>
          <a:stretch>
            <a:fillRect/>
          </a:stretch>
        </p:blipFill>
        <p:spPr>
          <a:xfrm flipH="1">
            <a:off x="1498067" y="0"/>
            <a:ext cx="10693933" cy="6858000"/>
          </a:xfrm>
          <a:custGeom>
            <a:avLst/>
            <a:gdLst>
              <a:gd name="connsiteX0" fmla="*/ 10185399 w 10185399"/>
              <a:gd name="connsiteY0" fmla="*/ 0 h 6858000"/>
              <a:gd name="connsiteX1" fmla="*/ 0 w 10185399"/>
              <a:gd name="connsiteY1" fmla="*/ 0 h 6858000"/>
              <a:gd name="connsiteX2" fmla="*/ 0 w 10185399"/>
              <a:gd name="connsiteY2" fmla="*/ 6858000 h 6858000"/>
              <a:gd name="connsiteX3" fmla="*/ 10185399 w 101853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85399" h="6858000">
                <a:moveTo>
                  <a:pt x="10185399" y="0"/>
                </a:moveTo>
                <a:lnTo>
                  <a:pt x="0" y="0"/>
                </a:lnTo>
                <a:lnTo>
                  <a:pt x="0" y="6858000"/>
                </a:lnTo>
                <a:lnTo>
                  <a:pt x="10185399" y="685800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 w="28575" cmpd="thickThin">
            <a:noFill/>
          </a:ln>
        </p:spPr>
      </p:pic>
      <p:pic>
        <p:nvPicPr>
          <p:cNvPr id="7" name="图片 6"/>
          <p:cNvPicPr/>
          <p:nvPr/>
        </p:nvPicPr>
        <p:blipFill>
          <a:blip r:embed="rId3"/>
          <a:srcRect b="23192"/>
          <a:stretch>
            <a:fillRect/>
          </a:stretch>
        </p:blipFill>
        <p:spPr>
          <a:xfrm>
            <a:off x="6301105" y="0"/>
            <a:ext cx="5890260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0"/>
            <a:ext cx="10414000" cy="6858000"/>
          </a:xfrm>
          <a:prstGeom prst="rect">
            <a:avLst/>
          </a:prstGeom>
          <a:gradFill>
            <a:gsLst>
              <a:gs pos="63000">
                <a:srgbClr val="DBEAF1">
                  <a:alpha val="98000"/>
                </a:srgbClr>
              </a:gs>
              <a:gs pos="0">
                <a:srgbClr val="A7CCDD"/>
              </a:gs>
              <a:gs pos="86000">
                <a:srgbClr val="DBEAF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330200" y="1296035"/>
            <a:ext cx="6148705" cy="41497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1117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678315250"/>
                </a:ext>
              </a:extLst>
            </a:pPr>
            <a:r>
              <a:rPr lang="zh-CN" altLang="en-US" sz="4400" kern="100" dirty="0">
                <a:solidFill>
                  <a:srgbClr val="0C4E6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汉仪颜楷简" panose="00020600040101010101" charset="-122"/>
              </a:rPr>
              <a:t>“</a:t>
            </a:r>
            <a:r>
              <a:rPr lang="zh-CN" altLang="en-US" sz="4400" kern="100" dirty="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汉仪颜楷简" panose="00020600040101010101" charset="-122"/>
              </a:rPr>
              <a:t>两岸创作人</a:t>
            </a:r>
            <a:r>
              <a:rPr lang="zh-CN" altLang="en-US" sz="4400" kern="100" dirty="0">
                <a:solidFill>
                  <a:srgbClr val="0C4E6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汉仪颜楷简" panose="00020600040101010101" charset="-122"/>
              </a:rPr>
              <a:t>本就拥有相同的审美和共同的语境，</a:t>
            </a:r>
            <a:r>
              <a:rPr lang="zh-CN" altLang="en-US" sz="4400" kern="100" dirty="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汉仪颜楷简" panose="00020600040101010101" charset="-122"/>
              </a:rPr>
              <a:t>文化根脉割舍不断</a:t>
            </a:r>
            <a:r>
              <a:rPr lang="zh-CN" altLang="en-US" sz="4400" kern="100" dirty="0">
                <a:solidFill>
                  <a:srgbClr val="0C4E6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汉仪颜楷简" panose="00020600040101010101" charset="-122"/>
              </a:rPr>
              <a:t>。”</a:t>
            </a:r>
            <a:endParaRPr lang="zh-CN" altLang="en-US" sz="4400" kern="100" dirty="0">
              <a:solidFill>
                <a:srgbClr val="0C4E6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汉仪颜楷简" panose="00020600040101010101" charset="-122"/>
            </a:endParaRPr>
          </a:p>
        </p:txBody>
      </p:sp>
      <p:pic>
        <p:nvPicPr>
          <p:cNvPr id="18" name="Picture 11" descr="查看图片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342" r="52657" b="45585"/>
          <a:stretch>
            <a:fillRect/>
          </a:stretch>
        </p:blipFill>
        <p:spPr bwMode="auto">
          <a:xfrm>
            <a:off x="2371798" y="279049"/>
            <a:ext cx="2409769" cy="8404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查看图片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342" r="52657" b="45585"/>
          <a:stretch>
            <a:fillRect/>
          </a:stretch>
        </p:blipFill>
        <p:spPr bwMode="auto">
          <a:xfrm>
            <a:off x="-253999" y="5695227"/>
            <a:ext cx="2409769" cy="8404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1" name="文本框 2140"/>
          <p:cNvSpPr txBox="1"/>
          <p:nvPr/>
        </p:nvSpPr>
        <p:spPr>
          <a:xfrm>
            <a:off x="207010" y="280670"/>
            <a:ext cx="6543040" cy="577850"/>
          </a:xfrm>
          <a:prstGeom prst="rect">
            <a:avLst/>
          </a:prstGeom>
          <a:gradFill>
            <a:gsLst>
              <a:gs pos="78000">
                <a:srgbClr val="117793"/>
              </a:gs>
              <a:gs pos="30000">
                <a:srgbClr val="0C4E60"/>
              </a:gs>
              <a:gs pos="0">
                <a:srgbClr val="117793">
                  <a:alpha val="0"/>
                </a:srgbClr>
              </a:gs>
              <a:gs pos="100000">
                <a:srgbClr val="117793">
                  <a:alpha val="0"/>
                </a:srgbClr>
              </a:gs>
            </a:gsLst>
            <a:lin ang="0" scaled="0"/>
          </a:gradFill>
        </p:spPr>
        <p:txBody>
          <a:bodyPr wrap="square" lIns="0" tIns="0" bIns="0" anchor="ctr" anchorCtr="0">
            <a:noAutofit/>
          </a:bodyPr>
          <a:lstStyle/>
          <a:p>
            <a:pPr algn="ctr"/>
            <a:r>
              <a:rPr lang="zh-CN" altLang="en-US" sz="2800" kern="100" dirty="0">
                <a:solidFill>
                  <a:schemeClr val="bg1"/>
                </a:solidFill>
                <a:effectLst/>
                <a:latin typeface="汉仪雅酷黑 85W" panose="020B0904020202020204" charset="-122"/>
                <a:ea typeface="汉仪雅酷黑 85W" panose="020B0904020202020204" charset="-122"/>
                <a:cs typeface="Times New Roman" panose="02020603050405020304" pitchFamily="18" charset="0"/>
                <a:sym typeface="汉仪雅酷黑 85W" panose="020B0904020202020204" charset="-122"/>
              </a:rPr>
              <a:t>创新载体，以鲜活叙事强化国家认同</a:t>
            </a:r>
            <a:endParaRPr lang="zh-CN" altLang="en-US" sz="2800" kern="100" dirty="0">
              <a:solidFill>
                <a:schemeClr val="bg1"/>
              </a:solidFill>
              <a:effectLst/>
              <a:latin typeface="汉仪雅酷黑 85W" panose="020B0904020202020204" charset="-122"/>
              <a:ea typeface="汉仪雅酷黑 85W" panose="020B0904020202020204" charset="-122"/>
              <a:cs typeface="Times New Roman" panose="02020603050405020304" pitchFamily="18" charset="0"/>
              <a:sym typeface="汉仪雅酷黑 85W" panose="020B0904020202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35355" y="5539105"/>
            <a:ext cx="5706110" cy="538480"/>
            <a:chOff x="1473" y="8723"/>
            <a:chExt cx="8986" cy="848"/>
          </a:xfrm>
        </p:grpSpPr>
        <p:sp>
          <p:nvSpPr>
            <p:cNvPr id="12" name="任意多边形: 形状 11"/>
            <p:cNvSpPr/>
            <p:nvPr/>
          </p:nvSpPr>
          <p:spPr>
            <a:xfrm>
              <a:off x="1473" y="8723"/>
              <a:ext cx="8815" cy="848"/>
            </a:xfrm>
            <a:custGeom>
              <a:avLst/>
              <a:gdLst>
                <a:gd name="connsiteX0" fmla="*/ 2567904 w 12191999"/>
                <a:gd name="connsiteY0" fmla="*/ 3566258 h 3583701"/>
                <a:gd name="connsiteX1" fmla="*/ 2611069 w 12191999"/>
                <a:gd name="connsiteY1" fmla="*/ 3567011 h 3583701"/>
                <a:gd name="connsiteX2" fmla="*/ 2589296 w 12191999"/>
                <a:gd name="connsiteY2" fmla="*/ 3577059 h 3583701"/>
                <a:gd name="connsiteX3" fmla="*/ 2567904 w 12191999"/>
                <a:gd name="connsiteY3" fmla="*/ 3566258 h 3583701"/>
                <a:gd name="connsiteX4" fmla="*/ 2727755 w 12191999"/>
                <a:gd name="connsiteY4" fmla="*/ 3559515 h 3583701"/>
                <a:gd name="connsiteX5" fmla="*/ 2848591 w 12191999"/>
                <a:gd name="connsiteY5" fmla="*/ 3561626 h 3583701"/>
                <a:gd name="connsiteX6" fmla="*/ 2833112 w 12191999"/>
                <a:gd name="connsiteY6" fmla="*/ 3582805 h 3583701"/>
                <a:gd name="connsiteX7" fmla="*/ 2697265 w 12191999"/>
                <a:gd name="connsiteY7" fmla="*/ 3575071 h 3583701"/>
                <a:gd name="connsiteX8" fmla="*/ 2727755 w 12191999"/>
                <a:gd name="connsiteY8" fmla="*/ 3559515 h 3583701"/>
                <a:gd name="connsiteX9" fmla="*/ 10937801 w 12191999"/>
                <a:gd name="connsiteY9" fmla="*/ 3554972 h 3583701"/>
                <a:gd name="connsiteX10" fmla="*/ 10937551 w 12191999"/>
                <a:gd name="connsiteY10" fmla="*/ 3569268 h 3583701"/>
                <a:gd name="connsiteX11" fmla="*/ 10928755 w 12191999"/>
                <a:gd name="connsiteY11" fmla="*/ 3570455 h 3583701"/>
                <a:gd name="connsiteX12" fmla="*/ 10894387 w 12191999"/>
                <a:gd name="connsiteY12" fmla="*/ 3568514 h 3583701"/>
                <a:gd name="connsiteX13" fmla="*/ 10908865 w 12191999"/>
                <a:gd name="connsiteY13" fmla="*/ 3564000 h 3583701"/>
                <a:gd name="connsiteX14" fmla="*/ 10908947 w 12191999"/>
                <a:gd name="connsiteY14" fmla="*/ 3559235 h 3583701"/>
                <a:gd name="connsiteX15" fmla="*/ 10937801 w 12191999"/>
                <a:gd name="connsiteY15" fmla="*/ 3554972 h 3583701"/>
                <a:gd name="connsiteX16" fmla="*/ 2147613 w 12191999"/>
                <a:gd name="connsiteY16" fmla="*/ 3554631 h 3583701"/>
                <a:gd name="connsiteX17" fmla="*/ 2208164 w 12191999"/>
                <a:gd name="connsiteY17" fmla="*/ 3566175 h 3583701"/>
                <a:gd name="connsiteX18" fmla="*/ 2192799 w 12191999"/>
                <a:gd name="connsiteY18" fmla="*/ 3576394 h 3583701"/>
                <a:gd name="connsiteX19" fmla="*/ 2071512 w 12191999"/>
                <a:gd name="connsiteY19" fmla="*/ 3563790 h 3583701"/>
                <a:gd name="connsiteX20" fmla="*/ 2147613 w 12191999"/>
                <a:gd name="connsiteY20" fmla="*/ 3554631 h 3583701"/>
                <a:gd name="connsiteX21" fmla="*/ 2035728 w 12191999"/>
                <a:gd name="connsiteY21" fmla="*/ 3552129 h 3583701"/>
                <a:gd name="connsiteX22" fmla="*/ 2057206 w 12191999"/>
                <a:gd name="connsiteY22" fmla="*/ 3558536 h 3583701"/>
                <a:gd name="connsiteX23" fmla="*/ 2052406 w 12191999"/>
                <a:gd name="connsiteY23" fmla="*/ 3562977 h 3583701"/>
                <a:gd name="connsiteX24" fmla="*/ 2040947 w 12191999"/>
                <a:gd name="connsiteY24" fmla="*/ 3562273 h 3583701"/>
                <a:gd name="connsiteX25" fmla="*/ 2014042 w 12191999"/>
                <a:gd name="connsiteY25" fmla="*/ 3557782 h 3583701"/>
                <a:gd name="connsiteX26" fmla="*/ 2035728 w 12191999"/>
                <a:gd name="connsiteY26" fmla="*/ 3552129 h 3583701"/>
                <a:gd name="connsiteX27" fmla="*/ 1955318 w 12191999"/>
                <a:gd name="connsiteY27" fmla="*/ 3547821 h 3583701"/>
                <a:gd name="connsiteX28" fmla="*/ 1999769 w 12191999"/>
                <a:gd name="connsiteY28" fmla="*/ 3551575 h 3583701"/>
                <a:gd name="connsiteX29" fmla="*/ 1967306 w 12191999"/>
                <a:gd name="connsiteY29" fmla="*/ 3556967 h 3583701"/>
                <a:gd name="connsiteX30" fmla="*/ 1934949 w 12191999"/>
                <a:gd name="connsiteY30" fmla="*/ 3555211 h 3583701"/>
                <a:gd name="connsiteX31" fmla="*/ 1955318 w 12191999"/>
                <a:gd name="connsiteY31" fmla="*/ 3547821 h 3583701"/>
                <a:gd name="connsiteX32" fmla="*/ 2416718 w 12191999"/>
                <a:gd name="connsiteY32" fmla="*/ 3544553 h 3583701"/>
                <a:gd name="connsiteX33" fmla="*/ 2431211 w 12191999"/>
                <a:gd name="connsiteY33" fmla="*/ 3565233 h 3583701"/>
                <a:gd name="connsiteX34" fmla="*/ 2356623 w 12191999"/>
                <a:gd name="connsiteY34" fmla="*/ 3579253 h 3583701"/>
                <a:gd name="connsiteX35" fmla="*/ 2327174 w 12191999"/>
                <a:gd name="connsiteY35" fmla="*/ 3563417 h 3583701"/>
                <a:gd name="connsiteX36" fmla="*/ 2282301 w 12191999"/>
                <a:gd name="connsiteY36" fmla="*/ 3577956 h 3583701"/>
                <a:gd name="connsiteX37" fmla="*/ 2267432 w 12191999"/>
                <a:gd name="connsiteY37" fmla="*/ 3577697 h 3583701"/>
                <a:gd name="connsiteX38" fmla="*/ 2208427 w 12191999"/>
                <a:gd name="connsiteY38" fmla="*/ 3551130 h 3583701"/>
                <a:gd name="connsiteX39" fmla="*/ 2416718 w 12191999"/>
                <a:gd name="connsiteY39" fmla="*/ 3544553 h 3583701"/>
                <a:gd name="connsiteX40" fmla="*/ 1861352 w 12191999"/>
                <a:gd name="connsiteY40" fmla="*/ 3539627 h 3583701"/>
                <a:gd name="connsiteX41" fmla="*/ 1876054 w 12191999"/>
                <a:gd name="connsiteY41" fmla="*/ 3549416 h 3583701"/>
                <a:gd name="connsiteX42" fmla="*/ 1920638 w 12191999"/>
                <a:gd name="connsiteY42" fmla="*/ 3550194 h 3583701"/>
                <a:gd name="connsiteX43" fmla="*/ 1883393 w 12191999"/>
                <a:gd name="connsiteY43" fmla="*/ 3554907 h 3583701"/>
                <a:gd name="connsiteX44" fmla="*/ 1846318 w 12191999"/>
                <a:gd name="connsiteY44" fmla="*/ 3548897 h 3583701"/>
                <a:gd name="connsiteX45" fmla="*/ 1801732 w 12191999"/>
                <a:gd name="connsiteY45" fmla="*/ 3548118 h 3583701"/>
                <a:gd name="connsiteX46" fmla="*/ 1861352 w 12191999"/>
                <a:gd name="connsiteY46" fmla="*/ 3539627 h 3583701"/>
                <a:gd name="connsiteX47" fmla="*/ 198580 w 12191999"/>
                <a:gd name="connsiteY47" fmla="*/ 3531085 h 3583701"/>
                <a:gd name="connsiteX48" fmla="*/ 201415 w 12191999"/>
                <a:gd name="connsiteY48" fmla="*/ 3531420 h 3583701"/>
                <a:gd name="connsiteX49" fmla="*/ 201326 w 12191999"/>
                <a:gd name="connsiteY49" fmla="*/ 3536525 h 3583701"/>
                <a:gd name="connsiteX50" fmla="*/ 777066 w 12191999"/>
                <a:gd name="connsiteY50" fmla="*/ 3527250 h 3583701"/>
                <a:gd name="connsiteX51" fmla="*/ 798598 w 12191999"/>
                <a:gd name="connsiteY51" fmla="*/ 3530607 h 3583701"/>
                <a:gd name="connsiteX52" fmla="*/ 755351 w 12191999"/>
                <a:gd name="connsiteY52" fmla="*/ 3534618 h 3583701"/>
                <a:gd name="connsiteX53" fmla="*/ 777066 w 12191999"/>
                <a:gd name="connsiteY53" fmla="*/ 3527250 h 3583701"/>
                <a:gd name="connsiteX54" fmla="*/ 11043589 w 12191999"/>
                <a:gd name="connsiteY54" fmla="*/ 3526299 h 3583701"/>
                <a:gd name="connsiteX55" fmla="*/ 10968383 w 12191999"/>
                <a:gd name="connsiteY55" fmla="*/ 3549779 h 3583701"/>
                <a:gd name="connsiteX56" fmla="*/ 11028449 w 12191999"/>
                <a:gd name="connsiteY56" fmla="*/ 3535951 h 3583701"/>
                <a:gd name="connsiteX57" fmla="*/ 11043589 w 12191999"/>
                <a:gd name="connsiteY57" fmla="*/ 3526299 h 3583701"/>
                <a:gd name="connsiteX58" fmla="*/ 964188 w 12191999"/>
                <a:gd name="connsiteY58" fmla="*/ 3523963 h 3583701"/>
                <a:gd name="connsiteX59" fmla="*/ 978415 w 12191999"/>
                <a:gd name="connsiteY59" fmla="*/ 3533745 h 3583701"/>
                <a:gd name="connsiteX60" fmla="*/ 834398 w 12191999"/>
                <a:gd name="connsiteY60" fmla="*/ 3540764 h 3583701"/>
                <a:gd name="connsiteX61" fmla="*/ 964188 w 12191999"/>
                <a:gd name="connsiteY61" fmla="*/ 3523963 h 3583701"/>
                <a:gd name="connsiteX62" fmla="*/ 10747091 w 12191999"/>
                <a:gd name="connsiteY62" fmla="*/ 3515893 h 3583701"/>
                <a:gd name="connsiteX63" fmla="*/ 10794131 w 12191999"/>
                <a:gd name="connsiteY63" fmla="*/ 3542250 h 3583701"/>
                <a:gd name="connsiteX64" fmla="*/ 10730743 w 12191999"/>
                <a:gd name="connsiteY64" fmla="*/ 3546251 h 3583701"/>
                <a:gd name="connsiteX65" fmla="*/ 10715177 w 12191999"/>
                <a:gd name="connsiteY65" fmla="*/ 3530657 h 3583701"/>
                <a:gd name="connsiteX66" fmla="*/ 10747091 w 12191999"/>
                <a:gd name="connsiteY66" fmla="*/ 3515893 h 3583701"/>
                <a:gd name="connsiteX67" fmla="*/ 11298063 w 12191999"/>
                <a:gd name="connsiteY67" fmla="*/ 3515865 h 3583701"/>
                <a:gd name="connsiteX68" fmla="*/ 11282941 w 12191999"/>
                <a:gd name="connsiteY68" fmla="*/ 3525518 h 3583701"/>
                <a:gd name="connsiteX69" fmla="*/ 11310927 w 12191999"/>
                <a:gd name="connsiteY69" fmla="*/ 3529106 h 3583701"/>
                <a:gd name="connsiteX70" fmla="*/ 11327893 w 12191999"/>
                <a:gd name="connsiteY70" fmla="*/ 3521344 h 3583701"/>
                <a:gd name="connsiteX71" fmla="*/ 11298063 w 12191999"/>
                <a:gd name="connsiteY71" fmla="*/ 3515865 h 3583701"/>
                <a:gd name="connsiteX72" fmla="*/ 10954043 w 12191999"/>
                <a:gd name="connsiteY72" fmla="*/ 3514818 h 3583701"/>
                <a:gd name="connsiteX73" fmla="*/ 10909007 w 12191999"/>
                <a:gd name="connsiteY73" fmla="*/ 3523950 h 3583701"/>
                <a:gd name="connsiteX74" fmla="*/ 10938731 w 12191999"/>
                <a:gd name="connsiteY74" fmla="*/ 3534385 h 3583701"/>
                <a:gd name="connsiteX75" fmla="*/ 10954043 w 12191999"/>
                <a:gd name="connsiteY75" fmla="*/ 3514818 h 3583701"/>
                <a:gd name="connsiteX76" fmla="*/ 11197815 w 12191999"/>
                <a:gd name="connsiteY76" fmla="*/ 3514425 h 3583701"/>
                <a:gd name="connsiteX77" fmla="*/ 11193291 w 12191999"/>
                <a:gd name="connsiteY77" fmla="*/ 3518994 h 3583701"/>
                <a:gd name="connsiteX78" fmla="*/ 11208259 w 12191999"/>
                <a:gd name="connsiteY78" fmla="*/ 3519256 h 3583701"/>
                <a:gd name="connsiteX79" fmla="*/ 11207999 w 12191999"/>
                <a:gd name="connsiteY79" fmla="*/ 3534126 h 3583701"/>
                <a:gd name="connsiteX80" fmla="*/ 11197815 w 12191999"/>
                <a:gd name="connsiteY80" fmla="*/ 3514425 h 3583701"/>
                <a:gd name="connsiteX81" fmla="*/ 158607 w 12191999"/>
                <a:gd name="connsiteY81" fmla="*/ 3510242 h 3583701"/>
                <a:gd name="connsiteX82" fmla="*/ 201683 w 12191999"/>
                <a:gd name="connsiteY82" fmla="*/ 3516102 h 3583701"/>
                <a:gd name="connsiteX83" fmla="*/ 196101 w 12191999"/>
                <a:gd name="connsiteY83" fmla="*/ 3526218 h 3583701"/>
                <a:gd name="connsiteX84" fmla="*/ 198580 w 12191999"/>
                <a:gd name="connsiteY84" fmla="*/ 3531085 h 3583701"/>
                <a:gd name="connsiteX85" fmla="*/ 156535 w 12191999"/>
                <a:gd name="connsiteY85" fmla="*/ 3526166 h 3583701"/>
                <a:gd name="connsiteX86" fmla="*/ 100799 w 12191999"/>
                <a:gd name="connsiteY86" fmla="*/ 3524554 h 3583701"/>
                <a:gd name="connsiteX87" fmla="*/ 158607 w 12191999"/>
                <a:gd name="connsiteY87" fmla="*/ 3510242 h 3583701"/>
                <a:gd name="connsiteX88" fmla="*/ 11614245 w 12191999"/>
                <a:gd name="connsiteY88" fmla="*/ 3505269 h 3583701"/>
                <a:gd name="connsiteX89" fmla="*/ 11597311 w 12191999"/>
                <a:gd name="connsiteY89" fmla="*/ 3511171 h 3583701"/>
                <a:gd name="connsiteX90" fmla="*/ 11625231 w 12191999"/>
                <a:gd name="connsiteY90" fmla="*/ 3518477 h 3583701"/>
                <a:gd name="connsiteX91" fmla="*/ 11642259 w 12191999"/>
                <a:gd name="connsiteY91" fmla="*/ 3506997 h 3583701"/>
                <a:gd name="connsiteX92" fmla="*/ 11614245 w 12191999"/>
                <a:gd name="connsiteY92" fmla="*/ 3505269 h 3583701"/>
                <a:gd name="connsiteX93" fmla="*/ 5833705 w 12191999"/>
                <a:gd name="connsiteY93" fmla="*/ 3500122 h 3583701"/>
                <a:gd name="connsiteX94" fmla="*/ 5885657 w 12191999"/>
                <a:gd name="connsiteY94" fmla="*/ 3512150 h 3583701"/>
                <a:gd name="connsiteX95" fmla="*/ 5770675 w 12191999"/>
                <a:gd name="connsiteY95" fmla="*/ 3504582 h 3583701"/>
                <a:gd name="connsiteX96" fmla="*/ 5833705 w 12191999"/>
                <a:gd name="connsiteY96" fmla="*/ 3500122 h 3583701"/>
                <a:gd name="connsiteX97" fmla="*/ 11561999 w 12191999"/>
                <a:gd name="connsiteY97" fmla="*/ 3499399 h 3583701"/>
                <a:gd name="connsiteX98" fmla="*/ 11552455 w 12191999"/>
                <a:gd name="connsiteY98" fmla="*/ 3510388 h 3583701"/>
                <a:gd name="connsiteX99" fmla="*/ 11582367 w 12191999"/>
                <a:gd name="connsiteY99" fmla="*/ 3510910 h 3583701"/>
                <a:gd name="connsiteX100" fmla="*/ 11561999 w 12191999"/>
                <a:gd name="connsiteY100" fmla="*/ 3499399 h 3583701"/>
                <a:gd name="connsiteX101" fmla="*/ 4558213 w 12191999"/>
                <a:gd name="connsiteY101" fmla="*/ 3496579 h 3583701"/>
                <a:gd name="connsiteX102" fmla="*/ 4677045 w 12191999"/>
                <a:gd name="connsiteY102" fmla="*/ 3505356 h 3583701"/>
                <a:gd name="connsiteX103" fmla="*/ 4601405 w 12191999"/>
                <a:gd name="connsiteY103" fmla="*/ 3510588 h 3583701"/>
                <a:gd name="connsiteX104" fmla="*/ 4526083 w 12191999"/>
                <a:gd name="connsiteY104" fmla="*/ 3497955 h 3583701"/>
                <a:gd name="connsiteX105" fmla="*/ 4558213 w 12191999"/>
                <a:gd name="connsiteY105" fmla="*/ 3496579 h 3583701"/>
                <a:gd name="connsiteX106" fmla="*/ 697827 w 12191999"/>
                <a:gd name="connsiteY106" fmla="*/ 3495481 h 3583701"/>
                <a:gd name="connsiteX107" fmla="*/ 712085 w 12191999"/>
                <a:gd name="connsiteY107" fmla="*/ 3540775 h 3583701"/>
                <a:gd name="connsiteX108" fmla="*/ 629485 w 12191999"/>
                <a:gd name="connsiteY108" fmla="*/ 3532450 h 3583701"/>
                <a:gd name="connsiteX109" fmla="*/ 591904 w 12191999"/>
                <a:gd name="connsiteY109" fmla="*/ 3537184 h 3583701"/>
                <a:gd name="connsiteX110" fmla="*/ 628023 w 12191999"/>
                <a:gd name="connsiteY110" fmla="*/ 3539246 h 3583701"/>
                <a:gd name="connsiteX111" fmla="*/ 668957 w 12191999"/>
                <a:gd name="connsiteY111" fmla="*/ 3537876 h 3583701"/>
                <a:gd name="connsiteX112" fmla="*/ 627878 w 12191999"/>
                <a:gd name="connsiteY112" fmla="*/ 3547587 h 3583701"/>
                <a:gd name="connsiteX113" fmla="*/ 584255 w 12191999"/>
                <a:gd name="connsiteY113" fmla="*/ 3538147 h 3583701"/>
                <a:gd name="connsiteX114" fmla="*/ 546557 w 12191999"/>
                <a:gd name="connsiteY114" fmla="*/ 3542891 h 3583701"/>
                <a:gd name="connsiteX115" fmla="*/ 321061 w 12191999"/>
                <a:gd name="connsiteY115" fmla="*/ 3533950 h 3583701"/>
                <a:gd name="connsiteX116" fmla="*/ 215958 w 12191999"/>
                <a:gd name="connsiteY116" fmla="*/ 3522106 h 3583701"/>
                <a:gd name="connsiteX117" fmla="*/ 381398 w 12191999"/>
                <a:gd name="connsiteY117" fmla="*/ 3524994 h 3583701"/>
                <a:gd name="connsiteX118" fmla="*/ 366527 w 12191999"/>
                <a:gd name="connsiteY118" fmla="*/ 3514725 h 3583701"/>
                <a:gd name="connsiteX119" fmla="*/ 517009 w 12191999"/>
                <a:gd name="connsiteY119" fmla="*/ 3512345 h 3583701"/>
                <a:gd name="connsiteX120" fmla="*/ 501962 w 12191999"/>
                <a:gd name="connsiteY120" fmla="*/ 3512084 h 3583701"/>
                <a:gd name="connsiteX121" fmla="*/ 697827 w 12191999"/>
                <a:gd name="connsiteY121" fmla="*/ 3495481 h 3583701"/>
                <a:gd name="connsiteX122" fmla="*/ 2704662 w 12191999"/>
                <a:gd name="connsiteY122" fmla="*/ 3494762 h 3583701"/>
                <a:gd name="connsiteX123" fmla="*/ 2685105 w 12191999"/>
                <a:gd name="connsiteY123" fmla="*/ 3498592 h 3583701"/>
                <a:gd name="connsiteX124" fmla="*/ 2642227 w 12191999"/>
                <a:gd name="connsiteY124" fmla="*/ 3498439 h 3583701"/>
                <a:gd name="connsiteX125" fmla="*/ 2704662 w 12191999"/>
                <a:gd name="connsiteY125" fmla="*/ 3494762 h 3583701"/>
                <a:gd name="connsiteX126" fmla="*/ 7888295 w 12191999"/>
                <a:gd name="connsiteY126" fmla="*/ 3492210 h 3583701"/>
                <a:gd name="connsiteX127" fmla="*/ 7916983 w 12191999"/>
                <a:gd name="connsiteY127" fmla="*/ 3497477 h 3583701"/>
                <a:gd name="connsiteX128" fmla="*/ 7887961 w 12191999"/>
                <a:gd name="connsiteY128" fmla="*/ 3511270 h 3583701"/>
                <a:gd name="connsiteX129" fmla="*/ 7888295 w 12191999"/>
                <a:gd name="connsiteY129" fmla="*/ 3492210 h 3583701"/>
                <a:gd name="connsiteX130" fmla="*/ 11193809 w 12191999"/>
                <a:gd name="connsiteY130" fmla="*/ 3489254 h 3583701"/>
                <a:gd name="connsiteX131" fmla="*/ 11163743 w 12191999"/>
                <a:gd name="connsiteY131" fmla="*/ 3498645 h 3583701"/>
                <a:gd name="connsiteX132" fmla="*/ 11193809 w 12191999"/>
                <a:gd name="connsiteY132" fmla="*/ 3489254 h 3583701"/>
                <a:gd name="connsiteX133" fmla="*/ 11119143 w 12191999"/>
                <a:gd name="connsiteY133" fmla="*/ 3482992 h 3583701"/>
                <a:gd name="connsiteX134" fmla="*/ 11059055 w 12191999"/>
                <a:gd name="connsiteY134" fmla="*/ 3496817 h 3583701"/>
                <a:gd name="connsiteX135" fmla="*/ 11119143 w 12191999"/>
                <a:gd name="connsiteY135" fmla="*/ 3482992 h 3583701"/>
                <a:gd name="connsiteX136" fmla="*/ 10924821 w 12191999"/>
                <a:gd name="connsiteY136" fmla="*/ 3474641 h 3583701"/>
                <a:gd name="connsiteX137" fmla="*/ 10894821 w 12191999"/>
                <a:gd name="connsiteY137" fmla="*/ 3479076 h 3583701"/>
                <a:gd name="connsiteX138" fmla="*/ 10879703 w 12191999"/>
                <a:gd name="connsiteY138" fmla="*/ 3488728 h 3583701"/>
                <a:gd name="connsiteX139" fmla="*/ 10894619 w 12191999"/>
                <a:gd name="connsiteY139" fmla="*/ 3490847 h 3583701"/>
                <a:gd name="connsiteX140" fmla="*/ 10909615 w 12191999"/>
                <a:gd name="connsiteY140" fmla="*/ 3489250 h 3583701"/>
                <a:gd name="connsiteX141" fmla="*/ 10924821 w 12191999"/>
                <a:gd name="connsiteY141" fmla="*/ 3474641 h 3583701"/>
                <a:gd name="connsiteX142" fmla="*/ 10011073 w 12191999"/>
                <a:gd name="connsiteY142" fmla="*/ 3474444 h 3583701"/>
                <a:gd name="connsiteX143" fmla="*/ 10037847 w 12191999"/>
                <a:gd name="connsiteY143" fmla="*/ 3477452 h 3583701"/>
                <a:gd name="connsiteX144" fmla="*/ 10075811 w 12191999"/>
                <a:gd name="connsiteY144" fmla="*/ 3475574 h 3583701"/>
                <a:gd name="connsiteX145" fmla="*/ 10060841 w 12191999"/>
                <a:gd name="connsiteY145" fmla="*/ 3480033 h 3583701"/>
                <a:gd name="connsiteX146" fmla="*/ 10061331 w 12191999"/>
                <a:gd name="connsiteY146" fmla="*/ 3480088 h 3583701"/>
                <a:gd name="connsiteX147" fmla="*/ 10036025 w 12191999"/>
                <a:gd name="connsiteY147" fmla="*/ 3487990 h 3583701"/>
                <a:gd name="connsiteX148" fmla="*/ 10028189 w 12191999"/>
                <a:gd name="connsiteY148" fmla="*/ 3483742 h 3583701"/>
                <a:gd name="connsiteX149" fmla="*/ 10010907 w 12191999"/>
                <a:gd name="connsiteY149" fmla="*/ 3483976 h 3583701"/>
                <a:gd name="connsiteX150" fmla="*/ 10022251 w 12191999"/>
                <a:gd name="connsiteY150" fmla="*/ 3480517 h 3583701"/>
                <a:gd name="connsiteX151" fmla="*/ 10178017 w 12191999"/>
                <a:gd name="connsiteY151" fmla="*/ 3472591 h 3583701"/>
                <a:gd name="connsiteX152" fmla="*/ 10298855 w 12191999"/>
                <a:gd name="connsiteY152" fmla="*/ 3474701 h 3583701"/>
                <a:gd name="connsiteX153" fmla="*/ 10298523 w 12191999"/>
                <a:gd name="connsiteY153" fmla="*/ 3493761 h 3583701"/>
                <a:gd name="connsiteX154" fmla="*/ 10147559 w 12191999"/>
                <a:gd name="connsiteY154" fmla="*/ 3486360 h 3583701"/>
                <a:gd name="connsiteX155" fmla="*/ 10178017 w 12191999"/>
                <a:gd name="connsiteY155" fmla="*/ 3472591 h 3583701"/>
                <a:gd name="connsiteX156" fmla="*/ 3593623 w 12191999"/>
                <a:gd name="connsiteY156" fmla="*/ 3467286 h 3583701"/>
                <a:gd name="connsiteX157" fmla="*/ 3593377 w 12191999"/>
                <a:gd name="connsiteY157" fmla="*/ 3481582 h 3583701"/>
                <a:gd name="connsiteX158" fmla="*/ 3576495 w 12191999"/>
                <a:gd name="connsiteY158" fmla="*/ 3482628 h 3583701"/>
                <a:gd name="connsiteX159" fmla="*/ 3550219 w 12191999"/>
                <a:gd name="connsiteY159" fmla="*/ 3480829 h 3583701"/>
                <a:gd name="connsiteX160" fmla="*/ 3564693 w 12191999"/>
                <a:gd name="connsiteY160" fmla="*/ 3476315 h 3583701"/>
                <a:gd name="connsiteX161" fmla="*/ 3550387 w 12191999"/>
                <a:gd name="connsiteY161" fmla="*/ 3471299 h 3583701"/>
                <a:gd name="connsiteX162" fmla="*/ 3564771 w 12191999"/>
                <a:gd name="connsiteY162" fmla="*/ 3471550 h 3583701"/>
                <a:gd name="connsiteX163" fmla="*/ 3593623 w 12191999"/>
                <a:gd name="connsiteY163" fmla="*/ 3467286 h 3583701"/>
                <a:gd name="connsiteX164" fmla="*/ 9565131 w 12191999"/>
                <a:gd name="connsiteY164" fmla="*/ 3466662 h 3583701"/>
                <a:gd name="connsiteX165" fmla="*/ 9622503 w 12191999"/>
                <a:gd name="connsiteY165" fmla="*/ 3477196 h 3583701"/>
                <a:gd name="connsiteX166" fmla="*/ 9607963 w 12191999"/>
                <a:gd name="connsiteY166" fmla="*/ 3486477 h 3583701"/>
                <a:gd name="connsiteX167" fmla="*/ 9493031 w 12191999"/>
                <a:gd name="connsiteY167" fmla="*/ 3474936 h 3583701"/>
                <a:gd name="connsiteX168" fmla="*/ 9565131 w 12191999"/>
                <a:gd name="connsiteY168" fmla="*/ 3466662 h 3583701"/>
                <a:gd name="connsiteX169" fmla="*/ 9447369 w 12191999"/>
                <a:gd name="connsiteY169" fmla="*/ 3464009 h 3583701"/>
                <a:gd name="connsiteX170" fmla="*/ 9478739 w 12191999"/>
                <a:gd name="connsiteY170" fmla="*/ 3469920 h 3583701"/>
                <a:gd name="connsiteX171" fmla="*/ 9473167 w 12191999"/>
                <a:gd name="connsiteY171" fmla="*/ 3473844 h 3583701"/>
                <a:gd name="connsiteX172" fmla="*/ 9459805 w 12191999"/>
                <a:gd name="connsiteY172" fmla="*/ 3473165 h 3583701"/>
                <a:gd name="connsiteX173" fmla="*/ 9428397 w 12191999"/>
                <a:gd name="connsiteY173" fmla="*/ 3469041 h 3583701"/>
                <a:gd name="connsiteX174" fmla="*/ 9447369 w 12191999"/>
                <a:gd name="connsiteY174" fmla="*/ 3464009 h 3583701"/>
                <a:gd name="connsiteX175" fmla="*/ 11749689 w 12191999"/>
                <a:gd name="connsiteY175" fmla="*/ 3458668 h 3583701"/>
                <a:gd name="connsiteX176" fmla="*/ 11687639 w 12191999"/>
                <a:gd name="connsiteY176" fmla="*/ 3478039 h 3583701"/>
                <a:gd name="connsiteX177" fmla="*/ 11822479 w 12191999"/>
                <a:gd name="connsiteY177" fmla="*/ 3465517 h 3583701"/>
                <a:gd name="connsiteX178" fmla="*/ 11749689 w 12191999"/>
                <a:gd name="connsiteY178" fmla="*/ 3458668 h 3583701"/>
                <a:gd name="connsiteX179" fmla="*/ 9371015 w 12191999"/>
                <a:gd name="connsiteY179" fmla="*/ 3458506 h 3583701"/>
                <a:gd name="connsiteX180" fmla="*/ 9399711 w 12191999"/>
                <a:gd name="connsiteY180" fmla="*/ 3463773 h 3583701"/>
                <a:gd name="connsiteX181" fmla="*/ 9376219 w 12191999"/>
                <a:gd name="connsiteY181" fmla="*/ 3469322 h 3583701"/>
                <a:gd name="connsiteX182" fmla="*/ 9342091 w 12191999"/>
                <a:gd name="connsiteY182" fmla="*/ 3467536 h 3583701"/>
                <a:gd name="connsiteX183" fmla="*/ 9371015 w 12191999"/>
                <a:gd name="connsiteY183" fmla="*/ 3458506 h 3583701"/>
                <a:gd name="connsiteX184" fmla="*/ 9867475 w 12191999"/>
                <a:gd name="connsiteY184" fmla="*/ 3457638 h 3583701"/>
                <a:gd name="connsiteX185" fmla="*/ 9867143 w 12191999"/>
                <a:gd name="connsiteY185" fmla="*/ 3476699 h 3583701"/>
                <a:gd name="connsiteX186" fmla="*/ 9790459 w 12191999"/>
                <a:gd name="connsiteY186" fmla="*/ 3489660 h 3583701"/>
                <a:gd name="connsiteX187" fmla="*/ 9760231 w 12191999"/>
                <a:gd name="connsiteY187" fmla="*/ 3470066 h 3583701"/>
                <a:gd name="connsiteX188" fmla="*/ 9714051 w 12191999"/>
                <a:gd name="connsiteY188" fmla="*/ 3488327 h 3583701"/>
                <a:gd name="connsiteX189" fmla="*/ 9683467 w 12191999"/>
                <a:gd name="connsiteY189" fmla="*/ 3487793 h 3583701"/>
                <a:gd name="connsiteX190" fmla="*/ 9622753 w 12191999"/>
                <a:gd name="connsiteY190" fmla="*/ 3462900 h 3583701"/>
                <a:gd name="connsiteX191" fmla="*/ 9867475 w 12191999"/>
                <a:gd name="connsiteY191" fmla="*/ 3457638 h 3583701"/>
                <a:gd name="connsiteX192" fmla="*/ 4924399 w 12191999"/>
                <a:gd name="connsiteY192" fmla="*/ 3456859 h 3583701"/>
                <a:gd name="connsiteX193" fmla="*/ 4914915 w 12191999"/>
                <a:gd name="connsiteY193" fmla="*/ 3464757 h 3583701"/>
                <a:gd name="connsiteX194" fmla="*/ 4929811 w 12191999"/>
                <a:gd name="connsiteY194" fmla="*/ 3468119 h 3583701"/>
                <a:gd name="connsiteX195" fmla="*/ 4944899 w 12191999"/>
                <a:gd name="connsiteY195" fmla="*/ 3460318 h 3583701"/>
                <a:gd name="connsiteX196" fmla="*/ 4924399 w 12191999"/>
                <a:gd name="connsiteY196" fmla="*/ 3456859 h 3583701"/>
                <a:gd name="connsiteX197" fmla="*/ 9268155 w 12191999"/>
                <a:gd name="connsiteY197" fmla="*/ 3451945 h 3583701"/>
                <a:gd name="connsiteX198" fmla="*/ 9282839 w 12191999"/>
                <a:gd name="connsiteY198" fmla="*/ 3461733 h 3583701"/>
                <a:gd name="connsiteX199" fmla="*/ 9342173 w 12191999"/>
                <a:gd name="connsiteY199" fmla="*/ 3462768 h 3583701"/>
                <a:gd name="connsiteX200" fmla="*/ 9319843 w 12191999"/>
                <a:gd name="connsiteY200" fmla="*/ 3466328 h 3583701"/>
                <a:gd name="connsiteX201" fmla="*/ 9297615 w 12191999"/>
                <a:gd name="connsiteY201" fmla="*/ 3464971 h 3583701"/>
                <a:gd name="connsiteX202" fmla="*/ 9253243 w 12191999"/>
                <a:gd name="connsiteY202" fmla="*/ 3456450 h 3583701"/>
                <a:gd name="connsiteX203" fmla="*/ 9208655 w 12191999"/>
                <a:gd name="connsiteY203" fmla="*/ 3460438 h 3583701"/>
                <a:gd name="connsiteX204" fmla="*/ 9268155 w 12191999"/>
                <a:gd name="connsiteY204" fmla="*/ 3451945 h 3583701"/>
                <a:gd name="connsiteX205" fmla="*/ 3599023 w 12191999"/>
                <a:gd name="connsiteY205" fmla="*/ 3451724 h 3583701"/>
                <a:gd name="connsiteX206" fmla="*/ 3608875 w 12191999"/>
                <a:gd name="connsiteY206" fmla="*/ 3457260 h 3583701"/>
                <a:gd name="connsiteX207" fmla="*/ 3613779 w 12191999"/>
                <a:gd name="connsiteY207" fmla="*/ 3461896 h 3583701"/>
                <a:gd name="connsiteX208" fmla="*/ 3599003 w 12191999"/>
                <a:gd name="connsiteY208" fmla="*/ 3451713 h 3583701"/>
                <a:gd name="connsiteX209" fmla="*/ 3599014 w 12191999"/>
                <a:gd name="connsiteY209" fmla="*/ 3451718 h 3583701"/>
                <a:gd name="connsiteX210" fmla="*/ 3599023 w 12191999"/>
                <a:gd name="connsiteY210" fmla="*/ 3451724 h 3583701"/>
                <a:gd name="connsiteX211" fmla="*/ 10985059 w 12191999"/>
                <a:gd name="connsiteY211" fmla="*/ 3450901 h 3583701"/>
                <a:gd name="connsiteX212" fmla="*/ 10984975 w 12191999"/>
                <a:gd name="connsiteY212" fmla="*/ 3455857 h 3583701"/>
                <a:gd name="connsiteX213" fmla="*/ 10985059 w 12191999"/>
                <a:gd name="connsiteY213" fmla="*/ 3450901 h 3583701"/>
                <a:gd name="connsiteX214" fmla="*/ 7917855 w 12191999"/>
                <a:gd name="connsiteY214" fmla="*/ 3447441 h 3583701"/>
                <a:gd name="connsiteX215" fmla="*/ 8025753 w 12191999"/>
                <a:gd name="connsiteY215" fmla="*/ 3449325 h 3583701"/>
                <a:gd name="connsiteX216" fmla="*/ 7965869 w 12191999"/>
                <a:gd name="connsiteY216" fmla="*/ 3457218 h 3583701"/>
                <a:gd name="connsiteX217" fmla="*/ 7917855 w 12191999"/>
                <a:gd name="connsiteY217" fmla="*/ 3447441 h 3583701"/>
                <a:gd name="connsiteX218" fmla="*/ 5838569 w 12191999"/>
                <a:gd name="connsiteY218" fmla="*/ 3446898 h 3583701"/>
                <a:gd name="connsiteX219" fmla="*/ 5852693 w 12191999"/>
                <a:gd name="connsiteY219" fmla="*/ 3461444 h 3583701"/>
                <a:gd name="connsiteX220" fmla="*/ 5823925 w 12191999"/>
                <a:gd name="connsiteY220" fmla="*/ 3460942 h 3583701"/>
                <a:gd name="connsiteX221" fmla="*/ 5838569 w 12191999"/>
                <a:gd name="connsiteY221" fmla="*/ 3446898 h 3583701"/>
                <a:gd name="connsiteX222" fmla="*/ 11000115 w 12191999"/>
                <a:gd name="connsiteY222" fmla="*/ 3446205 h 3583701"/>
                <a:gd name="connsiteX223" fmla="*/ 10999855 w 12191999"/>
                <a:gd name="connsiteY223" fmla="*/ 3461075 h 3583701"/>
                <a:gd name="connsiteX224" fmla="*/ 10984887 w 12191999"/>
                <a:gd name="connsiteY224" fmla="*/ 3460814 h 3583701"/>
                <a:gd name="connsiteX225" fmla="*/ 10984801 w 12191999"/>
                <a:gd name="connsiteY225" fmla="*/ 3465771 h 3583701"/>
                <a:gd name="connsiteX226" fmla="*/ 11014975 w 12191999"/>
                <a:gd name="connsiteY226" fmla="*/ 3451422 h 3583701"/>
                <a:gd name="connsiteX227" fmla="*/ 11000115 w 12191999"/>
                <a:gd name="connsiteY227" fmla="*/ 3446205 h 3583701"/>
                <a:gd name="connsiteX228" fmla="*/ 5709095 w 12191999"/>
                <a:gd name="connsiteY228" fmla="*/ 3444638 h 3583701"/>
                <a:gd name="connsiteX229" fmla="*/ 5752007 w 12191999"/>
                <a:gd name="connsiteY229" fmla="*/ 3459687 h 3583701"/>
                <a:gd name="connsiteX230" fmla="*/ 5709095 w 12191999"/>
                <a:gd name="connsiteY230" fmla="*/ 3444638 h 3583701"/>
                <a:gd name="connsiteX231" fmla="*/ 6514747 w 12191999"/>
                <a:gd name="connsiteY231" fmla="*/ 3437251 h 3583701"/>
                <a:gd name="connsiteX232" fmla="*/ 6492207 w 12191999"/>
                <a:gd name="connsiteY232" fmla="*/ 3438049 h 3583701"/>
                <a:gd name="connsiteX233" fmla="*/ 6489891 w 12191999"/>
                <a:gd name="connsiteY233" fmla="*/ 3437395 h 3583701"/>
                <a:gd name="connsiteX234" fmla="*/ 8131211 w 12191999"/>
                <a:gd name="connsiteY234" fmla="*/ 3435674 h 3583701"/>
                <a:gd name="connsiteX235" fmla="*/ 8162655 w 12191999"/>
                <a:gd name="connsiteY235" fmla="*/ 3437414 h 3583701"/>
                <a:gd name="connsiteX236" fmla="*/ 8137359 w 12191999"/>
                <a:gd name="connsiteY236" fmla="*/ 3444719 h 3583701"/>
                <a:gd name="connsiteX237" fmla="*/ 8112229 w 12191999"/>
                <a:gd name="connsiteY237" fmla="*/ 3441302 h 3583701"/>
                <a:gd name="connsiteX238" fmla="*/ 8131211 w 12191999"/>
                <a:gd name="connsiteY238" fmla="*/ 3435674 h 3583701"/>
                <a:gd name="connsiteX239" fmla="*/ 8231635 w 12191999"/>
                <a:gd name="connsiteY239" fmla="*/ 3434447 h 3583701"/>
                <a:gd name="connsiteX240" fmla="*/ 8327511 w 12191999"/>
                <a:gd name="connsiteY240" fmla="*/ 3435526 h 3583701"/>
                <a:gd name="connsiteX241" fmla="*/ 8342387 w 12191999"/>
                <a:gd name="connsiteY241" fmla="*/ 3445317 h 3583701"/>
                <a:gd name="connsiteX242" fmla="*/ 8191827 w 12191999"/>
                <a:gd name="connsiteY242" fmla="*/ 3452223 h 3583701"/>
                <a:gd name="connsiteX243" fmla="*/ 8231635 w 12191999"/>
                <a:gd name="connsiteY243" fmla="*/ 3434447 h 3583701"/>
                <a:gd name="connsiteX244" fmla="*/ 3704019 w 12191999"/>
                <a:gd name="connsiteY244" fmla="*/ 3433695 h 3583701"/>
                <a:gd name="connsiteX245" fmla="*/ 3628751 w 12191999"/>
                <a:gd name="connsiteY245" fmla="*/ 3462158 h 3583701"/>
                <a:gd name="connsiteX246" fmla="*/ 3688817 w 12191999"/>
                <a:gd name="connsiteY246" fmla="*/ 3448318 h 3583701"/>
                <a:gd name="connsiteX247" fmla="*/ 3704019 w 12191999"/>
                <a:gd name="connsiteY247" fmla="*/ 3433695 h 3583701"/>
                <a:gd name="connsiteX248" fmla="*/ 5123243 w 12191999"/>
                <a:gd name="connsiteY248" fmla="*/ 3431871 h 3583701"/>
                <a:gd name="connsiteX249" fmla="*/ 5019843 w 12191999"/>
                <a:gd name="connsiteY249" fmla="*/ 3451701 h 3583701"/>
                <a:gd name="connsiteX250" fmla="*/ 5047167 w 12191999"/>
                <a:gd name="connsiteY250" fmla="*/ 3452643 h 3583701"/>
                <a:gd name="connsiteX251" fmla="*/ 5154667 w 12191999"/>
                <a:gd name="connsiteY251" fmla="*/ 3439166 h 3583701"/>
                <a:gd name="connsiteX252" fmla="*/ 5123243 w 12191999"/>
                <a:gd name="connsiteY252" fmla="*/ 3431871 h 3583701"/>
                <a:gd name="connsiteX253" fmla="*/ 5304351 w 12191999"/>
                <a:gd name="connsiteY253" fmla="*/ 3431853 h 3583701"/>
                <a:gd name="connsiteX254" fmla="*/ 5229507 w 12191999"/>
                <a:gd name="connsiteY254" fmla="*/ 3435509 h 3583701"/>
                <a:gd name="connsiteX255" fmla="*/ 5244193 w 12191999"/>
                <a:gd name="connsiteY255" fmla="*/ 3450654 h 3583701"/>
                <a:gd name="connsiteX256" fmla="*/ 5259055 w 12191999"/>
                <a:gd name="connsiteY256" fmla="*/ 3455876 h 3583701"/>
                <a:gd name="connsiteX257" fmla="*/ 5304351 w 12191999"/>
                <a:gd name="connsiteY257" fmla="*/ 3431853 h 3583701"/>
                <a:gd name="connsiteX258" fmla="*/ 3385664 w 12191999"/>
                <a:gd name="connsiteY258" fmla="*/ 3427908 h 3583701"/>
                <a:gd name="connsiteX259" fmla="*/ 3428368 w 12191999"/>
                <a:gd name="connsiteY259" fmla="*/ 3454471 h 3583701"/>
                <a:gd name="connsiteX260" fmla="*/ 3385120 w 12191999"/>
                <a:gd name="connsiteY260" fmla="*/ 3458881 h 3583701"/>
                <a:gd name="connsiteX261" fmla="*/ 3356716 w 12191999"/>
                <a:gd name="connsiteY261" fmla="*/ 3437731 h 3583701"/>
                <a:gd name="connsiteX262" fmla="*/ 3385664 w 12191999"/>
                <a:gd name="connsiteY262" fmla="*/ 3427908 h 3583701"/>
                <a:gd name="connsiteX263" fmla="*/ 7234723 w 12191999"/>
                <a:gd name="connsiteY263" fmla="*/ 3425983 h 3583701"/>
                <a:gd name="connsiteX264" fmla="*/ 7219667 w 12191999"/>
                <a:gd name="connsiteY264" fmla="*/ 3435254 h 3583701"/>
                <a:gd name="connsiteX265" fmla="*/ 7128381 w 12191999"/>
                <a:gd name="connsiteY265" fmla="*/ 3435448 h 3583701"/>
                <a:gd name="connsiteX266" fmla="*/ 7025971 w 12191999"/>
                <a:gd name="connsiteY266" fmla="*/ 3431873 h 3583701"/>
                <a:gd name="connsiteX267" fmla="*/ 7234723 w 12191999"/>
                <a:gd name="connsiteY267" fmla="*/ 3425983 h 3583701"/>
                <a:gd name="connsiteX268" fmla="*/ 11150155 w 12191999"/>
                <a:gd name="connsiteY268" fmla="*/ 3425211 h 3583701"/>
                <a:gd name="connsiteX269" fmla="*/ 11150071 w 12191999"/>
                <a:gd name="connsiteY269" fmla="*/ 3429975 h 3583701"/>
                <a:gd name="connsiteX270" fmla="*/ 11181803 w 12191999"/>
                <a:gd name="connsiteY270" fmla="*/ 3425764 h 3583701"/>
                <a:gd name="connsiteX271" fmla="*/ 11175659 w 12191999"/>
                <a:gd name="connsiteY271" fmla="*/ 3437573 h 3583701"/>
                <a:gd name="connsiteX272" fmla="*/ 11152641 w 12191999"/>
                <a:gd name="connsiteY272" fmla="*/ 3438661 h 3583701"/>
                <a:gd name="connsiteX273" fmla="*/ 11134155 w 12191999"/>
                <a:gd name="connsiteY273" fmla="*/ 3434465 h 3583701"/>
                <a:gd name="connsiteX274" fmla="*/ 11150155 w 12191999"/>
                <a:gd name="connsiteY274" fmla="*/ 3425211 h 3583701"/>
                <a:gd name="connsiteX275" fmla="*/ 3967535 w 12191999"/>
                <a:gd name="connsiteY275" fmla="*/ 3424958 h 3583701"/>
                <a:gd name="connsiteX276" fmla="*/ 3958367 w 12191999"/>
                <a:gd name="connsiteY276" fmla="*/ 3428210 h 3583701"/>
                <a:gd name="connsiteX277" fmla="*/ 3980583 w 12191999"/>
                <a:gd name="connsiteY277" fmla="*/ 3440384 h 3583701"/>
                <a:gd name="connsiteX278" fmla="*/ 4003123 w 12191999"/>
                <a:gd name="connsiteY278" fmla="*/ 3433954 h 3583701"/>
                <a:gd name="connsiteX279" fmla="*/ 3967535 w 12191999"/>
                <a:gd name="connsiteY279" fmla="*/ 3424958 h 3583701"/>
                <a:gd name="connsiteX280" fmla="*/ 6303547 w 12191999"/>
                <a:gd name="connsiteY280" fmla="*/ 3424034 h 3583701"/>
                <a:gd name="connsiteX281" fmla="*/ 6349607 w 12191999"/>
                <a:gd name="connsiteY281" fmla="*/ 3435165 h 3583701"/>
                <a:gd name="connsiteX282" fmla="*/ 6288035 w 12191999"/>
                <a:gd name="connsiteY282" fmla="*/ 3428925 h 3583701"/>
                <a:gd name="connsiteX283" fmla="*/ 6287763 w 12191999"/>
                <a:gd name="connsiteY283" fmla="*/ 3444413 h 3583701"/>
                <a:gd name="connsiteX284" fmla="*/ 6264645 w 12191999"/>
                <a:gd name="connsiteY284" fmla="*/ 3444655 h 3583701"/>
                <a:gd name="connsiteX285" fmla="*/ 6241727 w 12191999"/>
                <a:gd name="connsiteY285" fmla="*/ 3433282 h 3583701"/>
                <a:gd name="connsiteX286" fmla="*/ 6303547 w 12191999"/>
                <a:gd name="connsiteY286" fmla="*/ 3424034 h 3583701"/>
                <a:gd name="connsiteX287" fmla="*/ 3614471 w 12191999"/>
                <a:gd name="connsiteY287" fmla="*/ 3422207 h 3583701"/>
                <a:gd name="connsiteX288" fmla="*/ 3569371 w 12191999"/>
                <a:gd name="connsiteY288" fmla="*/ 3436308 h 3583701"/>
                <a:gd name="connsiteX289" fmla="*/ 3599179 w 12191999"/>
                <a:gd name="connsiteY289" fmla="*/ 3441791 h 3583701"/>
                <a:gd name="connsiteX290" fmla="*/ 3614471 w 12191999"/>
                <a:gd name="connsiteY290" fmla="*/ 3422207 h 3583701"/>
                <a:gd name="connsiteX291" fmla="*/ 3873171 w 12191999"/>
                <a:gd name="connsiteY291" fmla="*/ 3422070 h 3583701"/>
                <a:gd name="connsiteX292" fmla="*/ 3868651 w 12191999"/>
                <a:gd name="connsiteY292" fmla="*/ 3426644 h 3583701"/>
                <a:gd name="connsiteX293" fmla="*/ 3883615 w 12191999"/>
                <a:gd name="connsiteY293" fmla="*/ 3426905 h 3583701"/>
                <a:gd name="connsiteX294" fmla="*/ 3883355 w 12191999"/>
                <a:gd name="connsiteY294" fmla="*/ 3441789 h 3583701"/>
                <a:gd name="connsiteX295" fmla="*/ 3873171 w 12191999"/>
                <a:gd name="connsiteY295" fmla="*/ 3422070 h 3583701"/>
                <a:gd name="connsiteX296" fmla="*/ 7472243 w 12191999"/>
                <a:gd name="connsiteY296" fmla="*/ 3420596 h 3583701"/>
                <a:gd name="connsiteX297" fmla="*/ 7529699 w 12191999"/>
                <a:gd name="connsiteY297" fmla="*/ 3426368 h 3583701"/>
                <a:gd name="connsiteX298" fmla="*/ 7529367 w 12191999"/>
                <a:gd name="connsiteY298" fmla="*/ 3445429 h 3583701"/>
                <a:gd name="connsiteX299" fmla="*/ 7515077 w 12191999"/>
                <a:gd name="connsiteY299" fmla="*/ 3440411 h 3583701"/>
                <a:gd name="connsiteX300" fmla="*/ 7414455 w 12191999"/>
                <a:gd name="connsiteY300" fmla="*/ 3433889 h 3583701"/>
                <a:gd name="connsiteX301" fmla="*/ 7472243 w 12191999"/>
                <a:gd name="connsiteY301" fmla="*/ 3420596 h 3583701"/>
                <a:gd name="connsiteX302" fmla="*/ 7269023 w 12191999"/>
                <a:gd name="connsiteY302" fmla="*/ 3418837 h 3583701"/>
                <a:gd name="connsiteX303" fmla="*/ 7292261 w 12191999"/>
                <a:gd name="connsiteY303" fmla="*/ 3426989 h 3583701"/>
                <a:gd name="connsiteX304" fmla="*/ 7248951 w 12191999"/>
                <a:gd name="connsiteY304" fmla="*/ 3435765 h 3583701"/>
                <a:gd name="connsiteX305" fmla="*/ 7248783 w 12191999"/>
                <a:gd name="connsiteY305" fmla="*/ 3445297 h 3583701"/>
                <a:gd name="connsiteX306" fmla="*/ 7234805 w 12191999"/>
                <a:gd name="connsiteY306" fmla="*/ 3421218 h 3583701"/>
                <a:gd name="connsiteX307" fmla="*/ 7269023 w 12191999"/>
                <a:gd name="connsiteY307" fmla="*/ 3418837 h 3583701"/>
                <a:gd name="connsiteX308" fmla="*/ 6242075 w 12191999"/>
                <a:gd name="connsiteY308" fmla="*/ 3413425 h 3583701"/>
                <a:gd name="connsiteX309" fmla="*/ 6226607 w 12191999"/>
                <a:gd name="connsiteY309" fmla="*/ 3443054 h 3583701"/>
                <a:gd name="connsiteX310" fmla="*/ 6076781 w 12191999"/>
                <a:gd name="connsiteY310" fmla="*/ 3465356 h 3583701"/>
                <a:gd name="connsiteX311" fmla="*/ 6047601 w 12191999"/>
                <a:gd name="connsiteY311" fmla="*/ 3424980 h 3583701"/>
                <a:gd name="connsiteX312" fmla="*/ 6092333 w 12191999"/>
                <a:gd name="connsiteY312" fmla="*/ 3430745 h 3583701"/>
                <a:gd name="connsiteX313" fmla="*/ 6062375 w 12191999"/>
                <a:gd name="connsiteY313" fmla="*/ 3435205 h 3583701"/>
                <a:gd name="connsiteX314" fmla="*/ 6092071 w 12191999"/>
                <a:gd name="connsiteY314" fmla="*/ 3445689 h 3583701"/>
                <a:gd name="connsiteX315" fmla="*/ 6242075 w 12191999"/>
                <a:gd name="connsiteY315" fmla="*/ 3413425 h 3583701"/>
                <a:gd name="connsiteX316" fmla="*/ 4304487 w 12191999"/>
                <a:gd name="connsiteY316" fmla="*/ 3413159 h 3583701"/>
                <a:gd name="connsiteX317" fmla="*/ 4287559 w 12191999"/>
                <a:gd name="connsiteY317" fmla="*/ 3419067 h 3583701"/>
                <a:gd name="connsiteX318" fmla="*/ 4321083 w 12191999"/>
                <a:gd name="connsiteY318" fmla="*/ 3426477 h 3583701"/>
                <a:gd name="connsiteX319" fmla="*/ 4332503 w 12191999"/>
                <a:gd name="connsiteY319" fmla="*/ 3414889 h 3583701"/>
                <a:gd name="connsiteX320" fmla="*/ 4304487 w 12191999"/>
                <a:gd name="connsiteY320" fmla="*/ 3413159 h 3583701"/>
                <a:gd name="connsiteX321" fmla="*/ 4252243 w 12191999"/>
                <a:gd name="connsiteY321" fmla="*/ 3407285 h 3583701"/>
                <a:gd name="connsiteX322" fmla="*/ 4242697 w 12191999"/>
                <a:gd name="connsiteY322" fmla="*/ 3418284 h 3583701"/>
                <a:gd name="connsiteX323" fmla="*/ 4272611 w 12191999"/>
                <a:gd name="connsiteY323" fmla="*/ 3418807 h 3583701"/>
                <a:gd name="connsiteX324" fmla="*/ 4252243 w 12191999"/>
                <a:gd name="connsiteY324" fmla="*/ 3407285 h 3583701"/>
                <a:gd name="connsiteX325" fmla="*/ 11180335 w 12191999"/>
                <a:gd name="connsiteY325" fmla="*/ 3404724 h 3583701"/>
                <a:gd name="connsiteX326" fmla="*/ 11089919 w 12191999"/>
                <a:gd name="connsiteY326" fmla="*/ 3442813 h 3583701"/>
                <a:gd name="connsiteX327" fmla="*/ 11060007 w 12191999"/>
                <a:gd name="connsiteY327" fmla="*/ 3442291 h 3583701"/>
                <a:gd name="connsiteX328" fmla="*/ 11044715 w 12191999"/>
                <a:gd name="connsiteY328" fmla="*/ 3461859 h 3583701"/>
                <a:gd name="connsiteX329" fmla="*/ 11067747 w 12191999"/>
                <a:gd name="connsiteY329" fmla="*/ 3467837 h 3583701"/>
                <a:gd name="connsiteX330" fmla="*/ 11074541 w 12191999"/>
                <a:gd name="connsiteY330" fmla="*/ 3467337 h 3583701"/>
                <a:gd name="connsiteX331" fmla="*/ 11269535 w 12191999"/>
                <a:gd name="connsiteY331" fmla="*/ 3436031 h 3583701"/>
                <a:gd name="connsiteX332" fmla="*/ 11194935 w 12191999"/>
                <a:gd name="connsiteY332" fmla="*/ 3424812 h 3583701"/>
                <a:gd name="connsiteX333" fmla="*/ 11240055 w 12191999"/>
                <a:gd name="connsiteY333" fmla="*/ 3410725 h 3583701"/>
                <a:gd name="connsiteX334" fmla="*/ 11180335 w 12191999"/>
                <a:gd name="connsiteY334" fmla="*/ 3404724 h 3583701"/>
                <a:gd name="connsiteX335" fmla="*/ 8040287 w 12191999"/>
                <a:gd name="connsiteY335" fmla="*/ 3404295 h 3583701"/>
                <a:gd name="connsiteX336" fmla="*/ 8054529 w 12191999"/>
                <a:gd name="connsiteY336" fmla="*/ 3449589 h 3583701"/>
                <a:gd name="connsiteX337" fmla="*/ 7889217 w 12191999"/>
                <a:gd name="connsiteY337" fmla="*/ 3451708 h 3583701"/>
                <a:gd name="connsiteX338" fmla="*/ 7648989 w 12191999"/>
                <a:gd name="connsiteY338" fmla="*/ 3442510 h 3583701"/>
                <a:gd name="connsiteX339" fmla="*/ 7544023 w 12191999"/>
                <a:gd name="connsiteY339" fmla="*/ 3430668 h 3583701"/>
                <a:gd name="connsiteX340" fmla="*/ 7709335 w 12191999"/>
                <a:gd name="connsiteY340" fmla="*/ 3428547 h 3583701"/>
                <a:gd name="connsiteX341" fmla="*/ 7694399 w 12191999"/>
                <a:gd name="connsiteY341" fmla="*/ 3423281 h 3583701"/>
                <a:gd name="connsiteX342" fmla="*/ 7859711 w 12191999"/>
                <a:gd name="connsiteY342" fmla="*/ 3421162 h 3583701"/>
                <a:gd name="connsiteX343" fmla="*/ 7844771 w 12191999"/>
                <a:gd name="connsiteY343" fmla="*/ 3415897 h 3583701"/>
                <a:gd name="connsiteX344" fmla="*/ 8040287 w 12191999"/>
                <a:gd name="connsiteY344" fmla="*/ 3404295 h 3583701"/>
                <a:gd name="connsiteX345" fmla="*/ 3525118 w 12191999"/>
                <a:gd name="connsiteY345" fmla="*/ 3400796 h 3583701"/>
                <a:gd name="connsiteX346" fmla="*/ 3495120 w 12191999"/>
                <a:gd name="connsiteY346" fmla="*/ 3405235 h 3583701"/>
                <a:gd name="connsiteX347" fmla="*/ 3509826 w 12191999"/>
                <a:gd name="connsiteY347" fmla="*/ 3420380 h 3583701"/>
                <a:gd name="connsiteX348" fmla="*/ 3524771 w 12191999"/>
                <a:gd name="connsiteY348" fmla="*/ 3420641 h 3583701"/>
                <a:gd name="connsiteX349" fmla="*/ 3525118 w 12191999"/>
                <a:gd name="connsiteY349" fmla="*/ 3400796 h 3583701"/>
                <a:gd name="connsiteX350" fmla="*/ 6860731 w 12191999"/>
                <a:gd name="connsiteY350" fmla="*/ 3400389 h 3583701"/>
                <a:gd name="connsiteX351" fmla="*/ 6830471 w 12191999"/>
                <a:gd name="connsiteY351" fmla="*/ 3414161 h 3583701"/>
                <a:gd name="connsiteX352" fmla="*/ 7010499 w 12191999"/>
                <a:gd name="connsiteY352" fmla="*/ 3422069 h 3583701"/>
                <a:gd name="connsiteX353" fmla="*/ 6935369 w 12191999"/>
                <a:gd name="connsiteY353" fmla="*/ 3425525 h 3583701"/>
                <a:gd name="connsiteX354" fmla="*/ 6785101 w 12191999"/>
                <a:gd name="connsiteY354" fmla="*/ 3432436 h 3583701"/>
                <a:gd name="connsiteX355" fmla="*/ 6740231 w 12191999"/>
                <a:gd name="connsiteY355" fmla="*/ 3422118 h 3583701"/>
                <a:gd name="connsiteX356" fmla="*/ 6469791 w 12191999"/>
                <a:gd name="connsiteY356" fmla="*/ 3431698 h 3583701"/>
                <a:gd name="connsiteX357" fmla="*/ 6489891 w 12191999"/>
                <a:gd name="connsiteY357" fmla="*/ 3437395 h 3583701"/>
                <a:gd name="connsiteX358" fmla="*/ 6437773 w 12191999"/>
                <a:gd name="connsiteY358" fmla="*/ 3437694 h 3583701"/>
                <a:gd name="connsiteX359" fmla="*/ 6349621 w 12191999"/>
                <a:gd name="connsiteY359" fmla="*/ 3434369 h 3583701"/>
                <a:gd name="connsiteX360" fmla="*/ 6409999 w 12191999"/>
                <a:gd name="connsiteY360" fmla="*/ 3416355 h 3583701"/>
                <a:gd name="connsiteX361" fmla="*/ 6770511 w 12191999"/>
                <a:gd name="connsiteY361" fmla="*/ 3408346 h 3583701"/>
                <a:gd name="connsiteX362" fmla="*/ 6860731 w 12191999"/>
                <a:gd name="connsiteY362" fmla="*/ 3400389 h 3583701"/>
                <a:gd name="connsiteX363" fmla="*/ 3869167 w 12191999"/>
                <a:gd name="connsiteY363" fmla="*/ 3396876 h 3583701"/>
                <a:gd name="connsiteX364" fmla="*/ 3824155 w 12191999"/>
                <a:gd name="connsiteY364" fmla="*/ 3406016 h 3583701"/>
                <a:gd name="connsiteX365" fmla="*/ 3857775 w 12191999"/>
                <a:gd name="connsiteY365" fmla="*/ 3407224 h 3583701"/>
                <a:gd name="connsiteX366" fmla="*/ 3869167 w 12191999"/>
                <a:gd name="connsiteY366" fmla="*/ 3396876 h 3583701"/>
                <a:gd name="connsiteX367" fmla="*/ 2895226 w 12191999"/>
                <a:gd name="connsiteY367" fmla="*/ 3393819 h 3583701"/>
                <a:gd name="connsiteX368" fmla="*/ 2895226 w 12191999"/>
                <a:gd name="connsiteY368" fmla="*/ 3393820 h 3583701"/>
                <a:gd name="connsiteX369" fmla="*/ 2895182 w 12191999"/>
                <a:gd name="connsiteY369" fmla="*/ 3396453 h 3583701"/>
                <a:gd name="connsiteX370" fmla="*/ 3779555 w 12191999"/>
                <a:gd name="connsiteY370" fmla="*/ 3390350 h 3583701"/>
                <a:gd name="connsiteX371" fmla="*/ 3734347 w 12191999"/>
                <a:gd name="connsiteY371" fmla="*/ 3409411 h 3583701"/>
                <a:gd name="connsiteX372" fmla="*/ 3779555 w 12191999"/>
                <a:gd name="connsiteY372" fmla="*/ 3390350 h 3583701"/>
                <a:gd name="connsiteX373" fmla="*/ 3570497 w 12191999"/>
                <a:gd name="connsiteY373" fmla="*/ 3371813 h 3583701"/>
                <a:gd name="connsiteX374" fmla="*/ 3525204 w 12191999"/>
                <a:gd name="connsiteY374" fmla="*/ 3395835 h 3583701"/>
                <a:gd name="connsiteX375" fmla="*/ 3547595 w 12191999"/>
                <a:gd name="connsiteY375" fmla="*/ 3398087 h 3583701"/>
                <a:gd name="connsiteX376" fmla="*/ 3570065 w 12191999"/>
                <a:gd name="connsiteY376" fmla="*/ 3396618 h 3583701"/>
                <a:gd name="connsiteX377" fmla="*/ 3570497 w 12191999"/>
                <a:gd name="connsiteY377" fmla="*/ 3371813 h 3583701"/>
                <a:gd name="connsiteX378" fmla="*/ 4441799 w 12191999"/>
                <a:gd name="connsiteY378" fmla="*/ 3365309 h 3583701"/>
                <a:gd name="connsiteX379" fmla="*/ 4377953 w 12191999"/>
                <a:gd name="connsiteY379" fmla="*/ 3380944 h 3583701"/>
                <a:gd name="connsiteX380" fmla="*/ 4527739 w 12191999"/>
                <a:gd name="connsiteY380" fmla="*/ 3368669 h 3583701"/>
                <a:gd name="connsiteX381" fmla="*/ 4441799 w 12191999"/>
                <a:gd name="connsiteY381" fmla="*/ 3365309 h 3583701"/>
                <a:gd name="connsiteX382" fmla="*/ 9566961 w 12191999"/>
                <a:gd name="connsiteY382" fmla="*/ 3361827 h 3583701"/>
                <a:gd name="connsiteX383" fmla="*/ 9595641 w 12191999"/>
                <a:gd name="connsiteY383" fmla="*/ 3367433 h 3583701"/>
                <a:gd name="connsiteX384" fmla="*/ 9609771 w 12191999"/>
                <a:gd name="connsiteY384" fmla="*/ 3383002 h 3583701"/>
                <a:gd name="connsiteX385" fmla="*/ 9566337 w 12191999"/>
                <a:gd name="connsiteY385" fmla="*/ 3397565 h 3583701"/>
                <a:gd name="connsiteX386" fmla="*/ 9537747 w 12191999"/>
                <a:gd name="connsiteY386" fmla="*/ 3386853 h 3583701"/>
                <a:gd name="connsiteX387" fmla="*/ 9538103 w 12191999"/>
                <a:gd name="connsiteY387" fmla="*/ 3366429 h 3583701"/>
                <a:gd name="connsiteX388" fmla="*/ 9566961 w 12191999"/>
                <a:gd name="connsiteY388" fmla="*/ 3361827 h 3583701"/>
                <a:gd name="connsiteX389" fmla="*/ 3348575 w 12191999"/>
                <a:gd name="connsiteY389" fmla="*/ 3358232 h 3583701"/>
                <a:gd name="connsiteX390" fmla="*/ 3348408 w 12191999"/>
                <a:gd name="connsiteY390" fmla="*/ 3367763 h 3583701"/>
                <a:gd name="connsiteX391" fmla="*/ 3285112 w 12191999"/>
                <a:gd name="connsiteY391" fmla="*/ 3366658 h 3583701"/>
                <a:gd name="connsiteX392" fmla="*/ 3348575 w 12191999"/>
                <a:gd name="connsiteY392" fmla="*/ 3358232 h 3583701"/>
                <a:gd name="connsiteX393" fmla="*/ 3664701 w 12191999"/>
                <a:gd name="connsiteY393" fmla="*/ 3343448 h 3583701"/>
                <a:gd name="connsiteX394" fmla="*/ 3645251 w 12191999"/>
                <a:gd name="connsiteY394" fmla="*/ 3373118 h 3583701"/>
                <a:gd name="connsiteX395" fmla="*/ 3690635 w 12191999"/>
                <a:gd name="connsiteY395" fmla="*/ 3344133 h 3583701"/>
                <a:gd name="connsiteX396" fmla="*/ 3664701 w 12191999"/>
                <a:gd name="connsiteY396" fmla="*/ 3343448 h 3583701"/>
                <a:gd name="connsiteX397" fmla="*/ 3811899 w 12191999"/>
                <a:gd name="connsiteY397" fmla="*/ 3330440 h 3583701"/>
                <a:gd name="connsiteX398" fmla="*/ 3810331 w 12191999"/>
                <a:gd name="connsiteY398" fmla="*/ 3331197 h 3583701"/>
                <a:gd name="connsiteX399" fmla="*/ 3805663 w 12191999"/>
                <a:gd name="connsiteY399" fmla="*/ 3330855 h 3583701"/>
                <a:gd name="connsiteX400" fmla="*/ 3852507 w 12191999"/>
                <a:gd name="connsiteY400" fmla="*/ 3326429 h 3583701"/>
                <a:gd name="connsiteX401" fmla="*/ 3838555 w 12191999"/>
                <a:gd name="connsiteY401" fmla="*/ 3343882 h 3583701"/>
                <a:gd name="connsiteX402" fmla="*/ 3810519 w 12191999"/>
                <a:gd name="connsiteY402" fmla="*/ 3345605 h 3583701"/>
                <a:gd name="connsiteX403" fmla="*/ 3789899 w 12191999"/>
                <a:gd name="connsiteY403" fmla="*/ 3341067 h 3583701"/>
                <a:gd name="connsiteX404" fmla="*/ 3810331 w 12191999"/>
                <a:gd name="connsiteY404" fmla="*/ 3331197 h 3583701"/>
                <a:gd name="connsiteX405" fmla="*/ 3829007 w 12191999"/>
                <a:gd name="connsiteY405" fmla="*/ 3332572 h 3583701"/>
                <a:gd name="connsiteX406" fmla="*/ 3852507 w 12191999"/>
                <a:gd name="connsiteY406" fmla="*/ 3326429 h 3583701"/>
                <a:gd name="connsiteX407" fmla="*/ 3821333 w 12191999"/>
                <a:gd name="connsiteY407" fmla="*/ 3325885 h 3583701"/>
                <a:gd name="connsiteX408" fmla="*/ 3813463 w 12191999"/>
                <a:gd name="connsiteY408" fmla="*/ 3330336 h 3583701"/>
                <a:gd name="connsiteX409" fmla="*/ 3811899 w 12191999"/>
                <a:gd name="connsiteY409" fmla="*/ 3330440 h 3583701"/>
                <a:gd name="connsiteX410" fmla="*/ 3818119 w 12191999"/>
                <a:gd name="connsiteY410" fmla="*/ 3315304 h 3583701"/>
                <a:gd name="connsiteX411" fmla="*/ 3795703 w 12191999"/>
                <a:gd name="connsiteY411" fmla="*/ 3321774 h 3583701"/>
                <a:gd name="connsiteX412" fmla="*/ 3750871 w 12191999"/>
                <a:gd name="connsiteY412" fmla="*/ 3320372 h 3583701"/>
                <a:gd name="connsiteX413" fmla="*/ 3705147 w 12191999"/>
                <a:gd name="connsiteY413" fmla="*/ 3369200 h 3583701"/>
                <a:gd name="connsiteX414" fmla="*/ 3728171 w 12191999"/>
                <a:gd name="connsiteY414" fmla="*/ 3375185 h 3583701"/>
                <a:gd name="connsiteX415" fmla="*/ 3734951 w 12191999"/>
                <a:gd name="connsiteY415" fmla="*/ 3374683 h 3583701"/>
                <a:gd name="connsiteX416" fmla="*/ 3944891 w 12191999"/>
                <a:gd name="connsiteY416" fmla="*/ 3343609 h 3583701"/>
                <a:gd name="connsiteX417" fmla="*/ 3870379 w 12191999"/>
                <a:gd name="connsiteY417" fmla="*/ 3327420 h 3583701"/>
                <a:gd name="connsiteX418" fmla="*/ 3900467 w 12191999"/>
                <a:gd name="connsiteY418" fmla="*/ 3318019 h 3583701"/>
                <a:gd name="connsiteX419" fmla="*/ 3870565 w 12191999"/>
                <a:gd name="connsiteY419" fmla="*/ 3316877 h 3583701"/>
                <a:gd name="connsiteX420" fmla="*/ 3860919 w 12191999"/>
                <a:gd name="connsiteY420" fmla="*/ 3315304 h 3583701"/>
                <a:gd name="connsiteX421" fmla="*/ 3548331 w 12191999"/>
                <a:gd name="connsiteY421" fmla="*/ 3315304 h 3583701"/>
                <a:gd name="connsiteX422" fmla="*/ 3535740 w 12191999"/>
                <a:gd name="connsiteY422" fmla="*/ 3327782 h 3583701"/>
                <a:gd name="connsiteX423" fmla="*/ 3525902 w 12191999"/>
                <a:gd name="connsiteY423" fmla="*/ 3356146 h 3583701"/>
                <a:gd name="connsiteX424" fmla="*/ 3557363 w 12191999"/>
                <a:gd name="connsiteY424" fmla="*/ 3360882 h 3583701"/>
                <a:gd name="connsiteX425" fmla="*/ 3555791 w 12191999"/>
                <a:gd name="connsiteY425" fmla="*/ 3356668 h 3583701"/>
                <a:gd name="connsiteX426" fmla="*/ 3555879 w 12191999"/>
                <a:gd name="connsiteY426" fmla="*/ 3351706 h 3583701"/>
                <a:gd name="connsiteX427" fmla="*/ 3630739 w 12191999"/>
                <a:gd name="connsiteY427" fmla="*/ 3348051 h 3583701"/>
                <a:gd name="connsiteX428" fmla="*/ 3593699 w 12191999"/>
                <a:gd name="connsiteY428" fmla="*/ 3327553 h 3583701"/>
                <a:gd name="connsiteX429" fmla="*/ 3571563 w 12191999"/>
                <a:gd name="connsiteY429" fmla="*/ 3315304 h 3583701"/>
                <a:gd name="connsiteX430" fmla="*/ 2533493 w 12191999"/>
                <a:gd name="connsiteY430" fmla="*/ 3315304 h 3583701"/>
                <a:gd name="connsiteX431" fmla="*/ 2536395 w 12191999"/>
                <a:gd name="connsiteY431" fmla="*/ 3317285 h 3583701"/>
                <a:gd name="connsiteX432" fmla="*/ 2554382 w 12191999"/>
                <a:gd name="connsiteY432" fmla="*/ 3317832 h 3583701"/>
                <a:gd name="connsiteX433" fmla="*/ 2567150 w 12191999"/>
                <a:gd name="connsiteY433" fmla="*/ 3315304 h 3583701"/>
                <a:gd name="connsiteX434" fmla="*/ 2488313 w 12191999"/>
                <a:gd name="connsiteY434" fmla="*/ 3315304 h 3583701"/>
                <a:gd name="connsiteX435" fmla="*/ 2492610 w 12191999"/>
                <a:gd name="connsiteY435" fmla="*/ 3322333 h 3583701"/>
                <a:gd name="connsiteX436" fmla="*/ 2499925 w 12191999"/>
                <a:gd name="connsiteY436" fmla="*/ 3315304 h 3583701"/>
                <a:gd name="connsiteX437" fmla="*/ 2430891 w 12191999"/>
                <a:gd name="connsiteY437" fmla="*/ 3315304 h 3583701"/>
                <a:gd name="connsiteX438" fmla="*/ 2432868 w 12191999"/>
                <a:gd name="connsiteY438" fmla="*/ 3316331 h 3583701"/>
                <a:gd name="connsiteX439" fmla="*/ 2436158 w 12191999"/>
                <a:gd name="connsiteY439" fmla="*/ 3315304 h 3583701"/>
                <a:gd name="connsiteX440" fmla="*/ 4130603 w 12191999"/>
                <a:gd name="connsiteY440" fmla="*/ 296884 h 3583701"/>
                <a:gd name="connsiteX441" fmla="*/ 4130549 w 12191999"/>
                <a:gd name="connsiteY441" fmla="*/ 299799 h 3583701"/>
                <a:gd name="connsiteX442" fmla="*/ 4130501 w 12191999"/>
                <a:gd name="connsiteY442" fmla="*/ 302745 h 3583701"/>
                <a:gd name="connsiteX443" fmla="*/ 4223163 w 12191999"/>
                <a:gd name="connsiteY443" fmla="*/ 304362 h 3583701"/>
                <a:gd name="connsiteX444" fmla="*/ 4229567 w 12191999"/>
                <a:gd name="connsiteY444" fmla="*/ 301753 h 3583701"/>
                <a:gd name="connsiteX445" fmla="*/ 4193199 w 12191999"/>
                <a:gd name="connsiteY445" fmla="*/ 297752 h 3583701"/>
                <a:gd name="connsiteX446" fmla="*/ 4064017 w 12191999"/>
                <a:gd name="connsiteY446" fmla="*/ 295961 h 3583701"/>
                <a:gd name="connsiteX447" fmla="*/ 3780875 w 12191999"/>
                <a:gd name="connsiteY447" fmla="*/ 317051 h 3583701"/>
                <a:gd name="connsiteX448" fmla="*/ 3789373 w 12191999"/>
                <a:gd name="connsiteY448" fmla="*/ 328200 h 3583701"/>
                <a:gd name="connsiteX449" fmla="*/ 3793285 w 12191999"/>
                <a:gd name="connsiteY449" fmla="*/ 329576 h 3583701"/>
                <a:gd name="connsiteX450" fmla="*/ 3957203 w 12191999"/>
                <a:gd name="connsiteY450" fmla="*/ 329576 h 3583701"/>
                <a:gd name="connsiteX451" fmla="*/ 3944737 w 12191999"/>
                <a:gd name="connsiteY451" fmla="*/ 324315 h 3583701"/>
                <a:gd name="connsiteX452" fmla="*/ 3981967 w 12191999"/>
                <a:gd name="connsiteY452" fmla="*/ 315040 h 3583701"/>
                <a:gd name="connsiteX453" fmla="*/ 4115063 w 12191999"/>
                <a:gd name="connsiteY453" fmla="*/ 307593 h 3583701"/>
                <a:gd name="connsiteX454" fmla="*/ 4126439 w 12191999"/>
                <a:gd name="connsiteY454" fmla="*/ 296827 h 3583701"/>
                <a:gd name="connsiteX455" fmla="*/ 4977907 w 12191999"/>
                <a:gd name="connsiteY455" fmla="*/ 291259 h 3583701"/>
                <a:gd name="connsiteX456" fmla="*/ 4912407 w 12191999"/>
                <a:gd name="connsiteY456" fmla="*/ 292175 h 3583701"/>
                <a:gd name="connsiteX457" fmla="*/ 4912175 w 12191999"/>
                <a:gd name="connsiteY457" fmla="*/ 292211 h 3583701"/>
                <a:gd name="connsiteX458" fmla="*/ 4966975 w 12191999"/>
                <a:gd name="connsiteY458" fmla="*/ 293230 h 3583701"/>
                <a:gd name="connsiteX459" fmla="*/ 5109463 w 12191999"/>
                <a:gd name="connsiteY459" fmla="*/ 289417 h 3583701"/>
                <a:gd name="connsiteX460" fmla="*/ 5045767 w 12191999"/>
                <a:gd name="connsiteY460" fmla="*/ 290308 h 3583701"/>
                <a:gd name="connsiteX461" fmla="*/ 5054175 w 12191999"/>
                <a:gd name="connsiteY461" fmla="*/ 292579 h 3583701"/>
                <a:gd name="connsiteX462" fmla="*/ 5168911 w 12191999"/>
                <a:gd name="connsiteY462" fmla="*/ 291094 h 3583701"/>
                <a:gd name="connsiteX463" fmla="*/ 5168915 w 12191999"/>
                <a:gd name="connsiteY463" fmla="*/ 290805 h 3583701"/>
                <a:gd name="connsiteX464" fmla="*/ 11547523 w 12191999"/>
                <a:gd name="connsiteY464" fmla="*/ 233700 h 3583701"/>
                <a:gd name="connsiteX465" fmla="*/ 11361911 w 12191999"/>
                <a:gd name="connsiteY465" fmla="*/ 245348 h 3583701"/>
                <a:gd name="connsiteX466" fmla="*/ 11547523 w 12191999"/>
                <a:gd name="connsiteY466" fmla="*/ 233700 h 3583701"/>
                <a:gd name="connsiteX467" fmla="*/ 11677937 w 12191999"/>
                <a:gd name="connsiteY467" fmla="*/ 196275 h 3583701"/>
                <a:gd name="connsiteX468" fmla="*/ 11715019 w 12191999"/>
                <a:gd name="connsiteY468" fmla="*/ 196922 h 3583701"/>
                <a:gd name="connsiteX469" fmla="*/ 11677937 w 12191999"/>
                <a:gd name="connsiteY469" fmla="*/ 196275 h 3583701"/>
                <a:gd name="connsiteX470" fmla="*/ 5116325 w 12191999"/>
                <a:gd name="connsiteY470" fmla="*/ 195385 h 3583701"/>
                <a:gd name="connsiteX471" fmla="*/ 5151811 w 12191999"/>
                <a:gd name="connsiteY471" fmla="*/ 206218 h 3583701"/>
                <a:gd name="connsiteX472" fmla="*/ 5151453 w 12191999"/>
                <a:gd name="connsiteY472" fmla="*/ 226642 h 3583701"/>
                <a:gd name="connsiteX473" fmla="*/ 5115703 w 12191999"/>
                <a:gd name="connsiteY473" fmla="*/ 231124 h 3583701"/>
                <a:gd name="connsiteX474" fmla="*/ 5080127 w 12191999"/>
                <a:gd name="connsiteY474" fmla="*/ 225397 h 3583701"/>
                <a:gd name="connsiteX475" fmla="*/ 5062555 w 12191999"/>
                <a:gd name="connsiteY475" fmla="*/ 209768 h 3583701"/>
                <a:gd name="connsiteX476" fmla="*/ 5116325 w 12191999"/>
                <a:gd name="connsiteY476" fmla="*/ 195385 h 3583701"/>
                <a:gd name="connsiteX477" fmla="*/ 11617825 w 12191999"/>
                <a:gd name="connsiteY477" fmla="*/ 188401 h 3583701"/>
                <a:gd name="connsiteX478" fmla="*/ 11603719 w 12191999"/>
                <a:gd name="connsiteY478" fmla="*/ 199943 h 3583701"/>
                <a:gd name="connsiteX479" fmla="*/ 11659407 w 12191999"/>
                <a:gd name="connsiteY479" fmla="*/ 195952 h 3583701"/>
                <a:gd name="connsiteX480" fmla="*/ 11617825 w 12191999"/>
                <a:gd name="connsiteY480" fmla="*/ 188401 h 3583701"/>
                <a:gd name="connsiteX481" fmla="*/ 12039827 w 12191999"/>
                <a:gd name="connsiteY481" fmla="*/ 175917 h 3583701"/>
                <a:gd name="connsiteX482" fmla="*/ 12011911 w 12191999"/>
                <a:gd name="connsiteY482" fmla="*/ 182254 h 3583701"/>
                <a:gd name="connsiteX483" fmla="*/ 12067413 w 12191999"/>
                <a:gd name="connsiteY483" fmla="*/ 188185 h 3583701"/>
                <a:gd name="connsiteX484" fmla="*/ 12039827 w 12191999"/>
                <a:gd name="connsiteY484" fmla="*/ 175917 h 3583701"/>
                <a:gd name="connsiteX485" fmla="*/ 12160335 w 12191999"/>
                <a:gd name="connsiteY485" fmla="*/ 174919 h 3583701"/>
                <a:gd name="connsiteX486" fmla="*/ 12178629 w 12191999"/>
                <a:gd name="connsiteY486" fmla="*/ 190126 h 3583701"/>
                <a:gd name="connsiteX487" fmla="*/ 12160075 w 12191999"/>
                <a:gd name="connsiteY487" fmla="*/ 189803 h 3583701"/>
                <a:gd name="connsiteX488" fmla="*/ 12160335 w 12191999"/>
                <a:gd name="connsiteY488" fmla="*/ 174919 h 3583701"/>
                <a:gd name="connsiteX489" fmla="*/ 8994091 w 12191999"/>
                <a:gd name="connsiteY489" fmla="*/ 168333 h 3583701"/>
                <a:gd name="connsiteX490" fmla="*/ 9103371 w 12191999"/>
                <a:gd name="connsiteY490" fmla="*/ 172028 h 3583701"/>
                <a:gd name="connsiteX491" fmla="*/ 9028607 w 12191999"/>
                <a:gd name="connsiteY491" fmla="*/ 189791 h 3583701"/>
                <a:gd name="connsiteX492" fmla="*/ 8581777 w 12191999"/>
                <a:gd name="connsiteY492" fmla="*/ 196293 h 3583701"/>
                <a:gd name="connsiteX493" fmla="*/ 8469979 w 12191999"/>
                <a:gd name="connsiteY493" fmla="*/ 203874 h 3583701"/>
                <a:gd name="connsiteX494" fmla="*/ 8507431 w 12191999"/>
                <a:gd name="connsiteY494" fmla="*/ 190227 h 3583701"/>
                <a:gd name="connsiteX495" fmla="*/ 8284249 w 12191999"/>
                <a:gd name="connsiteY495" fmla="*/ 181565 h 3583701"/>
                <a:gd name="connsiteX496" fmla="*/ 8377363 w 12191999"/>
                <a:gd name="connsiteY496" fmla="*/ 178424 h 3583701"/>
                <a:gd name="connsiteX497" fmla="*/ 8563591 w 12191999"/>
                <a:gd name="connsiteY497" fmla="*/ 172140 h 3583701"/>
                <a:gd name="connsiteX498" fmla="*/ 8619253 w 12191999"/>
                <a:gd name="connsiteY498" fmla="*/ 182646 h 3583701"/>
                <a:gd name="connsiteX499" fmla="*/ 8954427 w 12191999"/>
                <a:gd name="connsiteY499" fmla="*/ 174196 h 3583701"/>
                <a:gd name="connsiteX500" fmla="*/ 8929489 w 12191999"/>
                <a:gd name="connsiteY500" fmla="*/ 168415 h 3583701"/>
                <a:gd name="connsiteX501" fmla="*/ 8926615 w 12191999"/>
                <a:gd name="connsiteY501" fmla="*/ 167751 h 3583701"/>
                <a:gd name="connsiteX502" fmla="*/ 8929489 w 12191999"/>
                <a:gd name="connsiteY502" fmla="*/ 168415 h 3583701"/>
                <a:gd name="connsiteX503" fmla="*/ 8898683 w 12191999"/>
                <a:gd name="connsiteY503" fmla="*/ 168455 h 3583701"/>
                <a:gd name="connsiteX504" fmla="*/ 8926615 w 12191999"/>
                <a:gd name="connsiteY504" fmla="*/ 167751 h 3583701"/>
                <a:gd name="connsiteX505" fmla="*/ 8024923 w 12191999"/>
                <a:gd name="connsiteY505" fmla="*/ 167505 h 3583701"/>
                <a:gd name="connsiteX506" fmla="*/ 8138077 w 12191999"/>
                <a:gd name="connsiteY506" fmla="*/ 167693 h 3583701"/>
                <a:gd name="connsiteX507" fmla="*/ 8265031 w 12191999"/>
                <a:gd name="connsiteY507" fmla="*/ 171696 h 3583701"/>
                <a:gd name="connsiteX508" fmla="*/ 8006303 w 12191999"/>
                <a:gd name="connsiteY508" fmla="*/ 176713 h 3583701"/>
                <a:gd name="connsiteX509" fmla="*/ 8024923 w 12191999"/>
                <a:gd name="connsiteY509" fmla="*/ 167505 h 3583701"/>
                <a:gd name="connsiteX510" fmla="*/ 9208657 w 12191999"/>
                <a:gd name="connsiteY510" fmla="*/ 162096 h 3583701"/>
                <a:gd name="connsiteX511" fmla="*/ 9237115 w 12191999"/>
                <a:gd name="connsiteY511" fmla="*/ 173565 h 3583701"/>
                <a:gd name="connsiteX512" fmla="*/ 9160525 w 12191999"/>
                <a:gd name="connsiteY512" fmla="*/ 182556 h 3583701"/>
                <a:gd name="connsiteX513" fmla="*/ 9103387 w 12191999"/>
                <a:gd name="connsiteY513" fmla="*/ 171231 h 3583701"/>
                <a:gd name="connsiteX514" fmla="*/ 9179727 w 12191999"/>
                <a:gd name="connsiteY514" fmla="*/ 177729 h 3583701"/>
                <a:gd name="connsiteX515" fmla="*/ 9179999 w 12191999"/>
                <a:gd name="connsiteY515" fmla="*/ 162241 h 3583701"/>
                <a:gd name="connsiteX516" fmla="*/ 9208657 w 12191999"/>
                <a:gd name="connsiteY516" fmla="*/ 162096 h 3583701"/>
                <a:gd name="connsiteX517" fmla="*/ 10717719 w 12191999"/>
                <a:gd name="connsiteY517" fmla="*/ 159198 h 3583701"/>
                <a:gd name="connsiteX518" fmla="*/ 10584527 w 12191999"/>
                <a:gd name="connsiteY518" fmla="*/ 172226 h 3583701"/>
                <a:gd name="connsiteX519" fmla="*/ 10751587 w 12191999"/>
                <a:gd name="connsiteY519" fmla="*/ 160255 h 3583701"/>
                <a:gd name="connsiteX520" fmla="*/ 10717719 w 12191999"/>
                <a:gd name="connsiteY520" fmla="*/ 159198 h 3583701"/>
                <a:gd name="connsiteX521" fmla="*/ 7988791 w 12191999"/>
                <a:gd name="connsiteY521" fmla="*/ 157340 h 3583701"/>
                <a:gd name="connsiteX522" fmla="*/ 8006219 w 12191999"/>
                <a:gd name="connsiteY522" fmla="*/ 181479 h 3583701"/>
                <a:gd name="connsiteX523" fmla="*/ 7934975 w 12191999"/>
                <a:gd name="connsiteY523" fmla="*/ 175466 h 3583701"/>
                <a:gd name="connsiteX524" fmla="*/ 7988623 w 12191999"/>
                <a:gd name="connsiteY524" fmla="*/ 166871 h 3583701"/>
                <a:gd name="connsiteX525" fmla="*/ 7988791 w 12191999"/>
                <a:gd name="connsiteY525" fmla="*/ 157340 h 3583701"/>
                <a:gd name="connsiteX526" fmla="*/ 7641001 w 12191999"/>
                <a:gd name="connsiteY526" fmla="*/ 156035 h 3583701"/>
                <a:gd name="connsiteX527" fmla="*/ 7658737 w 12191999"/>
                <a:gd name="connsiteY527" fmla="*/ 161113 h 3583701"/>
                <a:gd name="connsiteX528" fmla="*/ 7783485 w 12191999"/>
                <a:gd name="connsiteY528" fmla="*/ 168056 h 3583701"/>
                <a:gd name="connsiteX529" fmla="*/ 7711911 w 12191999"/>
                <a:gd name="connsiteY529" fmla="*/ 181107 h 3583701"/>
                <a:gd name="connsiteX530" fmla="*/ 7640667 w 12191999"/>
                <a:gd name="connsiteY530" fmla="*/ 175096 h 3583701"/>
                <a:gd name="connsiteX531" fmla="*/ 7641001 w 12191999"/>
                <a:gd name="connsiteY531" fmla="*/ 156035 h 3583701"/>
                <a:gd name="connsiteX532" fmla="*/ 10455063 w 12191999"/>
                <a:gd name="connsiteY532" fmla="*/ 155079 h 3583701"/>
                <a:gd name="connsiteX533" fmla="*/ 10399021 w 12191999"/>
                <a:gd name="connsiteY533" fmla="*/ 178914 h 3583701"/>
                <a:gd name="connsiteX534" fmla="*/ 10491775 w 12191999"/>
                <a:gd name="connsiteY534" fmla="*/ 175571 h 3583701"/>
                <a:gd name="connsiteX535" fmla="*/ 10473503 w 12191999"/>
                <a:gd name="connsiteY535" fmla="*/ 160362 h 3583701"/>
                <a:gd name="connsiteX536" fmla="*/ 10455063 w 12191999"/>
                <a:gd name="connsiteY536" fmla="*/ 155079 h 3583701"/>
                <a:gd name="connsiteX537" fmla="*/ 6887383 w 12191999"/>
                <a:gd name="connsiteY537" fmla="*/ 154203 h 3583701"/>
                <a:gd name="connsiteX538" fmla="*/ 6918547 w 12191999"/>
                <a:gd name="connsiteY538" fmla="*/ 157725 h 3583701"/>
                <a:gd name="connsiteX539" fmla="*/ 6856059 w 12191999"/>
                <a:gd name="connsiteY539" fmla="*/ 161401 h 3583701"/>
                <a:gd name="connsiteX540" fmla="*/ 6887383 w 12191999"/>
                <a:gd name="connsiteY540" fmla="*/ 154203 h 3583701"/>
                <a:gd name="connsiteX541" fmla="*/ 9844019 w 12191999"/>
                <a:gd name="connsiteY541" fmla="*/ 149207 h 3583701"/>
                <a:gd name="connsiteX542" fmla="*/ 9897273 w 12191999"/>
                <a:gd name="connsiteY542" fmla="*/ 164436 h 3583701"/>
                <a:gd name="connsiteX543" fmla="*/ 9844019 w 12191999"/>
                <a:gd name="connsiteY543" fmla="*/ 149207 h 3583701"/>
                <a:gd name="connsiteX544" fmla="*/ 7194933 w 12191999"/>
                <a:gd name="connsiteY544" fmla="*/ 148250 h 3583701"/>
                <a:gd name="connsiteX545" fmla="*/ 7492739 w 12191999"/>
                <a:gd name="connsiteY545" fmla="*/ 158454 h 3583701"/>
                <a:gd name="connsiteX546" fmla="*/ 7622893 w 12191999"/>
                <a:gd name="connsiteY546" fmla="*/ 170735 h 3583701"/>
                <a:gd name="connsiteX547" fmla="*/ 7417997 w 12191999"/>
                <a:gd name="connsiteY547" fmla="*/ 172164 h 3583701"/>
                <a:gd name="connsiteX548" fmla="*/ 7436531 w 12191999"/>
                <a:gd name="connsiteY548" fmla="*/ 177495 h 3583701"/>
                <a:gd name="connsiteX549" fmla="*/ 7231635 w 12191999"/>
                <a:gd name="connsiteY549" fmla="*/ 178922 h 3583701"/>
                <a:gd name="connsiteX550" fmla="*/ 7250173 w 12191999"/>
                <a:gd name="connsiteY550" fmla="*/ 184250 h 3583701"/>
                <a:gd name="connsiteX551" fmla="*/ 7007875 w 12191999"/>
                <a:gd name="connsiteY551" fmla="*/ 195035 h 3583701"/>
                <a:gd name="connsiteX552" fmla="*/ 6990031 w 12191999"/>
                <a:gd name="connsiteY552" fmla="*/ 149679 h 3583701"/>
                <a:gd name="connsiteX553" fmla="*/ 7194933 w 12191999"/>
                <a:gd name="connsiteY553" fmla="*/ 148250 h 3583701"/>
                <a:gd name="connsiteX554" fmla="*/ 3149895 w 12191999"/>
                <a:gd name="connsiteY554" fmla="*/ 147655 h 3583701"/>
                <a:gd name="connsiteX555" fmla="*/ 3172827 w 12191999"/>
                <a:gd name="connsiteY555" fmla="*/ 151927 h 3583701"/>
                <a:gd name="connsiteX556" fmla="*/ 3153034 w 12191999"/>
                <a:gd name="connsiteY556" fmla="*/ 161116 h 3583701"/>
                <a:gd name="connsiteX557" fmla="*/ 3153119 w 12191999"/>
                <a:gd name="connsiteY557" fmla="*/ 156351 h 3583701"/>
                <a:gd name="connsiteX558" fmla="*/ 3113804 w 12191999"/>
                <a:gd name="connsiteY558" fmla="*/ 160431 h 3583701"/>
                <a:gd name="connsiteX559" fmla="*/ 3121366 w 12191999"/>
                <a:gd name="connsiteY559" fmla="*/ 148646 h 3583701"/>
                <a:gd name="connsiteX560" fmla="*/ 3149895 w 12191999"/>
                <a:gd name="connsiteY560" fmla="*/ 147655 h 3583701"/>
                <a:gd name="connsiteX561" fmla="*/ 9719211 w 12191999"/>
                <a:gd name="connsiteY561" fmla="*/ 147028 h 3583701"/>
                <a:gd name="connsiteX562" fmla="*/ 9754873 w 12191999"/>
                <a:gd name="connsiteY562" fmla="*/ 147651 h 3583701"/>
                <a:gd name="connsiteX563" fmla="*/ 9736779 w 12191999"/>
                <a:gd name="connsiteY563" fmla="*/ 161635 h 3583701"/>
                <a:gd name="connsiteX564" fmla="*/ 9719211 w 12191999"/>
                <a:gd name="connsiteY564" fmla="*/ 147028 h 3583701"/>
                <a:gd name="connsiteX565" fmla="*/ 6819839 w 12191999"/>
                <a:gd name="connsiteY565" fmla="*/ 146470 h 3583701"/>
                <a:gd name="connsiteX566" fmla="*/ 6651727 w 12191999"/>
                <a:gd name="connsiteY566" fmla="*/ 162602 h 3583701"/>
                <a:gd name="connsiteX567" fmla="*/ 6633245 w 12191999"/>
                <a:gd name="connsiteY567" fmla="*/ 152747 h 3583701"/>
                <a:gd name="connsiteX568" fmla="*/ 6819839 w 12191999"/>
                <a:gd name="connsiteY568" fmla="*/ 146470 h 3583701"/>
                <a:gd name="connsiteX569" fmla="*/ 10863117 w 12191999"/>
                <a:gd name="connsiteY569" fmla="*/ 144211 h 3583701"/>
                <a:gd name="connsiteX570" fmla="*/ 10844451 w 12191999"/>
                <a:gd name="connsiteY570" fmla="*/ 151950 h 3583701"/>
                <a:gd name="connsiteX571" fmla="*/ 10881593 w 12191999"/>
                <a:gd name="connsiteY571" fmla="*/ 147636 h 3583701"/>
                <a:gd name="connsiteX572" fmla="*/ 10863117 w 12191999"/>
                <a:gd name="connsiteY572" fmla="*/ 144211 h 3583701"/>
                <a:gd name="connsiteX573" fmla="*/ 7099895 w 12191999"/>
                <a:gd name="connsiteY573" fmla="*/ 142420 h 3583701"/>
                <a:gd name="connsiteX574" fmla="*/ 7159455 w 12191999"/>
                <a:gd name="connsiteY574" fmla="*/ 152398 h 3583701"/>
                <a:gd name="connsiteX575" fmla="*/ 7025703 w 12191999"/>
                <a:gd name="connsiteY575" fmla="*/ 150063 h 3583701"/>
                <a:gd name="connsiteX576" fmla="*/ 7099895 w 12191999"/>
                <a:gd name="connsiteY576" fmla="*/ 142420 h 3583701"/>
                <a:gd name="connsiteX577" fmla="*/ 9441431 w 12191999"/>
                <a:gd name="connsiteY577" fmla="*/ 142180 h 3583701"/>
                <a:gd name="connsiteX578" fmla="*/ 9477771 w 12191999"/>
                <a:gd name="connsiteY578" fmla="*/ 182680 h 3583701"/>
                <a:gd name="connsiteX579" fmla="*/ 9422299 w 12191999"/>
                <a:gd name="connsiteY579" fmla="*/ 176729 h 3583701"/>
                <a:gd name="connsiteX580" fmla="*/ 9459415 w 12191999"/>
                <a:gd name="connsiteY580" fmla="*/ 172393 h 3583701"/>
                <a:gd name="connsiteX581" fmla="*/ 9422559 w 12191999"/>
                <a:gd name="connsiteY581" fmla="*/ 161783 h 3583701"/>
                <a:gd name="connsiteX582" fmla="*/ 9236767 w 12191999"/>
                <a:gd name="connsiteY582" fmla="*/ 193423 h 3583701"/>
                <a:gd name="connsiteX583" fmla="*/ 9255815 w 12191999"/>
                <a:gd name="connsiteY583" fmla="*/ 163856 h 3583701"/>
                <a:gd name="connsiteX584" fmla="*/ 9441431 w 12191999"/>
                <a:gd name="connsiteY584" fmla="*/ 142180 h 3583701"/>
                <a:gd name="connsiteX585" fmla="*/ 3357651 w 12191999"/>
                <a:gd name="connsiteY585" fmla="*/ 131158 h 3583701"/>
                <a:gd name="connsiteX586" fmla="*/ 3357564 w 12191999"/>
                <a:gd name="connsiteY586" fmla="*/ 136115 h 3583701"/>
                <a:gd name="connsiteX587" fmla="*/ 3357651 w 12191999"/>
                <a:gd name="connsiteY587" fmla="*/ 131158 h 3583701"/>
                <a:gd name="connsiteX588" fmla="*/ 5421575 w 12191999"/>
                <a:gd name="connsiteY588" fmla="*/ 127648 h 3583701"/>
                <a:gd name="connsiteX589" fmla="*/ 5449135 w 12191999"/>
                <a:gd name="connsiteY589" fmla="*/ 129098 h 3583701"/>
                <a:gd name="connsiteX590" fmla="*/ 5504169 w 12191999"/>
                <a:gd name="connsiteY590" fmla="*/ 137805 h 3583701"/>
                <a:gd name="connsiteX591" fmla="*/ 5559419 w 12191999"/>
                <a:gd name="connsiteY591" fmla="*/ 134003 h 3583701"/>
                <a:gd name="connsiteX592" fmla="*/ 5485703 w 12191999"/>
                <a:gd name="connsiteY592" fmla="*/ 142249 h 3583701"/>
                <a:gd name="connsiteX593" fmla="*/ 5467463 w 12191999"/>
                <a:gd name="connsiteY593" fmla="*/ 132398 h 3583701"/>
                <a:gd name="connsiteX594" fmla="*/ 5393913 w 12191999"/>
                <a:gd name="connsiteY594" fmla="*/ 131114 h 3583701"/>
                <a:gd name="connsiteX595" fmla="*/ 5421575 w 12191999"/>
                <a:gd name="connsiteY595" fmla="*/ 127648 h 3583701"/>
                <a:gd name="connsiteX596" fmla="*/ 5351683 w 12191999"/>
                <a:gd name="connsiteY596" fmla="*/ 124418 h 3583701"/>
                <a:gd name="connsiteX597" fmla="*/ 5393997 w 12191999"/>
                <a:gd name="connsiteY597" fmla="*/ 126348 h 3583701"/>
                <a:gd name="connsiteX598" fmla="*/ 5322587 w 12191999"/>
                <a:gd name="connsiteY598" fmla="*/ 129870 h 3583701"/>
                <a:gd name="connsiteX599" fmla="*/ 5351683 w 12191999"/>
                <a:gd name="connsiteY599" fmla="*/ 124418 h 3583701"/>
                <a:gd name="connsiteX600" fmla="*/ 3357824 w 12191999"/>
                <a:gd name="connsiteY600" fmla="*/ 121245 h 3583701"/>
                <a:gd name="connsiteX601" fmla="*/ 3320484 w 12191999"/>
                <a:gd name="connsiteY601" fmla="*/ 135467 h 3583701"/>
                <a:gd name="connsiteX602" fmla="*/ 3338926 w 12191999"/>
                <a:gd name="connsiteY602" fmla="*/ 140748 h 3583701"/>
                <a:gd name="connsiteX603" fmla="*/ 3339183 w 12191999"/>
                <a:gd name="connsiteY603" fmla="*/ 125877 h 3583701"/>
                <a:gd name="connsiteX604" fmla="*/ 3357738 w 12191999"/>
                <a:gd name="connsiteY604" fmla="*/ 126201 h 3583701"/>
                <a:gd name="connsiteX605" fmla="*/ 3357824 w 12191999"/>
                <a:gd name="connsiteY605" fmla="*/ 121245 h 3583701"/>
                <a:gd name="connsiteX606" fmla="*/ 5231493 w 12191999"/>
                <a:gd name="connsiteY606" fmla="*/ 119490 h 3583701"/>
                <a:gd name="connsiteX607" fmla="*/ 5248057 w 12191999"/>
                <a:gd name="connsiteY607" fmla="*/ 120226 h 3583701"/>
                <a:gd name="connsiteX608" fmla="*/ 5287009 w 12191999"/>
                <a:gd name="connsiteY608" fmla="*/ 124481 h 3583701"/>
                <a:gd name="connsiteX609" fmla="*/ 5224603 w 12191999"/>
                <a:gd name="connsiteY609" fmla="*/ 123392 h 3583701"/>
                <a:gd name="connsiteX610" fmla="*/ 5231493 w 12191999"/>
                <a:gd name="connsiteY610" fmla="*/ 119490 h 3583701"/>
                <a:gd name="connsiteX611" fmla="*/ 3255004 w 12191999"/>
                <a:gd name="connsiteY611" fmla="*/ 118830 h 3583701"/>
                <a:gd name="connsiteX612" fmla="*/ 3246584 w 12191999"/>
                <a:gd name="connsiteY612" fmla="*/ 119303 h 3583701"/>
                <a:gd name="connsiteX613" fmla="*/ 3005014 w 12191999"/>
                <a:gd name="connsiteY613" fmla="*/ 149795 h 3583701"/>
                <a:gd name="connsiteX614" fmla="*/ 3097529 w 12191999"/>
                <a:gd name="connsiteY614" fmla="*/ 161327 h 3583701"/>
                <a:gd name="connsiteX615" fmla="*/ 3041662 w 12191999"/>
                <a:gd name="connsiteY615" fmla="*/ 175227 h 3583701"/>
                <a:gd name="connsiteX616" fmla="*/ 3115711 w 12191999"/>
                <a:gd name="connsiteY616" fmla="*/ 181478 h 3583701"/>
                <a:gd name="connsiteX617" fmla="*/ 3227624 w 12191999"/>
                <a:gd name="connsiteY617" fmla="*/ 143764 h 3583701"/>
                <a:gd name="connsiteX618" fmla="*/ 3264704 w 12191999"/>
                <a:gd name="connsiteY618" fmla="*/ 144411 h 3583701"/>
                <a:gd name="connsiteX619" fmla="*/ 3283575 w 12191999"/>
                <a:gd name="connsiteY619" fmla="*/ 124906 h 3583701"/>
                <a:gd name="connsiteX620" fmla="*/ 3255004 w 12191999"/>
                <a:gd name="connsiteY620" fmla="*/ 118830 h 3583701"/>
                <a:gd name="connsiteX621" fmla="*/ 5064359 w 12191999"/>
                <a:gd name="connsiteY621" fmla="*/ 106294 h 3583701"/>
                <a:gd name="connsiteX622" fmla="*/ 5206867 w 12191999"/>
                <a:gd name="connsiteY622" fmla="*/ 118316 h 3583701"/>
                <a:gd name="connsiteX623" fmla="*/ 5117531 w 12191999"/>
                <a:gd name="connsiteY623" fmla="*/ 126289 h 3583701"/>
                <a:gd name="connsiteX624" fmla="*/ 5046373 w 12191999"/>
                <a:gd name="connsiteY624" fmla="*/ 115514 h 3583701"/>
                <a:gd name="connsiteX625" fmla="*/ 5064359 w 12191999"/>
                <a:gd name="connsiteY625" fmla="*/ 106294 h 3583701"/>
                <a:gd name="connsiteX626" fmla="*/ 2486589 w 12191999"/>
                <a:gd name="connsiteY626" fmla="*/ 106037 h 3583701"/>
                <a:gd name="connsiteX627" fmla="*/ 2319503 w 12191999"/>
                <a:gd name="connsiteY627" fmla="*/ 117995 h 3583701"/>
                <a:gd name="connsiteX628" fmla="*/ 2486589 w 12191999"/>
                <a:gd name="connsiteY628" fmla="*/ 106037 h 3583701"/>
                <a:gd name="connsiteX629" fmla="*/ 4533761 w 12191999"/>
                <a:gd name="connsiteY629" fmla="*/ 102991 h 3583701"/>
                <a:gd name="connsiteX630" fmla="*/ 4543491 w 12191999"/>
                <a:gd name="connsiteY630" fmla="*/ 107271 h 3583701"/>
                <a:gd name="connsiteX631" fmla="*/ 4564911 w 12191999"/>
                <a:gd name="connsiteY631" fmla="*/ 107110 h 3583701"/>
                <a:gd name="connsiteX632" fmla="*/ 4550863 w 12191999"/>
                <a:gd name="connsiteY632" fmla="*/ 110522 h 3583701"/>
                <a:gd name="connsiteX633" fmla="*/ 4564747 w 12191999"/>
                <a:gd name="connsiteY633" fmla="*/ 116641 h 3583701"/>
                <a:gd name="connsiteX634" fmla="*/ 4531545 w 12191999"/>
                <a:gd name="connsiteY634" fmla="*/ 113522 h 3583701"/>
                <a:gd name="connsiteX635" fmla="*/ 4484495 w 12191999"/>
                <a:gd name="connsiteY635" fmla="*/ 115240 h 3583701"/>
                <a:gd name="connsiteX636" fmla="*/ 4503031 w 12191999"/>
                <a:gd name="connsiteY636" fmla="*/ 110844 h 3583701"/>
                <a:gd name="connsiteX637" fmla="*/ 4502423 w 12191999"/>
                <a:gd name="connsiteY637" fmla="*/ 110786 h 3583701"/>
                <a:gd name="connsiteX638" fmla="*/ 4533761 w 12191999"/>
                <a:gd name="connsiteY638" fmla="*/ 102991 h 3583701"/>
                <a:gd name="connsiteX639" fmla="*/ 4838135 w 12191999"/>
                <a:gd name="connsiteY639" fmla="*/ 102346 h 3583701"/>
                <a:gd name="connsiteX640" fmla="*/ 4875687 w 12191999"/>
                <a:gd name="connsiteY640" fmla="*/ 122068 h 3583701"/>
                <a:gd name="connsiteX641" fmla="*/ 4932851 w 12191999"/>
                <a:gd name="connsiteY641" fmla="*/ 103999 h 3583701"/>
                <a:gd name="connsiteX642" fmla="*/ 4970763 w 12191999"/>
                <a:gd name="connsiteY642" fmla="*/ 104661 h 3583701"/>
                <a:gd name="connsiteX643" fmla="*/ 5046123 w 12191999"/>
                <a:gd name="connsiteY643" fmla="*/ 129810 h 3583701"/>
                <a:gd name="connsiteX644" fmla="*/ 4742811 w 12191999"/>
                <a:gd name="connsiteY644" fmla="*/ 134049 h 3583701"/>
                <a:gd name="connsiteX645" fmla="*/ 4743143 w 12191999"/>
                <a:gd name="connsiteY645" fmla="*/ 114988 h 3583701"/>
                <a:gd name="connsiteX646" fmla="*/ 4838135 w 12191999"/>
                <a:gd name="connsiteY646" fmla="*/ 102346 h 3583701"/>
                <a:gd name="connsiteX647" fmla="*/ 3469500 w 12191999"/>
                <a:gd name="connsiteY647" fmla="*/ 96543 h 3583701"/>
                <a:gd name="connsiteX648" fmla="*/ 3450924 w 12191999"/>
                <a:gd name="connsiteY648" fmla="*/ 98078 h 3583701"/>
                <a:gd name="connsiteX649" fmla="*/ 3432133 w 12191999"/>
                <a:gd name="connsiteY649" fmla="*/ 112624 h 3583701"/>
                <a:gd name="connsiteX650" fmla="*/ 3469300 w 12191999"/>
                <a:gd name="connsiteY650" fmla="*/ 108314 h 3583701"/>
                <a:gd name="connsiteX651" fmla="*/ 3487999 w 12191999"/>
                <a:gd name="connsiteY651" fmla="*/ 98725 h 3583701"/>
                <a:gd name="connsiteX652" fmla="*/ 3469500 w 12191999"/>
                <a:gd name="connsiteY652" fmla="*/ 96543 h 3583701"/>
                <a:gd name="connsiteX653" fmla="*/ 4208365 w 12191999"/>
                <a:gd name="connsiteY653" fmla="*/ 96121 h 3583701"/>
                <a:gd name="connsiteX654" fmla="*/ 4395519 w 12191999"/>
                <a:gd name="connsiteY654" fmla="*/ 104154 h 3583701"/>
                <a:gd name="connsiteX655" fmla="*/ 4357819 w 12191999"/>
                <a:gd name="connsiteY655" fmla="*/ 117797 h 3583701"/>
                <a:gd name="connsiteX656" fmla="*/ 4208033 w 12191999"/>
                <a:gd name="connsiteY656" fmla="*/ 115182 h 3583701"/>
                <a:gd name="connsiteX657" fmla="*/ 4208365 w 12191999"/>
                <a:gd name="connsiteY657" fmla="*/ 96121 h 3583701"/>
                <a:gd name="connsiteX658" fmla="*/ 3265654 w 12191999"/>
                <a:gd name="connsiteY658" fmla="*/ 89884 h 3583701"/>
                <a:gd name="connsiteX659" fmla="*/ 3191234 w 12191999"/>
                <a:gd name="connsiteY659" fmla="*/ 103461 h 3583701"/>
                <a:gd name="connsiteX660" fmla="*/ 3265654 w 12191999"/>
                <a:gd name="connsiteY660" fmla="*/ 89884 h 3583701"/>
                <a:gd name="connsiteX661" fmla="*/ 7196239 w 12191999"/>
                <a:gd name="connsiteY661" fmla="*/ 88689 h 3583701"/>
                <a:gd name="connsiteX662" fmla="*/ 7195907 w 12191999"/>
                <a:gd name="connsiteY662" fmla="*/ 107750 h 3583701"/>
                <a:gd name="connsiteX663" fmla="*/ 7160323 w 12191999"/>
                <a:gd name="connsiteY663" fmla="*/ 102363 h 3583701"/>
                <a:gd name="connsiteX664" fmla="*/ 7196239 w 12191999"/>
                <a:gd name="connsiteY664" fmla="*/ 88689 h 3583701"/>
                <a:gd name="connsiteX665" fmla="*/ 3135884 w 12191999"/>
                <a:gd name="connsiteY665" fmla="*/ 87619 h 3583701"/>
                <a:gd name="connsiteX666" fmla="*/ 3098655 w 12191999"/>
                <a:gd name="connsiteY666" fmla="*/ 96886 h 3583701"/>
                <a:gd name="connsiteX667" fmla="*/ 3135884 w 12191999"/>
                <a:gd name="connsiteY667" fmla="*/ 87619 h 3583701"/>
                <a:gd name="connsiteX668" fmla="*/ 2616939 w 12191999"/>
                <a:gd name="connsiteY668" fmla="*/ 73603 h 3583701"/>
                <a:gd name="connsiteX669" fmla="*/ 2654020 w 12191999"/>
                <a:gd name="connsiteY669" fmla="*/ 74251 h 3583701"/>
                <a:gd name="connsiteX670" fmla="*/ 2563775 w 12191999"/>
                <a:gd name="connsiteY670" fmla="*/ 65857 h 3583701"/>
                <a:gd name="connsiteX671" fmla="*/ 2542714 w 12191999"/>
                <a:gd name="connsiteY671" fmla="*/ 77266 h 3583701"/>
                <a:gd name="connsiteX672" fmla="*/ 2598412 w 12191999"/>
                <a:gd name="connsiteY672" fmla="*/ 73280 h 3583701"/>
                <a:gd name="connsiteX673" fmla="*/ 2563775 w 12191999"/>
                <a:gd name="connsiteY673" fmla="*/ 65857 h 3583701"/>
                <a:gd name="connsiteX674" fmla="*/ 2953319 w 12191999"/>
                <a:gd name="connsiteY674" fmla="*/ 56541 h 3583701"/>
                <a:gd name="connsiteX675" fmla="*/ 2932323 w 12191999"/>
                <a:gd name="connsiteY675" fmla="*/ 64232 h 3583701"/>
                <a:gd name="connsiteX676" fmla="*/ 2969318 w 12191999"/>
                <a:gd name="connsiteY676" fmla="*/ 69837 h 3583701"/>
                <a:gd name="connsiteX677" fmla="*/ 2988019 w 12191999"/>
                <a:gd name="connsiteY677" fmla="*/ 60246 h 3583701"/>
                <a:gd name="connsiteX678" fmla="*/ 2953319 w 12191999"/>
                <a:gd name="connsiteY678" fmla="*/ 56541 h 3583701"/>
                <a:gd name="connsiteX679" fmla="*/ 3414644 w 12191999"/>
                <a:gd name="connsiteY679" fmla="*/ 52818 h 3583701"/>
                <a:gd name="connsiteX680" fmla="*/ 3395744 w 12191999"/>
                <a:gd name="connsiteY680" fmla="*/ 72322 h 3583701"/>
                <a:gd name="connsiteX681" fmla="*/ 3451528 w 12191999"/>
                <a:gd name="connsiteY681" fmla="*/ 63378 h 3583701"/>
                <a:gd name="connsiteX682" fmla="*/ 3414644 w 12191999"/>
                <a:gd name="connsiteY682" fmla="*/ 52818 h 3583701"/>
                <a:gd name="connsiteX683" fmla="*/ 494196 w 12191999"/>
                <a:gd name="connsiteY683" fmla="*/ 52183 h 3583701"/>
                <a:gd name="connsiteX684" fmla="*/ 498885 w 12191999"/>
                <a:gd name="connsiteY684" fmla="*/ 56634 h 3583701"/>
                <a:gd name="connsiteX685" fmla="*/ 461586 w 12191999"/>
                <a:gd name="connsiteY685" fmla="*/ 55982 h 3583701"/>
                <a:gd name="connsiteX686" fmla="*/ 3080880 w 12191999"/>
                <a:gd name="connsiteY686" fmla="*/ 51950 h 3583701"/>
                <a:gd name="connsiteX687" fmla="*/ 3099174 w 12191999"/>
                <a:gd name="connsiteY687" fmla="*/ 67145 h 3583701"/>
                <a:gd name="connsiteX688" fmla="*/ 3080620 w 12191999"/>
                <a:gd name="connsiteY688" fmla="*/ 66822 h 3583701"/>
                <a:gd name="connsiteX689" fmla="*/ 3080880 w 12191999"/>
                <a:gd name="connsiteY689" fmla="*/ 51950 h 3583701"/>
                <a:gd name="connsiteX690" fmla="*/ 492343 w 12191999"/>
                <a:gd name="connsiteY690" fmla="*/ 50400 h 3583701"/>
                <a:gd name="connsiteX691" fmla="*/ 498971 w 12191999"/>
                <a:gd name="connsiteY691" fmla="*/ 51630 h 3583701"/>
                <a:gd name="connsiteX692" fmla="*/ 494196 w 12191999"/>
                <a:gd name="connsiteY692" fmla="*/ 52183 h 3583701"/>
                <a:gd name="connsiteX693" fmla="*/ 74234 w 12191999"/>
                <a:gd name="connsiteY693" fmla="*/ 46169 h 3583701"/>
                <a:gd name="connsiteX694" fmla="*/ 151172 w 12191999"/>
                <a:gd name="connsiteY694" fmla="*/ 49398 h 3583701"/>
                <a:gd name="connsiteX695" fmla="*/ 94935 w 12191999"/>
                <a:gd name="connsiteY695" fmla="*/ 63513 h 3583701"/>
                <a:gd name="connsiteX696" fmla="*/ 0 w 12191999"/>
                <a:gd name="connsiteY696" fmla="*/ 62718 h 3583701"/>
                <a:gd name="connsiteX697" fmla="*/ 0 w 12191999"/>
                <a:gd name="connsiteY697" fmla="*/ 51452 h 3583701"/>
                <a:gd name="connsiteX698" fmla="*/ 20460 w 12191999"/>
                <a:gd name="connsiteY698" fmla="*/ 52148 h 3583701"/>
                <a:gd name="connsiteX699" fmla="*/ 0 w 12191999"/>
                <a:gd name="connsiteY699" fmla="*/ 49027 h 3583701"/>
                <a:gd name="connsiteX700" fmla="*/ 0 w 12191999"/>
                <a:gd name="connsiteY700" fmla="*/ 46412 h 3583701"/>
                <a:gd name="connsiteX701" fmla="*/ 3672399 w 12191999"/>
                <a:gd name="connsiteY701" fmla="*/ 41821 h 3583701"/>
                <a:gd name="connsiteX702" fmla="*/ 3691757 w 12191999"/>
                <a:gd name="connsiteY702" fmla="*/ 57481 h 3583701"/>
                <a:gd name="connsiteX703" fmla="*/ 3652259 w 12191999"/>
                <a:gd name="connsiteY703" fmla="*/ 72113 h 3583701"/>
                <a:gd name="connsiteX704" fmla="*/ 3593843 w 12191999"/>
                <a:gd name="connsiteY704" fmla="*/ 45556 h 3583701"/>
                <a:gd name="connsiteX705" fmla="*/ 3672399 w 12191999"/>
                <a:gd name="connsiteY705" fmla="*/ 41821 h 3583701"/>
                <a:gd name="connsiteX706" fmla="*/ 258343 w 12191999"/>
                <a:gd name="connsiteY706" fmla="*/ 40877 h 3583701"/>
                <a:gd name="connsiteX707" fmla="*/ 276009 w 12191999"/>
                <a:gd name="connsiteY707" fmla="*/ 51315 h 3583701"/>
                <a:gd name="connsiteX708" fmla="*/ 204516 w 12191999"/>
                <a:gd name="connsiteY708" fmla="*/ 59601 h 3583701"/>
                <a:gd name="connsiteX709" fmla="*/ 169022 w 12191999"/>
                <a:gd name="connsiteY709" fmla="*/ 49448 h 3583701"/>
                <a:gd name="connsiteX710" fmla="*/ 240263 w 12191999"/>
                <a:gd name="connsiteY710" fmla="*/ 55459 h 3583701"/>
                <a:gd name="connsiteX711" fmla="*/ 240511 w 12191999"/>
                <a:gd name="connsiteY711" fmla="*/ 41162 h 3583701"/>
                <a:gd name="connsiteX712" fmla="*/ 258343 w 12191999"/>
                <a:gd name="connsiteY712" fmla="*/ 40877 h 3583701"/>
                <a:gd name="connsiteX713" fmla="*/ 1704314 w 12191999"/>
                <a:gd name="connsiteY713" fmla="*/ 39467 h 3583701"/>
                <a:gd name="connsiteX714" fmla="*/ 1578962 w 12191999"/>
                <a:gd name="connsiteY714" fmla="*/ 50527 h 3583701"/>
                <a:gd name="connsiteX715" fmla="*/ 1745961 w 12191999"/>
                <a:gd name="connsiteY715" fmla="*/ 43525 h 3583701"/>
                <a:gd name="connsiteX716" fmla="*/ 1704314 w 12191999"/>
                <a:gd name="connsiteY716" fmla="*/ 39467 h 3583701"/>
                <a:gd name="connsiteX717" fmla="*/ 1457495 w 12191999"/>
                <a:gd name="connsiteY717" fmla="*/ 38489 h 3583701"/>
                <a:gd name="connsiteX718" fmla="*/ 1467917 w 12191999"/>
                <a:gd name="connsiteY718" fmla="*/ 38672 h 3583701"/>
                <a:gd name="connsiteX719" fmla="*/ 1457495 w 12191999"/>
                <a:gd name="connsiteY719" fmla="*/ 38489 h 3583701"/>
                <a:gd name="connsiteX720" fmla="*/ 3377824 w 12191999"/>
                <a:gd name="connsiteY720" fmla="*/ 37299 h 3583701"/>
                <a:gd name="connsiteX721" fmla="*/ 3303428 w 12191999"/>
                <a:gd name="connsiteY721" fmla="*/ 50877 h 3583701"/>
                <a:gd name="connsiteX722" fmla="*/ 3284700 w 12191999"/>
                <a:gd name="connsiteY722" fmla="*/ 60466 h 3583701"/>
                <a:gd name="connsiteX723" fmla="*/ 3377824 w 12191999"/>
                <a:gd name="connsiteY723" fmla="*/ 37299 h 3583701"/>
                <a:gd name="connsiteX724" fmla="*/ 1432892 w 12191999"/>
                <a:gd name="connsiteY724" fmla="*/ 36975 h 3583701"/>
                <a:gd name="connsiteX725" fmla="*/ 1393436 w 12191999"/>
                <a:gd name="connsiteY725" fmla="*/ 57206 h 3583701"/>
                <a:gd name="connsiteX726" fmla="*/ 1486187 w 12191999"/>
                <a:gd name="connsiteY726" fmla="*/ 53866 h 3583701"/>
                <a:gd name="connsiteX727" fmla="*/ 1467917 w 12191999"/>
                <a:gd name="connsiteY727" fmla="*/ 38672 h 3583701"/>
                <a:gd name="connsiteX728" fmla="*/ 1432892 w 12191999"/>
                <a:gd name="connsiteY728" fmla="*/ 36975 h 3583701"/>
                <a:gd name="connsiteX729" fmla="*/ 873964 w 12191999"/>
                <a:gd name="connsiteY729" fmla="*/ 28385 h 3583701"/>
                <a:gd name="connsiteX730" fmla="*/ 927198 w 12191999"/>
                <a:gd name="connsiteY730" fmla="*/ 43615 h 3583701"/>
                <a:gd name="connsiteX731" fmla="*/ 873964 w 12191999"/>
                <a:gd name="connsiteY731" fmla="*/ 28385 h 3583701"/>
                <a:gd name="connsiteX732" fmla="*/ 1838976 w 12191999"/>
                <a:gd name="connsiteY732" fmla="*/ 27174 h 3583701"/>
                <a:gd name="connsiteX733" fmla="*/ 1820295 w 12191999"/>
                <a:gd name="connsiteY733" fmla="*/ 34905 h 3583701"/>
                <a:gd name="connsiteX734" fmla="*/ 1857464 w 12191999"/>
                <a:gd name="connsiteY734" fmla="*/ 30595 h 3583701"/>
                <a:gd name="connsiteX735" fmla="*/ 1838976 w 12191999"/>
                <a:gd name="connsiteY735" fmla="*/ 27174 h 3583701"/>
                <a:gd name="connsiteX736" fmla="*/ 775873 w 12191999"/>
                <a:gd name="connsiteY736" fmla="*/ 26673 h 3583701"/>
                <a:gd name="connsiteX737" fmla="*/ 757806 w 12191999"/>
                <a:gd name="connsiteY737" fmla="*/ 40658 h 3583701"/>
                <a:gd name="connsiteX738" fmla="*/ 757973 w 12191999"/>
                <a:gd name="connsiteY738" fmla="*/ 31126 h 3583701"/>
                <a:gd name="connsiteX739" fmla="*/ 775873 w 12191999"/>
                <a:gd name="connsiteY739" fmla="*/ 26673 h 3583701"/>
                <a:gd name="connsiteX740" fmla="*/ 480758 w 12191999"/>
                <a:gd name="connsiteY740" fmla="*/ 26288 h 3583701"/>
                <a:gd name="connsiteX741" fmla="*/ 482817 w 12191999"/>
                <a:gd name="connsiteY741" fmla="*/ 41339 h 3583701"/>
                <a:gd name="connsiteX742" fmla="*/ 492343 w 12191999"/>
                <a:gd name="connsiteY742" fmla="*/ 50400 h 3583701"/>
                <a:gd name="connsiteX743" fmla="*/ 480376 w 12191999"/>
                <a:gd name="connsiteY743" fmla="*/ 48178 h 3583701"/>
                <a:gd name="connsiteX744" fmla="*/ 461846 w 12191999"/>
                <a:gd name="connsiteY744" fmla="*/ 40973 h 3583701"/>
                <a:gd name="connsiteX745" fmla="*/ 293456 w 12191999"/>
                <a:gd name="connsiteY745" fmla="*/ 73069 h 3583701"/>
                <a:gd name="connsiteX746" fmla="*/ 293980 w 12191999"/>
                <a:gd name="connsiteY746" fmla="*/ 43046 h 3583701"/>
                <a:gd name="connsiteX747" fmla="*/ 480758 w 12191999"/>
                <a:gd name="connsiteY747" fmla="*/ 26288 h 3583701"/>
                <a:gd name="connsiteX748" fmla="*/ 3426854 w 12191999"/>
                <a:gd name="connsiteY748" fmla="*/ 16787 h 3583701"/>
                <a:gd name="connsiteX749" fmla="*/ 3469468 w 12191999"/>
                <a:gd name="connsiteY749" fmla="*/ 18872 h 3583701"/>
                <a:gd name="connsiteX750" fmla="*/ 3451540 w 12191999"/>
                <a:gd name="connsiteY750" fmla="*/ 23325 h 3583701"/>
                <a:gd name="connsiteX751" fmla="*/ 3451456 w 12191999"/>
                <a:gd name="connsiteY751" fmla="*/ 28090 h 3583701"/>
                <a:gd name="connsiteX752" fmla="*/ 3415708 w 12191999"/>
                <a:gd name="connsiteY752" fmla="*/ 32233 h 3583701"/>
                <a:gd name="connsiteX753" fmla="*/ 3415956 w 12191999"/>
                <a:gd name="connsiteY753" fmla="*/ 17938 h 3583701"/>
                <a:gd name="connsiteX754" fmla="*/ 3426854 w 12191999"/>
                <a:gd name="connsiteY754" fmla="*/ 16787 h 3583701"/>
                <a:gd name="connsiteX755" fmla="*/ 2377189 w 12191999"/>
                <a:gd name="connsiteY755" fmla="*/ 0 h 3583701"/>
                <a:gd name="connsiteX756" fmla="*/ 2451239 w 12191999"/>
                <a:gd name="connsiteY756" fmla="*/ 6250 h 3583701"/>
                <a:gd name="connsiteX757" fmla="*/ 2821969 w 12191999"/>
                <a:gd name="connsiteY757" fmla="*/ 12721 h 3583701"/>
                <a:gd name="connsiteX758" fmla="*/ 2784829 w 12191999"/>
                <a:gd name="connsiteY758" fmla="*/ 17032 h 3583701"/>
                <a:gd name="connsiteX759" fmla="*/ 2766102 w 12191999"/>
                <a:gd name="connsiteY759" fmla="*/ 26621 h 3583701"/>
                <a:gd name="connsiteX760" fmla="*/ 2784656 w 12191999"/>
                <a:gd name="connsiteY760" fmla="*/ 26945 h 3583701"/>
                <a:gd name="connsiteX761" fmla="*/ 2803009 w 12191999"/>
                <a:gd name="connsiteY761" fmla="*/ 37183 h 3583701"/>
                <a:gd name="connsiteX762" fmla="*/ 2967342 w 12191999"/>
                <a:gd name="connsiteY762" fmla="*/ 33776 h 3583701"/>
                <a:gd name="connsiteX763" fmla="*/ 3009169 w 12191999"/>
                <a:gd name="connsiteY763" fmla="*/ 35453 h 3583701"/>
                <a:gd name="connsiteX764" fmla="*/ 3007003 w 12191999"/>
                <a:gd name="connsiteY764" fmla="*/ 35785 h 3583701"/>
                <a:gd name="connsiteX765" fmla="*/ 3010063 w 12191999"/>
                <a:gd name="connsiteY765" fmla="*/ 35489 h 3583701"/>
                <a:gd name="connsiteX766" fmla="*/ 3025532 w 12191999"/>
                <a:gd name="connsiteY766" fmla="*/ 36108 h 3583701"/>
                <a:gd name="connsiteX767" fmla="*/ 3023249 w 12191999"/>
                <a:gd name="connsiteY767" fmla="*/ 34210 h 3583701"/>
                <a:gd name="connsiteX768" fmla="*/ 3010063 w 12191999"/>
                <a:gd name="connsiteY768" fmla="*/ 35489 h 3583701"/>
                <a:gd name="connsiteX769" fmla="*/ 3009169 w 12191999"/>
                <a:gd name="connsiteY769" fmla="*/ 35453 h 3583701"/>
                <a:gd name="connsiteX770" fmla="*/ 3081665 w 12191999"/>
                <a:gd name="connsiteY770" fmla="*/ 24305 h 3583701"/>
                <a:gd name="connsiteX771" fmla="*/ 3266780 w 12191999"/>
                <a:gd name="connsiteY771" fmla="*/ 25444 h 3583701"/>
                <a:gd name="connsiteX772" fmla="*/ 3304119 w 12191999"/>
                <a:gd name="connsiteY772" fmla="*/ 11221 h 3583701"/>
                <a:gd name="connsiteX773" fmla="*/ 3340744 w 12191999"/>
                <a:gd name="connsiteY773" fmla="*/ 36652 h 3583701"/>
                <a:gd name="connsiteX774" fmla="*/ 3396349 w 12191999"/>
                <a:gd name="connsiteY774" fmla="*/ 37622 h 3583701"/>
                <a:gd name="connsiteX775" fmla="*/ 3433171 w 12191999"/>
                <a:gd name="connsiteY775" fmla="*/ 53140 h 3583701"/>
                <a:gd name="connsiteX776" fmla="*/ 3507568 w 12191999"/>
                <a:gd name="connsiteY776" fmla="*/ 39564 h 3583701"/>
                <a:gd name="connsiteX777" fmla="*/ 3488952 w 12191999"/>
                <a:gd name="connsiteY777" fmla="*/ 44198 h 3583701"/>
                <a:gd name="connsiteX778" fmla="*/ 3488433 w 12191999"/>
                <a:gd name="connsiteY778" fmla="*/ 73940 h 3583701"/>
                <a:gd name="connsiteX779" fmla="*/ 3488088 w 12191999"/>
                <a:gd name="connsiteY779" fmla="*/ 93768 h 3583701"/>
                <a:gd name="connsiteX780" fmla="*/ 3525255 w 12191999"/>
                <a:gd name="connsiteY780" fmla="*/ 89458 h 3583701"/>
                <a:gd name="connsiteX781" fmla="*/ 3525516 w 12191999"/>
                <a:gd name="connsiteY781" fmla="*/ 74586 h 3583701"/>
                <a:gd name="connsiteX782" fmla="*/ 3488433 w 12191999"/>
                <a:gd name="connsiteY782" fmla="*/ 73940 h 3583701"/>
                <a:gd name="connsiteX783" fmla="*/ 3544130 w 12191999"/>
                <a:gd name="connsiteY783" fmla="*/ 69954 h 3583701"/>
                <a:gd name="connsiteX784" fmla="*/ 3562595 w 12191999"/>
                <a:gd name="connsiteY784" fmla="*/ 75235 h 3583701"/>
                <a:gd name="connsiteX785" fmla="*/ 3506358 w 12191999"/>
                <a:gd name="connsiteY785" fmla="*/ 108961 h 3583701"/>
                <a:gd name="connsiteX786" fmla="*/ 3636299 w 12191999"/>
                <a:gd name="connsiteY786" fmla="*/ 101313 h 3583701"/>
                <a:gd name="connsiteX787" fmla="*/ 3654655 w 12191999"/>
                <a:gd name="connsiteY787" fmla="*/ 111550 h 3583701"/>
                <a:gd name="connsiteX788" fmla="*/ 4081107 w 12191999"/>
                <a:gd name="connsiteY788" fmla="*/ 114035 h 3583701"/>
                <a:gd name="connsiteX789" fmla="*/ 4192235 w 12191999"/>
                <a:gd name="connsiteY789" fmla="*/ 120933 h 3583701"/>
                <a:gd name="connsiteX790" fmla="*/ 4191975 w 12191999"/>
                <a:gd name="connsiteY790" fmla="*/ 135805 h 3583701"/>
                <a:gd name="connsiteX791" fmla="*/ 4451319 w 12191999"/>
                <a:gd name="connsiteY791" fmla="*/ 150248 h 3583701"/>
                <a:gd name="connsiteX792" fmla="*/ 4451147 w 12191999"/>
                <a:gd name="connsiteY792" fmla="*/ 160162 h 3583701"/>
                <a:gd name="connsiteX793" fmla="*/ 4562451 w 12191999"/>
                <a:gd name="connsiteY793" fmla="*/ 157146 h 3583701"/>
                <a:gd name="connsiteX794" fmla="*/ 4636503 w 12191999"/>
                <a:gd name="connsiteY794" fmla="*/ 163397 h 3583701"/>
                <a:gd name="connsiteX795" fmla="*/ 4636155 w 12191999"/>
                <a:gd name="connsiteY795" fmla="*/ 183225 h 3583701"/>
                <a:gd name="connsiteX796" fmla="*/ 4673409 w 12191999"/>
                <a:gd name="connsiteY796" fmla="*/ 173959 h 3583701"/>
                <a:gd name="connsiteX797" fmla="*/ 4950931 w 12191999"/>
                <a:gd name="connsiteY797" fmla="*/ 208554 h 3583701"/>
                <a:gd name="connsiteX798" fmla="*/ 5080099 w 12191999"/>
                <a:gd name="connsiteY798" fmla="*/ 245518 h 3583701"/>
                <a:gd name="connsiteX799" fmla="*/ 5061139 w 12191999"/>
                <a:gd name="connsiteY799" fmla="*/ 269979 h 3583701"/>
                <a:gd name="connsiteX800" fmla="*/ 5124967 w 12191999"/>
                <a:gd name="connsiteY800" fmla="*/ 281166 h 3583701"/>
                <a:gd name="connsiteX801" fmla="*/ 5169071 w 12191999"/>
                <a:gd name="connsiteY801" fmla="*/ 281842 h 3583701"/>
                <a:gd name="connsiteX802" fmla="*/ 5169083 w 12191999"/>
                <a:gd name="connsiteY802" fmla="*/ 281171 h 3583701"/>
                <a:gd name="connsiteX803" fmla="*/ 5410715 w 12191999"/>
                <a:gd name="connsiteY803" fmla="*/ 245687 h 3583701"/>
                <a:gd name="connsiteX804" fmla="*/ 5336408 w 12191999"/>
                <a:gd name="connsiteY804" fmla="*/ 254315 h 3583701"/>
                <a:gd name="connsiteX805" fmla="*/ 5726225 w 12191999"/>
                <a:gd name="connsiteY805" fmla="*/ 226381 h 3583701"/>
                <a:gd name="connsiteX806" fmla="*/ 5874411 w 12191999"/>
                <a:gd name="connsiteY806" fmla="*/ 233930 h 3583701"/>
                <a:gd name="connsiteX807" fmla="*/ 5911667 w 12191999"/>
                <a:gd name="connsiteY807" fmla="*/ 224655 h 3583701"/>
                <a:gd name="connsiteX808" fmla="*/ 5967013 w 12191999"/>
                <a:gd name="connsiteY808" fmla="*/ 240509 h 3583701"/>
                <a:gd name="connsiteX809" fmla="*/ 5967189 w 12191999"/>
                <a:gd name="connsiteY809" fmla="*/ 230586 h 3583701"/>
                <a:gd name="connsiteX810" fmla="*/ 6041215 w 12191999"/>
                <a:gd name="connsiteY810" fmla="*/ 236841 h 3583701"/>
                <a:gd name="connsiteX811" fmla="*/ 6337847 w 12191999"/>
                <a:gd name="connsiteY811" fmla="*/ 237057 h 3583701"/>
                <a:gd name="connsiteX812" fmla="*/ 6615951 w 12191999"/>
                <a:gd name="connsiteY812" fmla="*/ 236949 h 3583701"/>
                <a:gd name="connsiteX813" fmla="*/ 7135319 w 12191999"/>
                <a:gd name="connsiteY813" fmla="*/ 221201 h 3583701"/>
                <a:gd name="connsiteX814" fmla="*/ 7153527 w 12191999"/>
                <a:gd name="connsiteY814" fmla="*/ 241368 h 3583701"/>
                <a:gd name="connsiteX815" fmla="*/ 7172401 w 12191999"/>
                <a:gd name="connsiteY815" fmla="*/ 221848 h 3583701"/>
                <a:gd name="connsiteX816" fmla="*/ 7209109 w 12191999"/>
                <a:gd name="connsiteY816" fmla="*/ 242339 h 3583701"/>
                <a:gd name="connsiteX817" fmla="*/ 7264803 w 12191999"/>
                <a:gd name="connsiteY817" fmla="*/ 238349 h 3583701"/>
                <a:gd name="connsiteX818" fmla="*/ 7228097 w 12191999"/>
                <a:gd name="connsiteY818" fmla="*/ 217856 h 3583701"/>
                <a:gd name="connsiteX819" fmla="*/ 7320327 w 12191999"/>
                <a:gd name="connsiteY819" fmla="*/ 244280 h 3583701"/>
                <a:gd name="connsiteX820" fmla="*/ 7357643 w 12191999"/>
                <a:gd name="connsiteY820" fmla="*/ 230044 h 3583701"/>
                <a:gd name="connsiteX821" fmla="*/ 7598495 w 12191999"/>
                <a:gd name="connsiteY821" fmla="*/ 239210 h 3583701"/>
                <a:gd name="connsiteX822" fmla="*/ 7598321 w 12191999"/>
                <a:gd name="connsiteY822" fmla="*/ 249132 h 3583701"/>
                <a:gd name="connsiteX823" fmla="*/ 7654191 w 12191999"/>
                <a:gd name="connsiteY823" fmla="*/ 235220 h 3583701"/>
                <a:gd name="connsiteX824" fmla="*/ 7709625 w 12191999"/>
                <a:gd name="connsiteY824" fmla="*/ 246113 h 3583701"/>
                <a:gd name="connsiteX825" fmla="*/ 7802635 w 12191999"/>
                <a:gd name="connsiteY825" fmla="*/ 227885 h 3583701"/>
                <a:gd name="connsiteX826" fmla="*/ 7876515 w 12191999"/>
                <a:gd name="connsiteY826" fmla="*/ 244063 h 3583701"/>
                <a:gd name="connsiteX827" fmla="*/ 7950913 w 12191999"/>
                <a:gd name="connsiteY827" fmla="*/ 230473 h 3583701"/>
                <a:gd name="connsiteX828" fmla="*/ 7913657 w 12191999"/>
                <a:gd name="connsiteY828" fmla="*/ 239749 h 3583701"/>
                <a:gd name="connsiteX829" fmla="*/ 8136067 w 12191999"/>
                <a:gd name="connsiteY829" fmla="*/ 243631 h 3583701"/>
                <a:gd name="connsiteX830" fmla="*/ 8265903 w 12191999"/>
                <a:gd name="connsiteY830" fmla="*/ 240935 h 3583701"/>
                <a:gd name="connsiteX831" fmla="*/ 8339691 w 12191999"/>
                <a:gd name="connsiteY831" fmla="*/ 262073 h 3583701"/>
                <a:gd name="connsiteX832" fmla="*/ 8487967 w 12191999"/>
                <a:gd name="connsiteY832" fmla="*/ 264661 h 3583701"/>
                <a:gd name="connsiteX833" fmla="*/ 8784571 w 12191999"/>
                <a:gd name="connsiteY833" fmla="*/ 264877 h 3583701"/>
                <a:gd name="connsiteX834" fmla="*/ 8914319 w 12191999"/>
                <a:gd name="connsiteY834" fmla="*/ 267141 h 3583701"/>
                <a:gd name="connsiteX835" fmla="*/ 8914579 w 12191999"/>
                <a:gd name="connsiteY835" fmla="*/ 252258 h 3583701"/>
                <a:gd name="connsiteX836" fmla="*/ 9007067 w 12191999"/>
                <a:gd name="connsiteY836" fmla="*/ 263796 h 3583701"/>
                <a:gd name="connsiteX837" fmla="*/ 9007419 w 12191999"/>
                <a:gd name="connsiteY837" fmla="*/ 243953 h 3583701"/>
                <a:gd name="connsiteX838" fmla="*/ 9025775 w 12191999"/>
                <a:gd name="connsiteY838" fmla="*/ 254199 h 3583701"/>
                <a:gd name="connsiteX839" fmla="*/ 9303879 w 12191999"/>
                <a:gd name="connsiteY839" fmla="*/ 254089 h 3583701"/>
                <a:gd name="connsiteX840" fmla="*/ 9452499 w 12191999"/>
                <a:gd name="connsiteY840" fmla="*/ 236833 h 3583701"/>
                <a:gd name="connsiteX841" fmla="*/ 9489293 w 12191999"/>
                <a:gd name="connsiteY841" fmla="*/ 252364 h 3583701"/>
                <a:gd name="connsiteX842" fmla="*/ 9526635 w 12191999"/>
                <a:gd name="connsiteY842" fmla="*/ 238127 h 3583701"/>
                <a:gd name="connsiteX843" fmla="*/ 9674907 w 12191999"/>
                <a:gd name="connsiteY843" fmla="*/ 240715 h 3583701"/>
                <a:gd name="connsiteX844" fmla="*/ 9786187 w 12191999"/>
                <a:gd name="connsiteY844" fmla="*/ 237695 h 3583701"/>
                <a:gd name="connsiteX845" fmla="*/ 9971539 w 12191999"/>
                <a:gd name="connsiteY845" fmla="*/ 240930 h 3583701"/>
                <a:gd name="connsiteX846" fmla="*/ 9990239 w 12191999"/>
                <a:gd name="connsiteY846" fmla="*/ 231331 h 3583701"/>
                <a:gd name="connsiteX847" fmla="*/ 10231443 w 12191999"/>
                <a:gd name="connsiteY847" fmla="*/ 220653 h 3583701"/>
                <a:gd name="connsiteX848" fmla="*/ 10286791 w 12191999"/>
                <a:gd name="connsiteY848" fmla="*/ 236507 h 3583701"/>
                <a:gd name="connsiteX849" fmla="*/ 10379631 w 12191999"/>
                <a:gd name="connsiteY849" fmla="*/ 228202 h 3583701"/>
                <a:gd name="connsiteX850" fmla="*/ 10453589 w 12191999"/>
                <a:gd name="connsiteY850" fmla="*/ 239419 h 3583701"/>
                <a:gd name="connsiteX851" fmla="*/ 10583395 w 12191999"/>
                <a:gd name="connsiteY851" fmla="*/ 236722 h 3583701"/>
                <a:gd name="connsiteX852" fmla="*/ 10638835 w 12191999"/>
                <a:gd name="connsiteY852" fmla="*/ 247615 h 3583701"/>
                <a:gd name="connsiteX853" fmla="*/ 10713145 w 12191999"/>
                <a:gd name="connsiteY853" fmla="*/ 238987 h 3583701"/>
                <a:gd name="connsiteX854" fmla="*/ 10805637 w 12191999"/>
                <a:gd name="connsiteY854" fmla="*/ 250527 h 3583701"/>
                <a:gd name="connsiteX855" fmla="*/ 11028047 w 12191999"/>
                <a:gd name="connsiteY855" fmla="*/ 254409 h 3583701"/>
                <a:gd name="connsiteX856" fmla="*/ 11027705 w 12191999"/>
                <a:gd name="connsiteY856" fmla="*/ 274254 h 3583701"/>
                <a:gd name="connsiteX857" fmla="*/ 11213119 w 12191999"/>
                <a:gd name="connsiteY857" fmla="*/ 272528 h 3583701"/>
                <a:gd name="connsiteX858" fmla="*/ 11176495 w 12191999"/>
                <a:gd name="connsiteY858" fmla="*/ 247075 h 3583701"/>
                <a:gd name="connsiteX859" fmla="*/ 11417255 w 12191999"/>
                <a:gd name="connsiteY859" fmla="*/ 261203 h 3583701"/>
                <a:gd name="connsiteX860" fmla="*/ 11343555 w 12191999"/>
                <a:gd name="connsiteY860" fmla="*/ 235103 h 3583701"/>
                <a:gd name="connsiteX861" fmla="*/ 11195019 w 12191999"/>
                <a:gd name="connsiteY861" fmla="*/ 247398 h 3583701"/>
                <a:gd name="connsiteX862" fmla="*/ 11659065 w 12191999"/>
                <a:gd name="connsiteY862" fmla="*/ 215796 h 3583701"/>
                <a:gd name="connsiteX863" fmla="*/ 11381395 w 12191999"/>
                <a:gd name="connsiteY863" fmla="*/ 191099 h 3583701"/>
                <a:gd name="connsiteX864" fmla="*/ 11269939 w 12191999"/>
                <a:gd name="connsiteY864" fmla="*/ 204041 h 3583701"/>
                <a:gd name="connsiteX865" fmla="*/ 11251755 w 12191999"/>
                <a:gd name="connsiteY865" fmla="*/ 183872 h 3583701"/>
                <a:gd name="connsiteX866" fmla="*/ 11047443 w 12191999"/>
                <a:gd name="connsiteY866" fmla="*/ 205120 h 3583701"/>
                <a:gd name="connsiteX867" fmla="*/ 10954863 w 12191999"/>
                <a:gd name="connsiteY867" fmla="*/ 198541 h 3583701"/>
                <a:gd name="connsiteX868" fmla="*/ 10973475 w 12191999"/>
                <a:gd name="connsiteY868" fmla="*/ 193904 h 3583701"/>
                <a:gd name="connsiteX869" fmla="*/ 10862201 w 12191999"/>
                <a:gd name="connsiteY869" fmla="*/ 196924 h 3583701"/>
                <a:gd name="connsiteX870" fmla="*/ 10676667 w 12191999"/>
                <a:gd name="connsiteY870" fmla="*/ 203611 h 3583701"/>
                <a:gd name="connsiteX871" fmla="*/ 10435733 w 12191999"/>
                <a:gd name="connsiteY871" fmla="*/ 199405 h 3583701"/>
                <a:gd name="connsiteX872" fmla="*/ 10417463 w 12191999"/>
                <a:gd name="connsiteY872" fmla="*/ 184199 h 3583701"/>
                <a:gd name="connsiteX873" fmla="*/ 10157999 w 12191999"/>
                <a:gd name="connsiteY873" fmla="*/ 179670 h 3583701"/>
                <a:gd name="connsiteX874" fmla="*/ 10362199 w 12191999"/>
                <a:gd name="connsiteY874" fmla="*/ 163383 h 3583701"/>
                <a:gd name="connsiteX875" fmla="*/ 10343851 w 12191999"/>
                <a:gd name="connsiteY875" fmla="*/ 153138 h 3583701"/>
                <a:gd name="connsiteX876" fmla="*/ 10269711 w 12191999"/>
                <a:gd name="connsiteY876" fmla="*/ 151843 h 3583701"/>
                <a:gd name="connsiteX877" fmla="*/ 10158431 w 12191999"/>
                <a:gd name="connsiteY877" fmla="*/ 154864 h 3583701"/>
                <a:gd name="connsiteX878" fmla="*/ 10046695 w 12191999"/>
                <a:gd name="connsiteY878" fmla="*/ 182689 h 3583701"/>
                <a:gd name="connsiteX879" fmla="*/ 9991371 w 12191999"/>
                <a:gd name="connsiteY879" fmla="*/ 166836 h 3583701"/>
                <a:gd name="connsiteX880" fmla="*/ 10418243 w 12191999"/>
                <a:gd name="connsiteY880" fmla="*/ 139547 h 3583701"/>
                <a:gd name="connsiteX881" fmla="*/ 10492379 w 12191999"/>
                <a:gd name="connsiteY881" fmla="*/ 140842 h 3583701"/>
                <a:gd name="connsiteX882" fmla="*/ 10547727 w 12191999"/>
                <a:gd name="connsiteY882" fmla="*/ 156696 h 3583701"/>
                <a:gd name="connsiteX883" fmla="*/ 10585043 w 12191999"/>
                <a:gd name="connsiteY883" fmla="*/ 142458 h 3583701"/>
                <a:gd name="connsiteX884" fmla="*/ 10621955 w 12191999"/>
                <a:gd name="connsiteY884" fmla="*/ 153029 h 3583701"/>
                <a:gd name="connsiteX885" fmla="*/ 10677799 w 12191999"/>
                <a:gd name="connsiteY885" fmla="*/ 139116 h 3583701"/>
                <a:gd name="connsiteX886" fmla="*/ 10696175 w 12191999"/>
                <a:gd name="connsiteY886" fmla="*/ 149362 h 3583701"/>
                <a:gd name="connsiteX887" fmla="*/ 11011601 w 12191999"/>
                <a:gd name="connsiteY887" fmla="*/ 135017 h 3583701"/>
                <a:gd name="connsiteX888" fmla="*/ 11271065 w 12191999"/>
                <a:gd name="connsiteY888" fmla="*/ 139546 h 3583701"/>
                <a:gd name="connsiteX889" fmla="*/ 11400809 w 12191999"/>
                <a:gd name="connsiteY889" fmla="*/ 141810 h 3583701"/>
                <a:gd name="connsiteX890" fmla="*/ 11456657 w 12191999"/>
                <a:gd name="connsiteY890" fmla="*/ 127897 h 3583701"/>
                <a:gd name="connsiteX891" fmla="*/ 11438297 w 12191999"/>
                <a:gd name="connsiteY891" fmla="*/ 117651 h 3583701"/>
                <a:gd name="connsiteX892" fmla="*/ 11493823 w 12191999"/>
                <a:gd name="connsiteY892" fmla="*/ 123583 h 3583701"/>
                <a:gd name="connsiteX893" fmla="*/ 11883035 w 12191999"/>
                <a:gd name="connsiteY893" fmla="*/ 130377 h 3583701"/>
                <a:gd name="connsiteX894" fmla="*/ 11845869 w 12191999"/>
                <a:gd name="connsiteY894" fmla="*/ 134691 h 3583701"/>
                <a:gd name="connsiteX895" fmla="*/ 11845695 w 12191999"/>
                <a:gd name="connsiteY895" fmla="*/ 144613 h 3583701"/>
                <a:gd name="connsiteX896" fmla="*/ 11864245 w 12191999"/>
                <a:gd name="connsiteY896" fmla="*/ 144937 h 3583701"/>
                <a:gd name="connsiteX897" fmla="*/ 11863985 w 12191999"/>
                <a:gd name="connsiteY897" fmla="*/ 159821 h 3583701"/>
                <a:gd name="connsiteX898" fmla="*/ 12105011 w 12191999"/>
                <a:gd name="connsiteY898" fmla="*/ 159065 h 3583701"/>
                <a:gd name="connsiteX899" fmla="*/ 12086549 w 12191999"/>
                <a:gd name="connsiteY899" fmla="*/ 153780 h 3583701"/>
                <a:gd name="connsiteX900" fmla="*/ 12191999 w 12191999"/>
                <a:gd name="connsiteY900" fmla="*/ 142555 h 3583701"/>
                <a:gd name="connsiteX901" fmla="*/ 12191999 w 12191999"/>
                <a:gd name="connsiteY901" fmla="*/ 209734 h 3583701"/>
                <a:gd name="connsiteX902" fmla="*/ 12178113 w 12191999"/>
                <a:gd name="connsiteY902" fmla="*/ 219893 h 3583701"/>
                <a:gd name="connsiteX903" fmla="*/ 12191999 w 12191999"/>
                <a:gd name="connsiteY903" fmla="*/ 219640 h 3583701"/>
                <a:gd name="connsiteX904" fmla="*/ 12191999 w 12191999"/>
                <a:gd name="connsiteY904" fmla="*/ 262413 h 3583701"/>
                <a:gd name="connsiteX905" fmla="*/ 12156490 w 12191999"/>
                <a:gd name="connsiteY905" fmla="*/ 263096 h 3583701"/>
                <a:gd name="connsiteX906" fmla="*/ 12084471 w 12191999"/>
                <a:gd name="connsiteY906" fmla="*/ 272849 h 3583701"/>
                <a:gd name="connsiteX907" fmla="*/ 12176901 w 12191999"/>
                <a:gd name="connsiteY907" fmla="*/ 289351 h 3583701"/>
                <a:gd name="connsiteX908" fmla="*/ 12139645 w 12191999"/>
                <a:gd name="connsiteY908" fmla="*/ 298626 h 3583701"/>
                <a:gd name="connsiteX909" fmla="*/ 12176713 w 12191999"/>
                <a:gd name="connsiteY909" fmla="*/ 299892 h 3583701"/>
                <a:gd name="connsiteX910" fmla="*/ 12191999 w 12191999"/>
                <a:gd name="connsiteY910" fmla="*/ 301954 h 3583701"/>
                <a:gd name="connsiteX911" fmla="*/ 12191999 w 12191999"/>
                <a:gd name="connsiteY911" fmla="*/ 3450674 h 3583701"/>
                <a:gd name="connsiteX912" fmla="*/ 12174288 w 12191999"/>
                <a:gd name="connsiteY912" fmla="*/ 3449965 h 3583701"/>
                <a:gd name="connsiteX913" fmla="*/ 12092007 w 12191999"/>
                <a:gd name="connsiteY913" fmla="*/ 3450388 h 3583701"/>
                <a:gd name="connsiteX914" fmla="*/ 12077323 w 12191999"/>
                <a:gd name="connsiteY914" fmla="*/ 3435255 h 3583701"/>
                <a:gd name="connsiteX915" fmla="*/ 11927687 w 12191999"/>
                <a:gd name="connsiteY915" fmla="*/ 3437603 h 3583701"/>
                <a:gd name="connsiteX916" fmla="*/ 11972201 w 12191999"/>
                <a:gd name="connsiteY916" fmla="*/ 3458213 h 3583701"/>
                <a:gd name="connsiteX917" fmla="*/ 11777963 w 12191999"/>
                <a:gd name="connsiteY917" fmla="*/ 3444906 h 3583701"/>
                <a:gd name="connsiteX918" fmla="*/ 11837359 w 12191999"/>
                <a:gd name="connsiteY918" fmla="*/ 3470734 h 3583701"/>
                <a:gd name="connsiteX919" fmla="*/ 11957169 w 12191999"/>
                <a:gd name="connsiteY919" fmla="*/ 3462910 h 3583701"/>
                <a:gd name="connsiteX920" fmla="*/ 11597659 w 12191999"/>
                <a:gd name="connsiteY920" fmla="*/ 3491344 h 3583701"/>
                <a:gd name="connsiteX921" fmla="*/ 11806667 w 12191999"/>
                <a:gd name="connsiteY921" fmla="*/ 3514826 h 3583701"/>
                <a:gd name="connsiteX922" fmla="*/ 11896651 w 12191999"/>
                <a:gd name="connsiteY922" fmla="*/ 3501521 h 3583701"/>
                <a:gd name="connsiteX923" fmla="*/ 11911267 w 12191999"/>
                <a:gd name="connsiteY923" fmla="*/ 3521610 h 3583701"/>
                <a:gd name="connsiteX924" fmla="*/ 12076197 w 12191999"/>
                <a:gd name="connsiteY924" fmla="*/ 3499697 h 3583701"/>
                <a:gd name="connsiteX925" fmla="*/ 12135915 w 12191999"/>
                <a:gd name="connsiteY925" fmla="*/ 3505698 h 3583701"/>
                <a:gd name="connsiteX926" fmla="*/ 12120881 w 12191999"/>
                <a:gd name="connsiteY926" fmla="*/ 3510393 h 3583701"/>
                <a:gd name="connsiteX927" fmla="*/ 12171196 w 12191999"/>
                <a:gd name="connsiteY927" fmla="*/ 3519949 h 3583701"/>
                <a:gd name="connsiteX928" fmla="*/ 12191999 w 12191999"/>
                <a:gd name="connsiteY928" fmla="*/ 3516442 h 3583701"/>
                <a:gd name="connsiteX929" fmla="*/ 12191999 w 12191999"/>
                <a:gd name="connsiteY929" fmla="*/ 3561961 h 3583701"/>
                <a:gd name="connsiteX930" fmla="*/ 12146649 w 12191999"/>
                <a:gd name="connsiteY930" fmla="*/ 3560273 h 3583701"/>
                <a:gd name="connsiteX931" fmla="*/ 12090019 w 12191999"/>
                <a:gd name="connsiteY931" fmla="*/ 3564398 h 3583701"/>
                <a:gd name="connsiteX932" fmla="*/ 11895609 w 12191999"/>
                <a:gd name="connsiteY932" fmla="*/ 3561005 h 3583701"/>
                <a:gd name="connsiteX933" fmla="*/ 11790855 w 12191999"/>
                <a:gd name="connsiteY933" fmla="*/ 3564134 h 3583701"/>
                <a:gd name="connsiteX934" fmla="*/ 11760767 w 12191999"/>
                <a:gd name="connsiteY934" fmla="*/ 3573525 h 3583701"/>
                <a:gd name="connsiteX935" fmla="*/ 11775541 w 12191999"/>
                <a:gd name="connsiteY935" fmla="*/ 3583701 h 3583701"/>
                <a:gd name="connsiteX936" fmla="*/ 11715821 w 12191999"/>
                <a:gd name="connsiteY936" fmla="*/ 3577701 h 3583701"/>
                <a:gd name="connsiteX937" fmla="*/ 11416747 w 12191999"/>
                <a:gd name="connsiteY937" fmla="*/ 3572480 h 3583701"/>
                <a:gd name="connsiteX938" fmla="*/ 11446727 w 12191999"/>
                <a:gd name="connsiteY938" fmla="*/ 3568045 h 3583701"/>
                <a:gd name="connsiteX939" fmla="*/ 11461867 w 12191999"/>
                <a:gd name="connsiteY939" fmla="*/ 3558392 h 3583701"/>
                <a:gd name="connsiteX940" fmla="*/ 11446899 w 12191999"/>
                <a:gd name="connsiteY940" fmla="*/ 3558131 h 3583701"/>
                <a:gd name="connsiteX941" fmla="*/ 11432129 w 12191999"/>
                <a:gd name="connsiteY941" fmla="*/ 3547956 h 3583701"/>
                <a:gd name="connsiteX942" fmla="*/ 11299535 w 12191999"/>
                <a:gd name="connsiteY942" fmla="*/ 3551917 h 3583701"/>
                <a:gd name="connsiteX943" fmla="*/ 11265797 w 12191999"/>
                <a:gd name="connsiteY943" fmla="*/ 3550381 h 3583701"/>
                <a:gd name="connsiteX944" fmla="*/ 11267545 w 12191999"/>
                <a:gd name="connsiteY944" fmla="*/ 3550041 h 3583701"/>
                <a:gd name="connsiteX945" fmla="*/ 11265075 w 12191999"/>
                <a:gd name="connsiteY945" fmla="*/ 3550349 h 3583701"/>
                <a:gd name="connsiteX946" fmla="*/ 11252597 w 12191999"/>
                <a:gd name="connsiteY946" fmla="*/ 3549780 h 3583701"/>
                <a:gd name="connsiteX947" fmla="*/ 11254433 w 12191999"/>
                <a:gd name="connsiteY947" fmla="*/ 3551672 h 3583701"/>
                <a:gd name="connsiteX948" fmla="*/ 11265075 w 12191999"/>
                <a:gd name="connsiteY948" fmla="*/ 3550349 h 3583701"/>
                <a:gd name="connsiteX949" fmla="*/ 11265797 w 12191999"/>
                <a:gd name="connsiteY949" fmla="*/ 3550381 h 3583701"/>
                <a:gd name="connsiteX950" fmla="*/ 11207271 w 12191999"/>
                <a:gd name="connsiteY950" fmla="*/ 3561773 h 3583701"/>
                <a:gd name="connsiteX951" fmla="*/ 11057931 w 12191999"/>
                <a:gd name="connsiteY951" fmla="*/ 3561258 h 3583701"/>
                <a:gd name="connsiteX952" fmla="*/ 11027755 w 12191999"/>
                <a:gd name="connsiteY952" fmla="*/ 3575607 h 3583701"/>
                <a:gd name="connsiteX953" fmla="*/ 10998299 w 12191999"/>
                <a:gd name="connsiteY953" fmla="*/ 3550300 h 3583701"/>
                <a:gd name="connsiteX954" fmla="*/ 10953435 w 12191999"/>
                <a:gd name="connsiteY954" fmla="*/ 3549518 h 3583701"/>
                <a:gd name="connsiteX955" fmla="*/ 10923783 w 12191999"/>
                <a:gd name="connsiteY955" fmla="*/ 3534124 h 3583701"/>
                <a:gd name="connsiteX956" fmla="*/ 10863715 w 12191999"/>
                <a:gd name="connsiteY956" fmla="*/ 3547952 h 3583701"/>
                <a:gd name="connsiteX957" fmla="*/ 10878751 w 12191999"/>
                <a:gd name="connsiteY957" fmla="*/ 3543255 h 3583701"/>
                <a:gd name="connsiteX958" fmla="*/ 10879271 w 12191999"/>
                <a:gd name="connsiteY958" fmla="*/ 3513513 h 3583701"/>
                <a:gd name="connsiteX959" fmla="*/ 10879615 w 12191999"/>
                <a:gd name="connsiteY959" fmla="*/ 3493685 h 3583701"/>
                <a:gd name="connsiteX960" fmla="*/ 10849615 w 12191999"/>
                <a:gd name="connsiteY960" fmla="*/ 3498120 h 3583701"/>
                <a:gd name="connsiteX961" fmla="*/ 10849355 w 12191999"/>
                <a:gd name="connsiteY961" fmla="*/ 3512991 h 3583701"/>
                <a:gd name="connsiteX962" fmla="*/ 10879271 w 12191999"/>
                <a:gd name="connsiteY962" fmla="*/ 3513513 h 3583701"/>
                <a:gd name="connsiteX963" fmla="*/ 10834323 w 12191999"/>
                <a:gd name="connsiteY963" fmla="*/ 3517687 h 3583701"/>
                <a:gd name="connsiteX964" fmla="*/ 10819441 w 12191999"/>
                <a:gd name="connsiteY964" fmla="*/ 3512469 h 3583701"/>
                <a:gd name="connsiteX965" fmla="*/ 10864925 w 12191999"/>
                <a:gd name="connsiteY965" fmla="*/ 3478554 h 3583701"/>
                <a:gd name="connsiteX966" fmla="*/ 10760067 w 12191999"/>
                <a:gd name="connsiteY966" fmla="*/ 3486640 h 3583701"/>
                <a:gd name="connsiteX967" fmla="*/ 10745291 w 12191999"/>
                <a:gd name="connsiteY967" fmla="*/ 3476466 h 3583701"/>
                <a:gd name="connsiteX968" fmla="*/ 10401251 w 12191999"/>
                <a:gd name="connsiteY968" fmla="*/ 3475420 h 3583701"/>
                <a:gd name="connsiteX969" fmla="*/ 10311619 w 12191999"/>
                <a:gd name="connsiteY969" fmla="*/ 3468896 h 3583701"/>
                <a:gd name="connsiteX970" fmla="*/ 10311877 w 12191999"/>
                <a:gd name="connsiteY970" fmla="*/ 3454025 h 3583701"/>
                <a:gd name="connsiteX971" fmla="*/ 10102695 w 12191999"/>
                <a:gd name="connsiteY971" fmla="*/ 3440457 h 3583701"/>
                <a:gd name="connsiteX972" fmla="*/ 10102867 w 12191999"/>
                <a:gd name="connsiteY972" fmla="*/ 3430543 h 3583701"/>
                <a:gd name="connsiteX973" fmla="*/ 10013059 w 12191999"/>
                <a:gd name="connsiteY973" fmla="*/ 3433934 h 3583701"/>
                <a:gd name="connsiteX974" fmla="*/ 9953339 w 12191999"/>
                <a:gd name="connsiteY974" fmla="*/ 3427933 h 3583701"/>
                <a:gd name="connsiteX975" fmla="*/ 9953687 w 12191999"/>
                <a:gd name="connsiteY975" fmla="*/ 3408105 h 3583701"/>
                <a:gd name="connsiteX976" fmla="*/ 9923599 w 12191999"/>
                <a:gd name="connsiteY976" fmla="*/ 3417497 h 3583701"/>
                <a:gd name="connsiteX977" fmla="*/ 9699817 w 12191999"/>
                <a:gd name="connsiteY977" fmla="*/ 3383840 h 3583701"/>
                <a:gd name="connsiteX978" fmla="*/ 9595735 w 12191999"/>
                <a:gd name="connsiteY978" fmla="*/ 3347314 h 3583701"/>
                <a:gd name="connsiteX979" fmla="*/ 9611115 w 12191999"/>
                <a:gd name="connsiteY979" fmla="*/ 3322790 h 3583701"/>
                <a:gd name="connsiteX980" fmla="*/ 9576005 w 12191999"/>
                <a:gd name="connsiteY980" fmla="*/ 3315304 h 3583701"/>
                <a:gd name="connsiteX981" fmla="*/ 9497847 w 12191999"/>
                <a:gd name="connsiteY981" fmla="*/ 3315304 h 3583701"/>
                <a:gd name="connsiteX982" fmla="*/ 9461991 w 12191999"/>
                <a:gd name="connsiteY982" fmla="*/ 3319874 h 3583701"/>
                <a:gd name="connsiteX983" fmla="*/ 9329001 w 12191999"/>
                <a:gd name="connsiteY983" fmla="*/ 3348259 h 3583701"/>
                <a:gd name="connsiteX984" fmla="*/ 9388983 w 12191999"/>
                <a:gd name="connsiteY984" fmla="*/ 3339380 h 3583701"/>
                <a:gd name="connsiteX985" fmla="*/ 9074393 w 12191999"/>
                <a:gd name="connsiteY985" fmla="*/ 3368629 h 3583701"/>
                <a:gd name="connsiteX986" fmla="*/ 8954863 w 12191999"/>
                <a:gd name="connsiteY986" fmla="*/ 3361579 h 3583701"/>
                <a:gd name="connsiteX987" fmla="*/ 8924779 w 12191999"/>
                <a:gd name="connsiteY987" fmla="*/ 3370980 h 3583701"/>
                <a:gd name="connsiteX988" fmla="*/ 8880179 w 12191999"/>
                <a:gd name="connsiteY988" fmla="*/ 3355313 h 3583701"/>
                <a:gd name="connsiteX989" fmla="*/ 8880005 w 12191999"/>
                <a:gd name="connsiteY989" fmla="*/ 3365235 h 3583701"/>
                <a:gd name="connsiteX990" fmla="*/ 8820303 w 12191999"/>
                <a:gd name="connsiteY990" fmla="*/ 3359231 h 3583701"/>
                <a:gd name="connsiteX991" fmla="*/ 8580991 w 12191999"/>
                <a:gd name="connsiteY991" fmla="*/ 3360016 h 3583701"/>
                <a:gd name="connsiteX992" fmla="*/ 8356623 w 12191999"/>
                <a:gd name="connsiteY992" fmla="*/ 3361063 h 3583701"/>
                <a:gd name="connsiteX993" fmla="*/ 7937557 w 12191999"/>
                <a:gd name="connsiteY993" fmla="*/ 3378562 h 3583701"/>
                <a:gd name="connsiteX994" fmla="*/ 7922935 w 12191999"/>
                <a:gd name="connsiteY994" fmla="*/ 3358456 h 3583701"/>
                <a:gd name="connsiteX995" fmla="*/ 7907647 w 12191999"/>
                <a:gd name="connsiteY995" fmla="*/ 3378039 h 3583701"/>
                <a:gd name="connsiteX996" fmla="*/ 7878095 w 12191999"/>
                <a:gd name="connsiteY996" fmla="*/ 3357674 h 3583701"/>
                <a:gd name="connsiteX997" fmla="*/ 7833151 w 12191999"/>
                <a:gd name="connsiteY997" fmla="*/ 3361851 h 3583701"/>
                <a:gd name="connsiteX998" fmla="*/ 7862695 w 12191999"/>
                <a:gd name="connsiteY998" fmla="*/ 3382218 h 3583701"/>
                <a:gd name="connsiteX999" fmla="*/ 7788375 w 12191999"/>
                <a:gd name="connsiteY999" fmla="*/ 3356108 h 3583701"/>
                <a:gd name="connsiteX1000" fmla="*/ 7758223 w 12191999"/>
                <a:gd name="connsiteY1000" fmla="*/ 3370467 h 3583701"/>
                <a:gd name="connsiteX1001" fmla="*/ 7563943 w 12191999"/>
                <a:gd name="connsiteY1001" fmla="*/ 3362115 h 3583701"/>
                <a:gd name="connsiteX1002" fmla="*/ 7564115 w 12191999"/>
                <a:gd name="connsiteY1002" fmla="*/ 3352193 h 3583701"/>
                <a:gd name="connsiteX1003" fmla="*/ 7518993 w 12191999"/>
                <a:gd name="connsiteY1003" fmla="*/ 3366293 h 3583701"/>
                <a:gd name="connsiteX1004" fmla="*/ 7474307 w 12191999"/>
                <a:gd name="connsiteY1004" fmla="*/ 3355587 h 3583701"/>
                <a:gd name="connsiteX1005" fmla="*/ 7399207 w 12191999"/>
                <a:gd name="connsiteY1005" fmla="*/ 3374128 h 3583701"/>
                <a:gd name="connsiteX1006" fmla="*/ 7339657 w 12191999"/>
                <a:gd name="connsiteY1006" fmla="*/ 3358200 h 3583701"/>
                <a:gd name="connsiteX1007" fmla="*/ 7279591 w 12191999"/>
                <a:gd name="connsiteY1007" fmla="*/ 3372039 h 3583701"/>
                <a:gd name="connsiteX1008" fmla="*/ 7309679 w 12191999"/>
                <a:gd name="connsiteY1008" fmla="*/ 3362639 h 3583701"/>
                <a:gd name="connsiteX1009" fmla="*/ 7130257 w 12191999"/>
                <a:gd name="connsiteY1009" fmla="*/ 3359507 h 3583701"/>
                <a:gd name="connsiteX1010" fmla="*/ 7025503 w 12191999"/>
                <a:gd name="connsiteY1010" fmla="*/ 3362642 h 3583701"/>
                <a:gd name="connsiteX1011" fmla="*/ 6966039 w 12191999"/>
                <a:gd name="connsiteY1011" fmla="*/ 3341754 h 3583701"/>
                <a:gd name="connsiteX1012" fmla="*/ 6846427 w 12191999"/>
                <a:gd name="connsiteY1012" fmla="*/ 3339666 h 3583701"/>
                <a:gd name="connsiteX1013" fmla="*/ 6607131 w 12191999"/>
                <a:gd name="connsiteY1013" fmla="*/ 3340451 h 3583701"/>
                <a:gd name="connsiteX1014" fmla="*/ 6502463 w 12191999"/>
                <a:gd name="connsiteY1014" fmla="*/ 3338624 h 3583701"/>
                <a:gd name="connsiteX1015" fmla="*/ 6502203 w 12191999"/>
                <a:gd name="connsiteY1015" fmla="*/ 3353507 h 3583701"/>
                <a:gd name="connsiteX1016" fmla="*/ 6427623 w 12191999"/>
                <a:gd name="connsiteY1016" fmla="*/ 3342280 h 3583701"/>
                <a:gd name="connsiteX1017" fmla="*/ 6427275 w 12191999"/>
                <a:gd name="connsiteY1017" fmla="*/ 3362125 h 3583701"/>
                <a:gd name="connsiteX1018" fmla="*/ 6412501 w 12191999"/>
                <a:gd name="connsiteY1018" fmla="*/ 3351942 h 3583701"/>
                <a:gd name="connsiteX1019" fmla="*/ 6188135 w 12191999"/>
                <a:gd name="connsiteY1019" fmla="*/ 3352988 h 3583701"/>
                <a:gd name="connsiteX1020" fmla="*/ 6068173 w 12191999"/>
                <a:gd name="connsiteY1020" fmla="*/ 3370745 h 3583701"/>
                <a:gd name="connsiteX1021" fmla="*/ 6038541 w 12191999"/>
                <a:gd name="connsiteY1021" fmla="*/ 3355340 h 3583701"/>
                <a:gd name="connsiteX1022" fmla="*/ 6008367 w 12191999"/>
                <a:gd name="connsiteY1022" fmla="*/ 3369701 h 3583701"/>
                <a:gd name="connsiteX1023" fmla="*/ 5888751 w 12191999"/>
                <a:gd name="connsiteY1023" fmla="*/ 3367613 h 3583701"/>
                <a:gd name="connsiteX1024" fmla="*/ 5798963 w 12191999"/>
                <a:gd name="connsiteY1024" fmla="*/ 3371009 h 3583701"/>
                <a:gd name="connsiteX1025" fmla="*/ 5649439 w 12191999"/>
                <a:gd name="connsiteY1025" fmla="*/ 3368399 h 3583701"/>
                <a:gd name="connsiteX1026" fmla="*/ 5634319 w 12191999"/>
                <a:gd name="connsiteY1026" fmla="*/ 3378060 h 3583701"/>
                <a:gd name="connsiteX1027" fmla="*/ 5439689 w 12191999"/>
                <a:gd name="connsiteY1027" fmla="*/ 3389551 h 3583701"/>
                <a:gd name="connsiteX1028" fmla="*/ 5395087 w 12191999"/>
                <a:gd name="connsiteY1028" fmla="*/ 3373884 h 3583701"/>
                <a:gd name="connsiteX1029" fmla="*/ 5320159 w 12191999"/>
                <a:gd name="connsiteY1029" fmla="*/ 3382501 h 3583701"/>
                <a:gd name="connsiteX1030" fmla="*/ 5260527 w 12191999"/>
                <a:gd name="connsiteY1030" fmla="*/ 3371536 h 3583701"/>
                <a:gd name="connsiteX1031" fmla="*/ 5155793 w 12191999"/>
                <a:gd name="connsiteY1031" fmla="*/ 3374670 h 3583701"/>
                <a:gd name="connsiteX1032" fmla="*/ 5111105 w 12191999"/>
                <a:gd name="connsiteY1032" fmla="*/ 3363964 h 3583701"/>
                <a:gd name="connsiteX1033" fmla="*/ 5051125 w 12191999"/>
                <a:gd name="connsiteY1033" fmla="*/ 3372843 h 3583701"/>
                <a:gd name="connsiteX1034" fmla="*/ 4976543 w 12191999"/>
                <a:gd name="connsiteY1034" fmla="*/ 3361616 h 3583701"/>
                <a:gd name="connsiteX1035" fmla="*/ 4797121 w 12191999"/>
                <a:gd name="connsiteY1035" fmla="*/ 3358484 h 3583701"/>
                <a:gd name="connsiteX1036" fmla="*/ 4797467 w 12191999"/>
                <a:gd name="connsiteY1036" fmla="*/ 3338639 h 3583701"/>
                <a:gd name="connsiteX1037" fmla="*/ 4647875 w 12191999"/>
                <a:gd name="connsiteY1037" fmla="*/ 3340991 h 3583701"/>
                <a:gd name="connsiteX1038" fmla="*/ 4677335 w 12191999"/>
                <a:gd name="connsiteY1038" fmla="*/ 3366319 h 3583701"/>
                <a:gd name="connsiteX1039" fmla="*/ 4483141 w 12191999"/>
                <a:gd name="connsiteY1039" fmla="*/ 3353004 h 3583701"/>
                <a:gd name="connsiteX1040" fmla="*/ 4542515 w 12191999"/>
                <a:gd name="connsiteY1040" fmla="*/ 3378853 h 3583701"/>
                <a:gd name="connsiteX1041" fmla="*/ 4662387 w 12191999"/>
                <a:gd name="connsiteY1041" fmla="*/ 3366058 h 3583701"/>
                <a:gd name="connsiteX1042" fmla="*/ 4287905 w 12191999"/>
                <a:gd name="connsiteY1042" fmla="*/ 3399222 h 3583701"/>
                <a:gd name="connsiteX1043" fmla="*/ 4511839 w 12191999"/>
                <a:gd name="connsiteY1043" fmla="*/ 3422982 h 3583701"/>
                <a:gd name="connsiteX1044" fmla="*/ 4537515 w 12191999"/>
                <a:gd name="connsiteY1044" fmla="*/ 3419652 h 3583701"/>
                <a:gd name="connsiteX1045" fmla="*/ 4528523 w 12191999"/>
                <a:gd name="connsiteY1045" fmla="*/ 3416962 h 3583701"/>
                <a:gd name="connsiteX1046" fmla="*/ 4554727 w 12191999"/>
                <a:gd name="connsiteY1046" fmla="*/ 3417419 h 3583701"/>
                <a:gd name="connsiteX1047" fmla="*/ 4562419 w 12191999"/>
                <a:gd name="connsiteY1047" fmla="*/ 3416421 h 3583701"/>
                <a:gd name="connsiteX1048" fmla="*/ 4601799 w 12191999"/>
                <a:gd name="connsiteY1048" fmla="*/ 3409665 h 3583701"/>
                <a:gd name="connsiteX1049" fmla="*/ 4616401 w 12191999"/>
                <a:gd name="connsiteY1049" fmla="*/ 3429771 h 3583701"/>
                <a:gd name="connsiteX1050" fmla="*/ 4781307 w 12191999"/>
                <a:gd name="connsiteY1050" fmla="*/ 3407836 h 3583701"/>
                <a:gd name="connsiteX1051" fmla="*/ 4855975 w 12191999"/>
                <a:gd name="connsiteY1051" fmla="*/ 3414101 h 3583701"/>
                <a:gd name="connsiteX1052" fmla="*/ 4840945 w 12191999"/>
                <a:gd name="connsiteY1052" fmla="*/ 3418801 h 3583701"/>
                <a:gd name="connsiteX1053" fmla="*/ 4930731 w 12191999"/>
                <a:gd name="connsiteY1053" fmla="*/ 3415407 h 3583701"/>
                <a:gd name="connsiteX1054" fmla="*/ 5080431 w 12191999"/>
                <a:gd name="connsiteY1054" fmla="*/ 3408094 h 3583701"/>
                <a:gd name="connsiteX1055" fmla="*/ 5274801 w 12191999"/>
                <a:gd name="connsiteY1055" fmla="*/ 3411487 h 3583701"/>
                <a:gd name="connsiteX1056" fmla="*/ 5289489 w 12191999"/>
                <a:gd name="connsiteY1056" fmla="*/ 3426631 h 3583701"/>
                <a:gd name="connsiteX1057" fmla="*/ 5498803 w 12191999"/>
                <a:gd name="connsiteY1057" fmla="*/ 3430284 h 3583701"/>
                <a:gd name="connsiteX1058" fmla="*/ 5334003 w 12191999"/>
                <a:gd name="connsiteY1058" fmla="*/ 3447259 h 3583701"/>
                <a:gd name="connsiteX1059" fmla="*/ 5348775 w 12191999"/>
                <a:gd name="connsiteY1059" fmla="*/ 3457442 h 3583701"/>
                <a:gd name="connsiteX1060" fmla="*/ 5408581 w 12191999"/>
                <a:gd name="connsiteY1060" fmla="*/ 3458486 h 3583701"/>
                <a:gd name="connsiteX1061" fmla="*/ 5498371 w 12191999"/>
                <a:gd name="connsiteY1061" fmla="*/ 3455091 h 3583701"/>
                <a:gd name="connsiteX1062" fmla="*/ 5588611 w 12191999"/>
                <a:gd name="connsiteY1062" fmla="*/ 3426889 h 3583701"/>
                <a:gd name="connsiteX1063" fmla="*/ 5633191 w 12191999"/>
                <a:gd name="connsiteY1063" fmla="*/ 3442556 h 3583701"/>
                <a:gd name="connsiteX1064" fmla="*/ 5288707 w 12191999"/>
                <a:gd name="connsiteY1064" fmla="*/ 3471282 h 3583701"/>
                <a:gd name="connsiteX1065" fmla="*/ 5228899 w 12191999"/>
                <a:gd name="connsiteY1065" fmla="*/ 3470238 h 3583701"/>
                <a:gd name="connsiteX1066" fmla="*/ 5184301 w 12191999"/>
                <a:gd name="connsiteY1066" fmla="*/ 3454571 h 3583701"/>
                <a:gd name="connsiteX1067" fmla="*/ 5154147 w 12191999"/>
                <a:gd name="connsiteY1067" fmla="*/ 3468933 h 3583701"/>
                <a:gd name="connsiteX1068" fmla="*/ 5124407 w 12191999"/>
                <a:gd name="connsiteY1068" fmla="*/ 3458488 h 3583701"/>
                <a:gd name="connsiteX1069" fmla="*/ 5079305 w 12191999"/>
                <a:gd name="connsiteY1069" fmla="*/ 3472589 h 3583701"/>
                <a:gd name="connsiteX1070" fmla="*/ 5064515 w 12191999"/>
                <a:gd name="connsiteY1070" fmla="*/ 3462406 h 3583701"/>
                <a:gd name="connsiteX1071" fmla="*/ 4809987 w 12191999"/>
                <a:gd name="connsiteY1071" fmla="*/ 3477814 h 3583701"/>
                <a:gd name="connsiteX1072" fmla="*/ 4600675 w 12191999"/>
                <a:gd name="connsiteY1072" fmla="*/ 3474160 h 3583701"/>
                <a:gd name="connsiteX1073" fmla="*/ 4496007 w 12191999"/>
                <a:gd name="connsiteY1073" fmla="*/ 3472334 h 3583701"/>
                <a:gd name="connsiteX1074" fmla="*/ 4450907 w 12191999"/>
                <a:gd name="connsiteY1074" fmla="*/ 3486434 h 3583701"/>
                <a:gd name="connsiteX1075" fmla="*/ 4465683 w 12191999"/>
                <a:gd name="connsiteY1075" fmla="*/ 3496618 h 3583701"/>
                <a:gd name="connsiteX1076" fmla="*/ 4420907 w 12191999"/>
                <a:gd name="connsiteY1076" fmla="*/ 3490874 h 3583701"/>
                <a:gd name="connsiteX1077" fmla="*/ 4106925 w 12191999"/>
                <a:gd name="connsiteY1077" fmla="*/ 3485393 h 3583701"/>
                <a:gd name="connsiteX1078" fmla="*/ 4136923 w 12191999"/>
                <a:gd name="connsiteY1078" fmla="*/ 3480953 h 3583701"/>
                <a:gd name="connsiteX1079" fmla="*/ 4137095 w 12191999"/>
                <a:gd name="connsiteY1079" fmla="*/ 3471030 h 3583701"/>
                <a:gd name="connsiteX1080" fmla="*/ 4122133 w 12191999"/>
                <a:gd name="connsiteY1080" fmla="*/ 3470770 h 3583701"/>
                <a:gd name="connsiteX1081" fmla="*/ 4122391 w 12191999"/>
                <a:gd name="connsiteY1081" fmla="*/ 3455887 h 3583701"/>
                <a:gd name="connsiteX1082" fmla="*/ 3927935 w 12191999"/>
                <a:gd name="connsiteY1082" fmla="*/ 3457455 h 3583701"/>
                <a:gd name="connsiteX1083" fmla="*/ 3942815 w 12191999"/>
                <a:gd name="connsiteY1083" fmla="*/ 3462677 h 3583701"/>
                <a:gd name="connsiteX1084" fmla="*/ 3718361 w 12191999"/>
                <a:gd name="connsiteY1084" fmla="*/ 3468685 h 3583701"/>
                <a:gd name="connsiteX1085" fmla="*/ 3688207 w 12191999"/>
                <a:gd name="connsiteY1085" fmla="*/ 3483047 h 3583701"/>
                <a:gd name="connsiteX1086" fmla="*/ 3658637 w 12191999"/>
                <a:gd name="connsiteY1086" fmla="*/ 3462679 h 3583701"/>
                <a:gd name="connsiteX1087" fmla="*/ 3628627 w 12191999"/>
                <a:gd name="connsiteY1087" fmla="*/ 3468359 h 3583701"/>
                <a:gd name="connsiteX1088" fmla="*/ 3608875 w 12191999"/>
                <a:gd name="connsiteY1088" fmla="*/ 3457260 h 3583701"/>
                <a:gd name="connsiteX1089" fmla="*/ 3606426 w 12191999"/>
                <a:gd name="connsiteY1089" fmla="*/ 3454945 h 3583701"/>
                <a:gd name="connsiteX1090" fmla="*/ 3599014 w 12191999"/>
                <a:gd name="connsiteY1090" fmla="*/ 3451718 h 3583701"/>
                <a:gd name="connsiteX1091" fmla="*/ 3584235 w 12191999"/>
                <a:gd name="connsiteY1091" fmla="*/ 3441530 h 3583701"/>
                <a:gd name="connsiteX1092" fmla="*/ 3509132 w 12191999"/>
                <a:gd name="connsiteY1092" fmla="*/ 3460070 h 3583701"/>
                <a:gd name="connsiteX1093" fmla="*/ 3539116 w 12191999"/>
                <a:gd name="connsiteY1093" fmla="*/ 3455631 h 3583701"/>
                <a:gd name="connsiteX1094" fmla="*/ 3539631 w 12191999"/>
                <a:gd name="connsiteY1094" fmla="*/ 3425863 h 3583701"/>
                <a:gd name="connsiteX1095" fmla="*/ 3479739 w 12191999"/>
                <a:gd name="connsiteY1095" fmla="*/ 3429781 h 3583701"/>
                <a:gd name="connsiteX1096" fmla="*/ 3479916 w 12191999"/>
                <a:gd name="connsiteY1096" fmla="*/ 3419858 h 3583701"/>
                <a:gd name="connsiteX1097" fmla="*/ 3525296 w 12191999"/>
                <a:gd name="connsiteY1097" fmla="*/ 3390875 h 3583701"/>
                <a:gd name="connsiteX1098" fmla="*/ 3510608 w 12191999"/>
                <a:gd name="connsiteY1098" fmla="*/ 3375729 h 3583701"/>
                <a:gd name="connsiteX1099" fmla="*/ 3480607 w 12191999"/>
                <a:gd name="connsiteY1099" fmla="*/ 3380169 h 3583701"/>
                <a:gd name="connsiteX1100" fmla="*/ 3450884 w 12191999"/>
                <a:gd name="connsiteY1100" fmla="*/ 3369725 h 3583701"/>
                <a:gd name="connsiteX1101" fmla="*/ 3451404 w 12191999"/>
                <a:gd name="connsiteY1101" fmla="*/ 3339956 h 3583701"/>
                <a:gd name="connsiteX1102" fmla="*/ 3481388 w 12191999"/>
                <a:gd name="connsiteY1102" fmla="*/ 3335518 h 3583701"/>
                <a:gd name="connsiteX1103" fmla="*/ 3466696 w 12191999"/>
                <a:gd name="connsiteY1103" fmla="*/ 3320373 h 3583701"/>
                <a:gd name="connsiteX1104" fmla="*/ 3477340 w 12191999"/>
                <a:gd name="connsiteY1104" fmla="*/ 3315304 h 3583701"/>
                <a:gd name="connsiteX1105" fmla="*/ 3293050 w 12191999"/>
                <a:gd name="connsiteY1105" fmla="*/ 3315304 h 3583701"/>
                <a:gd name="connsiteX1106" fmla="*/ 3286788 w 12191999"/>
                <a:gd name="connsiteY1106" fmla="*/ 3321312 h 3583701"/>
                <a:gd name="connsiteX1107" fmla="*/ 3274858 w 12191999"/>
                <a:gd name="connsiteY1107" fmla="*/ 3315304 h 3583701"/>
                <a:gd name="connsiteX1108" fmla="*/ 2626280 w 12191999"/>
                <a:gd name="connsiteY1108" fmla="*/ 3315304 h 3583701"/>
                <a:gd name="connsiteX1109" fmla="*/ 2635497 w 12191999"/>
                <a:gd name="connsiteY1109" fmla="*/ 3317234 h 3583701"/>
                <a:gd name="connsiteX1110" fmla="*/ 2746738 w 12191999"/>
                <a:gd name="connsiteY1110" fmla="*/ 3331726 h 3583701"/>
                <a:gd name="connsiteX1111" fmla="*/ 2806807 w 12191999"/>
                <a:gd name="connsiteY1111" fmla="*/ 3317899 h 3583701"/>
                <a:gd name="connsiteX1112" fmla="*/ 2821511 w 12191999"/>
                <a:gd name="connsiteY1112" fmla="*/ 3333031 h 3583701"/>
                <a:gd name="connsiteX1113" fmla="*/ 2971213 w 12191999"/>
                <a:gd name="connsiteY1113" fmla="*/ 3325728 h 3583701"/>
                <a:gd name="connsiteX1114" fmla="*/ 2926180 w 12191999"/>
                <a:gd name="connsiteY1114" fmla="*/ 3334858 h 3583701"/>
                <a:gd name="connsiteX1115" fmla="*/ 3000609 w 12191999"/>
                <a:gd name="connsiteY1115" fmla="*/ 3355991 h 3583701"/>
                <a:gd name="connsiteX1116" fmla="*/ 3015727 w 12191999"/>
                <a:gd name="connsiteY1116" fmla="*/ 3346339 h 3583701"/>
                <a:gd name="connsiteX1117" fmla="*/ 3045382 w 12191999"/>
                <a:gd name="connsiteY1117" fmla="*/ 3361731 h 3583701"/>
                <a:gd name="connsiteX1118" fmla="*/ 3000349 w 12191999"/>
                <a:gd name="connsiteY1118" fmla="*/ 3370862 h 3583701"/>
                <a:gd name="connsiteX1119" fmla="*/ 2907639 w 12191999"/>
                <a:gd name="connsiteY1119" fmla="*/ 3379005 h 3583701"/>
                <a:gd name="connsiteX1120" fmla="*/ 2895226 w 12191999"/>
                <a:gd name="connsiteY1120" fmla="*/ 3393819 h 3583701"/>
                <a:gd name="connsiteX1121" fmla="*/ 2895248 w 12191999"/>
                <a:gd name="connsiteY1121" fmla="*/ 3392580 h 3583701"/>
                <a:gd name="connsiteX1122" fmla="*/ 2895400 w 12191999"/>
                <a:gd name="connsiteY1122" fmla="*/ 3383906 h 3583701"/>
                <a:gd name="connsiteX1123" fmla="*/ 2835594 w 12191999"/>
                <a:gd name="connsiteY1123" fmla="*/ 3382862 h 3583701"/>
                <a:gd name="connsiteX1124" fmla="*/ 2805509 w 12191999"/>
                <a:gd name="connsiteY1124" fmla="*/ 3392253 h 3583701"/>
                <a:gd name="connsiteX1125" fmla="*/ 2805249 w 12191999"/>
                <a:gd name="connsiteY1125" fmla="*/ 3407125 h 3583701"/>
                <a:gd name="connsiteX1126" fmla="*/ 2700322 w 12191999"/>
                <a:gd name="connsiteY1126" fmla="*/ 3420168 h 3583701"/>
                <a:gd name="connsiteX1127" fmla="*/ 2580948 w 12191999"/>
                <a:gd name="connsiteY1127" fmla="*/ 3403210 h 3583701"/>
                <a:gd name="connsiteX1128" fmla="*/ 2460965 w 12191999"/>
                <a:gd name="connsiteY1128" fmla="*/ 3420948 h 3583701"/>
                <a:gd name="connsiteX1129" fmla="*/ 2446364 w 12191999"/>
                <a:gd name="connsiteY1129" fmla="*/ 3400860 h 3583701"/>
                <a:gd name="connsiteX1130" fmla="*/ 2416452 w 12191999"/>
                <a:gd name="connsiteY1130" fmla="*/ 3400338 h 3583701"/>
                <a:gd name="connsiteX1131" fmla="*/ 2206924 w 12191999"/>
                <a:gd name="connsiteY1131" fmla="*/ 3406597 h 3583701"/>
                <a:gd name="connsiteX1132" fmla="*/ 2102324 w 12191999"/>
                <a:gd name="connsiteY1132" fmla="*/ 3399814 h 3583701"/>
                <a:gd name="connsiteX1133" fmla="*/ 2102150 w 12191999"/>
                <a:gd name="connsiteY1133" fmla="*/ 3409727 h 3583701"/>
                <a:gd name="connsiteX1134" fmla="*/ 1907154 w 12191999"/>
                <a:gd name="connsiteY1134" fmla="*/ 3441032 h 3583701"/>
                <a:gd name="connsiteX1135" fmla="*/ 1967136 w 12191999"/>
                <a:gd name="connsiteY1135" fmla="*/ 3432163 h 3583701"/>
                <a:gd name="connsiteX1136" fmla="*/ 1682403 w 12191999"/>
                <a:gd name="connsiteY1136" fmla="*/ 3461903 h 3583701"/>
                <a:gd name="connsiteX1137" fmla="*/ 1562768 w 12191999"/>
                <a:gd name="connsiteY1137" fmla="*/ 3459813 h 3583701"/>
                <a:gd name="connsiteX1138" fmla="*/ 1532788 w 12191999"/>
                <a:gd name="connsiteY1138" fmla="*/ 3464249 h 3583701"/>
                <a:gd name="connsiteX1139" fmla="*/ 1488099 w 12191999"/>
                <a:gd name="connsiteY1139" fmla="*/ 3453552 h 3583701"/>
                <a:gd name="connsiteX1140" fmla="*/ 1488014 w 12191999"/>
                <a:gd name="connsiteY1140" fmla="*/ 3458509 h 3583701"/>
                <a:gd name="connsiteX1141" fmla="*/ 1428275 w 12191999"/>
                <a:gd name="connsiteY1141" fmla="*/ 3452508 h 3583701"/>
                <a:gd name="connsiteX1142" fmla="*/ 1203798 w 12191999"/>
                <a:gd name="connsiteY1142" fmla="*/ 3458506 h 3583701"/>
                <a:gd name="connsiteX1143" fmla="*/ 994444 w 12191999"/>
                <a:gd name="connsiteY1143" fmla="*/ 3454852 h 3583701"/>
                <a:gd name="connsiteX1144" fmla="*/ 590336 w 12191999"/>
                <a:gd name="connsiteY1144" fmla="*/ 3467632 h 3583701"/>
                <a:gd name="connsiteX1145" fmla="*/ 575647 w 12191999"/>
                <a:gd name="connsiteY1145" fmla="*/ 3452501 h 3583701"/>
                <a:gd name="connsiteX1146" fmla="*/ 560335 w 12191999"/>
                <a:gd name="connsiteY1146" fmla="*/ 3472067 h 3583701"/>
                <a:gd name="connsiteX1147" fmla="*/ 545735 w 12191999"/>
                <a:gd name="connsiteY1147" fmla="*/ 3451979 h 3583701"/>
                <a:gd name="connsiteX1148" fmla="*/ 500789 w 12191999"/>
                <a:gd name="connsiteY1148" fmla="*/ 3456153 h 3583701"/>
                <a:gd name="connsiteX1149" fmla="*/ 530354 w 12191999"/>
                <a:gd name="connsiteY1149" fmla="*/ 3476502 h 3583701"/>
                <a:gd name="connsiteX1150" fmla="*/ 441068 w 12191999"/>
                <a:gd name="connsiteY1150" fmla="*/ 3450152 h 3583701"/>
                <a:gd name="connsiteX1151" fmla="*/ 425841 w 12191999"/>
                <a:gd name="connsiteY1151" fmla="*/ 3464761 h 3583701"/>
                <a:gd name="connsiteX1152" fmla="*/ 231541 w 12191999"/>
                <a:gd name="connsiteY1152" fmla="*/ 3456411 h 3583701"/>
                <a:gd name="connsiteX1153" fmla="*/ 231714 w 12191999"/>
                <a:gd name="connsiteY1153" fmla="*/ 3446497 h 3583701"/>
                <a:gd name="connsiteX1154" fmla="*/ 186591 w 12191999"/>
                <a:gd name="connsiteY1154" fmla="*/ 3460585 h 3583701"/>
                <a:gd name="connsiteX1155" fmla="*/ 156852 w 12191999"/>
                <a:gd name="connsiteY1155" fmla="*/ 3450148 h 3583701"/>
                <a:gd name="connsiteX1156" fmla="*/ 81732 w 12191999"/>
                <a:gd name="connsiteY1156" fmla="*/ 3468672 h 3583701"/>
                <a:gd name="connsiteX1157" fmla="*/ 22186 w 12191999"/>
                <a:gd name="connsiteY1157" fmla="*/ 3452757 h 3583701"/>
                <a:gd name="connsiteX1158" fmla="*/ 0 w 12191999"/>
                <a:gd name="connsiteY1158" fmla="*/ 3456768 h 3583701"/>
                <a:gd name="connsiteX1159" fmla="*/ 0 w 12191999"/>
                <a:gd name="connsiteY1159" fmla="*/ 137827 h 3583701"/>
                <a:gd name="connsiteX1160" fmla="*/ 5991 w 12191999"/>
                <a:gd name="connsiteY1160" fmla="*/ 136496 h 3583701"/>
                <a:gd name="connsiteX1161" fmla="*/ 1525 w 12191999"/>
                <a:gd name="connsiteY1161" fmla="*/ 127120 h 3583701"/>
                <a:gd name="connsiteX1162" fmla="*/ 75487 w 12191999"/>
                <a:gd name="connsiteY1162" fmla="*/ 138329 h 3583701"/>
                <a:gd name="connsiteX1163" fmla="*/ 75834 w 12191999"/>
                <a:gd name="connsiteY1163" fmla="*/ 118500 h 3583701"/>
                <a:gd name="connsiteX1164" fmla="*/ 94215 w 12191999"/>
                <a:gd name="connsiteY1164" fmla="*/ 128738 h 3583701"/>
                <a:gd name="connsiteX1165" fmla="*/ 353816 w 12191999"/>
                <a:gd name="connsiteY1165" fmla="*/ 128311 h 3583701"/>
                <a:gd name="connsiteX1166" fmla="*/ 502350 w 12191999"/>
                <a:gd name="connsiteY1166" fmla="*/ 116028 h 3583701"/>
                <a:gd name="connsiteX1167" fmla="*/ 539257 w 12191999"/>
                <a:gd name="connsiteY1167" fmla="*/ 126589 h 3583701"/>
                <a:gd name="connsiteX1168" fmla="*/ 576599 w 12191999"/>
                <a:gd name="connsiteY1168" fmla="*/ 112365 h 3583701"/>
                <a:gd name="connsiteX1169" fmla="*/ 706344 w 12191999"/>
                <a:gd name="connsiteY1169" fmla="*/ 114630 h 3583701"/>
                <a:gd name="connsiteX1170" fmla="*/ 817585 w 12191999"/>
                <a:gd name="connsiteY1170" fmla="*/ 116572 h 3583701"/>
                <a:gd name="connsiteX1171" fmla="*/ 1002940 w 12191999"/>
                <a:gd name="connsiteY1171" fmla="*/ 119807 h 3583701"/>
                <a:gd name="connsiteX1172" fmla="*/ 1003201 w 12191999"/>
                <a:gd name="connsiteY1172" fmla="*/ 104936 h 3583701"/>
                <a:gd name="connsiteX1173" fmla="*/ 1244360 w 12191999"/>
                <a:gd name="connsiteY1173" fmla="*/ 99228 h 3583701"/>
                <a:gd name="connsiteX1174" fmla="*/ 1299709 w 12191999"/>
                <a:gd name="connsiteY1174" fmla="*/ 115071 h 3583701"/>
                <a:gd name="connsiteX1175" fmla="*/ 1374108 w 12191999"/>
                <a:gd name="connsiteY1175" fmla="*/ 101493 h 3583701"/>
                <a:gd name="connsiteX1176" fmla="*/ 1448004 w 12191999"/>
                <a:gd name="connsiteY1176" fmla="*/ 117659 h 3583701"/>
                <a:gd name="connsiteX1177" fmla="*/ 1559310 w 12191999"/>
                <a:gd name="connsiteY1177" fmla="*/ 114643 h 3583701"/>
                <a:gd name="connsiteX1178" fmla="*/ 1633359 w 12191999"/>
                <a:gd name="connsiteY1178" fmla="*/ 120895 h 3583701"/>
                <a:gd name="connsiteX1179" fmla="*/ 1707609 w 12191999"/>
                <a:gd name="connsiteY1179" fmla="*/ 117232 h 3583701"/>
                <a:gd name="connsiteX1180" fmla="*/ 1781572 w 12191999"/>
                <a:gd name="connsiteY1180" fmla="*/ 128441 h 3583701"/>
                <a:gd name="connsiteX1181" fmla="*/ 1985479 w 12191999"/>
                <a:gd name="connsiteY1181" fmla="*/ 132000 h 3583701"/>
                <a:gd name="connsiteX1182" fmla="*/ 2003748 w 12191999"/>
                <a:gd name="connsiteY1182" fmla="*/ 147194 h 3583701"/>
                <a:gd name="connsiteX1183" fmla="*/ 2189214 w 12191999"/>
                <a:gd name="connsiteY1183" fmla="*/ 145472 h 3583701"/>
                <a:gd name="connsiteX1184" fmla="*/ 2133949 w 12191999"/>
                <a:gd name="connsiteY1184" fmla="*/ 124674 h 3583701"/>
                <a:gd name="connsiteX1185" fmla="*/ 2374766 w 12191999"/>
                <a:gd name="connsiteY1185" fmla="*/ 138795 h 3583701"/>
                <a:gd name="connsiteX1186" fmla="*/ 2301038 w 12191999"/>
                <a:gd name="connsiteY1186" fmla="*/ 112715 h 3583701"/>
                <a:gd name="connsiteX1187" fmla="*/ 2152564 w 12191999"/>
                <a:gd name="connsiteY1187" fmla="*/ 120040 h 3583701"/>
                <a:gd name="connsiteX1188" fmla="*/ 2598064 w 12191999"/>
                <a:gd name="connsiteY1188" fmla="*/ 93107 h 3583701"/>
                <a:gd name="connsiteX1189" fmla="*/ 2338897 w 12191999"/>
                <a:gd name="connsiteY1189" fmla="*/ 68750 h 3583701"/>
                <a:gd name="connsiteX1190" fmla="*/ 2227418 w 12191999"/>
                <a:gd name="connsiteY1190" fmla="*/ 81678 h 3583701"/>
                <a:gd name="connsiteX1191" fmla="*/ 2209213 w 12191999"/>
                <a:gd name="connsiteY1191" fmla="*/ 61528 h 3583701"/>
                <a:gd name="connsiteX1192" fmla="*/ 2004872 w 12191999"/>
                <a:gd name="connsiteY1192" fmla="*/ 82753 h 3583701"/>
                <a:gd name="connsiteX1193" fmla="*/ 1930822 w 12191999"/>
                <a:gd name="connsiteY1193" fmla="*/ 76501 h 3583701"/>
                <a:gd name="connsiteX1194" fmla="*/ 1949437 w 12191999"/>
                <a:gd name="connsiteY1194" fmla="*/ 71870 h 3583701"/>
                <a:gd name="connsiteX1195" fmla="*/ 1838133 w 12191999"/>
                <a:gd name="connsiteY1195" fmla="*/ 74883 h 3583701"/>
                <a:gd name="connsiteX1196" fmla="*/ 1671135 w 12191999"/>
                <a:gd name="connsiteY1196" fmla="*/ 81886 h 3583701"/>
                <a:gd name="connsiteX1197" fmla="*/ 1430148 w 12191999"/>
                <a:gd name="connsiteY1197" fmla="*/ 77680 h 3583701"/>
                <a:gd name="connsiteX1198" fmla="*/ 1411791 w 12191999"/>
                <a:gd name="connsiteY1198" fmla="*/ 67442 h 3583701"/>
                <a:gd name="connsiteX1199" fmla="*/ 1170891 w 12191999"/>
                <a:gd name="connsiteY1199" fmla="*/ 58280 h 3583701"/>
                <a:gd name="connsiteX1200" fmla="*/ 1356526 w 12191999"/>
                <a:gd name="connsiteY1200" fmla="*/ 46644 h 3583701"/>
                <a:gd name="connsiteX1201" fmla="*/ 1338172 w 12191999"/>
                <a:gd name="connsiteY1201" fmla="*/ 36407 h 3583701"/>
                <a:gd name="connsiteX1202" fmla="*/ 1282625 w 12191999"/>
                <a:gd name="connsiteY1202" fmla="*/ 30479 h 3583701"/>
                <a:gd name="connsiteX1203" fmla="*/ 1171324 w 12191999"/>
                <a:gd name="connsiteY1203" fmla="*/ 33494 h 3583701"/>
                <a:gd name="connsiteX1204" fmla="*/ 1059587 w 12191999"/>
                <a:gd name="connsiteY1204" fmla="*/ 61294 h 3583701"/>
                <a:gd name="connsiteX1205" fmla="*/ 1004238 w 12191999"/>
                <a:gd name="connsiteY1205" fmla="*/ 45454 h 3583701"/>
                <a:gd name="connsiteX1206" fmla="*/ 1431185 w 12191999"/>
                <a:gd name="connsiteY1206" fmla="*/ 18196 h 3583701"/>
                <a:gd name="connsiteX1207" fmla="*/ 1486706 w 12191999"/>
                <a:gd name="connsiteY1207" fmla="*/ 24124 h 3583701"/>
                <a:gd name="connsiteX1208" fmla="*/ 1542054 w 12191999"/>
                <a:gd name="connsiteY1208" fmla="*/ 39966 h 3583701"/>
                <a:gd name="connsiteX1209" fmla="*/ 1579395 w 12191999"/>
                <a:gd name="connsiteY1209" fmla="*/ 25741 h 3583701"/>
                <a:gd name="connsiteX1210" fmla="*/ 1616303 w 12191999"/>
                <a:gd name="connsiteY1210" fmla="*/ 36303 h 3583701"/>
                <a:gd name="connsiteX1211" fmla="*/ 1653645 w 12191999"/>
                <a:gd name="connsiteY1211" fmla="*/ 22079 h 3583701"/>
                <a:gd name="connsiteX1212" fmla="*/ 1672086 w 12191999"/>
                <a:gd name="connsiteY1212" fmla="*/ 27359 h 3583701"/>
                <a:gd name="connsiteX1213" fmla="*/ 1987469 w 12191999"/>
                <a:gd name="connsiteY1213" fmla="*/ 17989 h 3583701"/>
                <a:gd name="connsiteX1214" fmla="*/ 2228456 w 12191999"/>
                <a:gd name="connsiteY1214" fmla="*/ 22195 h 3583701"/>
                <a:gd name="connsiteX1215" fmla="*/ 2358288 w 12191999"/>
                <a:gd name="connsiteY1215" fmla="*/ 19503 h 3583701"/>
                <a:gd name="connsiteX1216" fmla="*/ 2395541 w 12191999"/>
                <a:gd name="connsiteY1216" fmla="*/ 10237 h 3583701"/>
                <a:gd name="connsiteX1217" fmla="*/ 2377189 w 12191999"/>
                <a:gd name="connsiteY1217" fmla="*/ 0 h 35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</a:cxnLst>
              <a:rect l="l" t="t" r="r" b="b"/>
              <a:pathLst>
                <a:path w="12191999" h="3583701">
                  <a:moveTo>
                    <a:pt x="2567904" y="3566258"/>
                  </a:moveTo>
                  <a:cubicBezTo>
                    <a:pt x="2582301" y="3566509"/>
                    <a:pt x="2596675" y="3566760"/>
                    <a:pt x="2611069" y="3567011"/>
                  </a:cubicBezTo>
                  <a:cubicBezTo>
                    <a:pt x="2610972" y="3572571"/>
                    <a:pt x="2600094" y="3576552"/>
                    <a:pt x="2589296" y="3577059"/>
                  </a:cubicBezTo>
                  <a:cubicBezTo>
                    <a:pt x="2578498" y="3577565"/>
                    <a:pt x="2567758" y="3574598"/>
                    <a:pt x="2567904" y="3566258"/>
                  </a:cubicBezTo>
                  <a:close/>
                  <a:moveTo>
                    <a:pt x="2727755" y="3559515"/>
                  </a:moveTo>
                  <a:cubicBezTo>
                    <a:pt x="2772881" y="3571028"/>
                    <a:pt x="2803278" y="3560835"/>
                    <a:pt x="2848591" y="3561626"/>
                  </a:cubicBezTo>
                  <a:cubicBezTo>
                    <a:pt x="2833393" y="3566723"/>
                    <a:pt x="2833300" y="3572081"/>
                    <a:pt x="2833112" y="3582805"/>
                  </a:cubicBezTo>
                  <a:cubicBezTo>
                    <a:pt x="2772881" y="3571028"/>
                    <a:pt x="2757868" y="3565404"/>
                    <a:pt x="2697265" y="3575071"/>
                  </a:cubicBezTo>
                  <a:cubicBezTo>
                    <a:pt x="2697453" y="3564350"/>
                    <a:pt x="2727473" y="3575597"/>
                    <a:pt x="2727755" y="3559515"/>
                  </a:cubicBezTo>
                  <a:close/>
                  <a:moveTo>
                    <a:pt x="10937801" y="3554972"/>
                  </a:moveTo>
                  <a:cubicBezTo>
                    <a:pt x="10937719" y="3559738"/>
                    <a:pt x="10937635" y="3564502"/>
                    <a:pt x="10937551" y="3569268"/>
                  </a:cubicBezTo>
                  <a:cubicBezTo>
                    <a:pt x="10933933" y="3570396"/>
                    <a:pt x="10931227" y="3570647"/>
                    <a:pt x="10928755" y="3570455"/>
                  </a:cubicBezTo>
                  <a:cubicBezTo>
                    <a:pt x="10921343" y="3569878"/>
                    <a:pt x="10916027" y="3565316"/>
                    <a:pt x="10894387" y="3568514"/>
                  </a:cubicBezTo>
                  <a:cubicBezTo>
                    <a:pt x="10894469" y="3563749"/>
                    <a:pt x="10908865" y="3564000"/>
                    <a:pt x="10908865" y="3564000"/>
                  </a:cubicBezTo>
                  <a:cubicBezTo>
                    <a:pt x="10908865" y="3564000"/>
                    <a:pt x="10908947" y="3559235"/>
                    <a:pt x="10908947" y="3559235"/>
                  </a:cubicBezTo>
                  <a:cubicBezTo>
                    <a:pt x="10937635" y="3564502"/>
                    <a:pt x="10923487" y="3549955"/>
                    <a:pt x="10937801" y="3554972"/>
                  </a:cubicBezTo>
                  <a:close/>
                  <a:moveTo>
                    <a:pt x="2147613" y="3554631"/>
                  </a:moveTo>
                  <a:cubicBezTo>
                    <a:pt x="2162524" y="3570623"/>
                    <a:pt x="2193256" y="3550185"/>
                    <a:pt x="2208164" y="3566175"/>
                  </a:cubicBezTo>
                  <a:cubicBezTo>
                    <a:pt x="2208072" y="3571418"/>
                    <a:pt x="2192889" y="3571153"/>
                    <a:pt x="2192799" y="3576394"/>
                  </a:cubicBezTo>
                  <a:cubicBezTo>
                    <a:pt x="2162705" y="3560138"/>
                    <a:pt x="2116972" y="3569827"/>
                    <a:pt x="2071512" y="3563790"/>
                  </a:cubicBezTo>
                  <a:cubicBezTo>
                    <a:pt x="2086880" y="3553571"/>
                    <a:pt x="2132337" y="3559608"/>
                    <a:pt x="2147613" y="3554631"/>
                  </a:cubicBezTo>
                  <a:close/>
                  <a:moveTo>
                    <a:pt x="2035728" y="3552129"/>
                  </a:moveTo>
                  <a:cubicBezTo>
                    <a:pt x="2042911" y="3552924"/>
                    <a:pt x="2050054" y="3555729"/>
                    <a:pt x="2057206" y="3558536"/>
                  </a:cubicBezTo>
                  <a:cubicBezTo>
                    <a:pt x="2057158" y="3561216"/>
                    <a:pt x="2055337" y="3562525"/>
                    <a:pt x="2052406" y="3562977"/>
                  </a:cubicBezTo>
                  <a:cubicBezTo>
                    <a:pt x="2049473" y="3563428"/>
                    <a:pt x="2045430" y="3563023"/>
                    <a:pt x="2040947" y="3562273"/>
                  </a:cubicBezTo>
                  <a:cubicBezTo>
                    <a:pt x="2031977" y="3560777"/>
                    <a:pt x="2021238" y="3557908"/>
                    <a:pt x="2014042" y="3557782"/>
                  </a:cubicBezTo>
                  <a:cubicBezTo>
                    <a:pt x="2021333" y="3552547"/>
                    <a:pt x="2028548" y="3551332"/>
                    <a:pt x="2035728" y="3552129"/>
                  </a:cubicBezTo>
                  <a:close/>
                  <a:moveTo>
                    <a:pt x="1955318" y="3547821"/>
                  </a:moveTo>
                  <a:cubicBezTo>
                    <a:pt x="1967448" y="3548628"/>
                    <a:pt x="1983590" y="3551293"/>
                    <a:pt x="1999769" y="3551575"/>
                  </a:cubicBezTo>
                  <a:cubicBezTo>
                    <a:pt x="1991603" y="3556200"/>
                    <a:pt x="1979435" y="3557180"/>
                    <a:pt x="1967306" y="3556967"/>
                  </a:cubicBezTo>
                  <a:cubicBezTo>
                    <a:pt x="1955161" y="3556755"/>
                    <a:pt x="1943055" y="3555353"/>
                    <a:pt x="1934949" y="3555211"/>
                  </a:cubicBezTo>
                  <a:cubicBezTo>
                    <a:pt x="1935075" y="3548064"/>
                    <a:pt x="1943190" y="3547013"/>
                    <a:pt x="1955318" y="3547821"/>
                  </a:cubicBezTo>
                  <a:close/>
                  <a:moveTo>
                    <a:pt x="2416718" y="3544553"/>
                  </a:moveTo>
                  <a:cubicBezTo>
                    <a:pt x="2416539" y="3554762"/>
                    <a:pt x="2386536" y="3569563"/>
                    <a:pt x="2431211" y="3565233"/>
                  </a:cubicBezTo>
                  <a:cubicBezTo>
                    <a:pt x="2416182" y="3575187"/>
                    <a:pt x="2356979" y="3558831"/>
                    <a:pt x="2356623" y="3579253"/>
                  </a:cubicBezTo>
                  <a:cubicBezTo>
                    <a:pt x="2341755" y="3578994"/>
                    <a:pt x="2341933" y="3568784"/>
                    <a:pt x="2327174" y="3563417"/>
                  </a:cubicBezTo>
                  <a:cubicBezTo>
                    <a:pt x="2297436" y="3562898"/>
                    <a:pt x="2282569" y="3562639"/>
                    <a:pt x="2282301" y="3577956"/>
                  </a:cubicBezTo>
                  <a:cubicBezTo>
                    <a:pt x="2282391" y="3572852"/>
                    <a:pt x="2267699" y="3562380"/>
                    <a:pt x="2267432" y="3577697"/>
                  </a:cubicBezTo>
                  <a:cubicBezTo>
                    <a:pt x="2237895" y="3566968"/>
                    <a:pt x="2223026" y="3566709"/>
                    <a:pt x="2208427" y="3551130"/>
                  </a:cubicBezTo>
                  <a:cubicBezTo>
                    <a:pt x="2282746" y="3552427"/>
                    <a:pt x="2356801" y="3569044"/>
                    <a:pt x="2416718" y="3544553"/>
                  </a:cubicBezTo>
                  <a:close/>
                  <a:moveTo>
                    <a:pt x="1861352" y="3539627"/>
                  </a:moveTo>
                  <a:cubicBezTo>
                    <a:pt x="1861270" y="3544391"/>
                    <a:pt x="1876137" y="3544650"/>
                    <a:pt x="1876054" y="3549416"/>
                  </a:cubicBezTo>
                  <a:cubicBezTo>
                    <a:pt x="1891005" y="3544910"/>
                    <a:pt x="1905956" y="3540406"/>
                    <a:pt x="1920638" y="3550194"/>
                  </a:cubicBezTo>
                  <a:cubicBezTo>
                    <a:pt x="1905708" y="3554701"/>
                    <a:pt x="1894527" y="3555697"/>
                    <a:pt x="1883393" y="3554907"/>
                  </a:cubicBezTo>
                  <a:cubicBezTo>
                    <a:pt x="1872243" y="3554117"/>
                    <a:pt x="1861145" y="3551539"/>
                    <a:pt x="1846318" y="3548897"/>
                  </a:cubicBezTo>
                  <a:cubicBezTo>
                    <a:pt x="1875888" y="3558946"/>
                    <a:pt x="1697677" y="3546302"/>
                    <a:pt x="1801732" y="3548118"/>
                  </a:cubicBezTo>
                  <a:cubicBezTo>
                    <a:pt x="1816768" y="3538848"/>
                    <a:pt x="1846318" y="3548897"/>
                    <a:pt x="1861352" y="3539627"/>
                  </a:cubicBezTo>
                  <a:close/>
                  <a:moveTo>
                    <a:pt x="198580" y="3531085"/>
                  </a:moveTo>
                  <a:lnTo>
                    <a:pt x="201415" y="3531420"/>
                  </a:lnTo>
                  <a:cubicBezTo>
                    <a:pt x="201326" y="3536525"/>
                    <a:pt x="201326" y="3536525"/>
                    <a:pt x="201326" y="3536525"/>
                  </a:cubicBezTo>
                  <a:close/>
                  <a:moveTo>
                    <a:pt x="777066" y="3527250"/>
                  </a:moveTo>
                  <a:cubicBezTo>
                    <a:pt x="784270" y="3526781"/>
                    <a:pt x="791441" y="3528098"/>
                    <a:pt x="798598" y="3530607"/>
                  </a:cubicBezTo>
                  <a:cubicBezTo>
                    <a:pt x="798514" y="3535371"/>
                    <a:pt x="769744" y="3534869"/>
                    <a:pt x="755351" y="3534618"/>
                  </a:cubicBezTo>
                  <a:cubicBezTo>
                    <a:pt x="762631" y="3529978"/>
                    <a:pt x="769864" y="3527721"/>
                    <a:pt x="777066" y="3527250"/>
                  </a:cubicBezTo>
                  <a:close/>
                  <a:moveTo>
                    <a:pt x="11043589" y="3526299"/>
                  </a:moveTo>
                  <a:cubicBezTo>
                    <a:pt x="11013759" y="3520819"/>
                    <a:pt x="10968727" y="3529951"/>
                    <a:pt x="10968383" y="3549779"/>
                  </a:cubicBezTo>
                  <a:cubicBezTo>
                    <a:pt x="10968469" y="3544821"/>
                    <a:pt x="11013589" y="3530734"/>
                    <a:pt x="11028449" y="3535951"/>
                  </a:cubicBezTo>
                  <a:cubicBezTo>
                    <a:pt x="11013589" y="3530734"/>
                    <a:pt x="11043503" y="3531255"/>
                    <a:pt x="11043589" y="3526299"/>
                  </a:cubicBezTo>
                  <a:close/>
                  <a:moveTo>
                    <a:pt x="964188" y="3523963"/>
                  </a:moveTo>
                  <a:cubicBezTo>
                    <a:pt x="964103" y="3528730"/>
                    <a:pt x="964020" y="3533494"/>
                    <a:pt x="978415" y="3533745"/>
                  </a:cubicBezTo>
                  <a:cubicBezTo>
                    <a:pt x="949478" y="3542773"/>
                    <a:pt x="863502" y="3522205"/>
                    <a:pt x="834398" y="3540764"/>
                  </a:cubicBezTo>
                  <a:cubicBezTo>
                    <a:pt x="834816" y="3516939"/>
                    <a:pt x="906564" y="3527724"/>
                    <a:pt x="964188" y="3523963"/>
                  </a:cubicBezTo>
                  <a:close/>
                  <a:moveTo>
                    <a:pt x="10747091" y="3515893"/>
                  </a:moveTo>
                  <a:cubicBezTo>
                    <a:pt x="10746823" y="3531209"/>
                    <a:pt x="10762569" y="3536592"/>
                    <a:pt x="10794131" y="3542250"/>
                  </a:cubicBezTo>
                  <a:cubicBezTo>
                    <a:pt x="10778117" y="3552185"/>
                    <a:pt x="10746823" y="3531209"/>
                    <a:pt x="10730743" y="3546251"/>
                  </a:cubicBezTo>
                  <a:cubicBezTo>
                    <a:pt x="10714999" y="3540869"/>
                    <a:pt x="10746823" y="3531209"/>
                    <a:pt x="10715177" y="3530657"/>
                  </a:cubicBezTo>
                  <a:cubicBezTo>
                    <a:pt x="10715355" y="3520445"/>
                    <a:pt x="10746915" y="3526104"/>
                    <a:pt x="10747091" y="3515893"/>
                  </a:cubicBezTo>
                  <a:close/>
                  <a:moveTo>
                    <a:pt x="11298063" y="3515865"/>
                  </a:moveTo>
                  <a:cubicBezTo>
                    <a:pt x="11297979" y="3520822"/>
                    <a:pt x="11297979" y="3520822"/>
                    <a:pt x="11282941" y="3525518"/>
                  </a:cubicBezTo>
                  <a:cubicBezTo>
                    <a:pt x="11290373" y="3528127"/>
                    <a:pt x="11301571" y="3529562"/>
                    <a:pt x="11310927" y="3529106"/>
                  </a:cubicBezTo>
                  <a:cubicBezTo>
                    <a:pt x="11320285" y="3528649"/>
                    <a:pt x="11327807" y="3526300"/>
                    <a:pt x="11327893" y="3521344"/>
                  </a:cubicBezTo>
                  <a:cubicBezTo>
                    <a:pt x="11312837" y="3526040"/>
                    <a:pt x="11298063" y="3515865"/>
                    <a:pt x="11298063" y="3515865"/>
                  </a:cubicBezTo>
                  <a:close/>
                  <a:moveTo>
                    <a:pt x="10954043" y="3514818"/>
                  </a:moveTo>
                  <a:cubicBezTo>
                    <a:pt x="10939075" y="3514557"/>
                    <a:pt x="10924043" y="3519253"/>
                    <a:pt x="10909007" y="3523950"/>
                  </a:cubicBezTo>
                  <a:cubicBezTo>
                    <a:pt x="10923955" y="3524211"/>
                    <a:pt x="10923783" y="3534124"/>
                    <a:pt x="10938731" y="3534385"/>
                  </a:cubicBezTo>
                  <a:cubicBezTo>
                    <a:pt x="10924043" y="3519253"/>
                    <a:pt x="10953869" y="3524733"/>
                    <a:pt x="10954043" y="3514818"/>
                  </a:cubicBezTo>
                  <a:close/>
                  <a:moveTo>
                    <a:pt x="11197815" y="3514425"/>
                  </a:moveTo>
                  <a:cubicBezTo>
                    <a:pt x="11192447" y="3514022"/>
                    <a:pt x="11189619" y="3515212"/>
                    <a:pt x="11193291" y="3518994"/>
                  </a:cubicBezTo>
                  <a:cubicBezTo>
                    <a:pt x="11193291" y="3518994"/>
                    <a:pt x="11193291" y="3518994"/>
                    <a:pt x="11208259" y="3519256"/>
                  </a:cubicBezTo>
                  <a:cubicBezTo>
                    <a:pt x="11193203" y="3523952"/>
                    <a:pt x="11208173" y="3524213"/>
                    <a:pt x="11207999" y="3534126"/>
                  </a:cubicBezTo>
                  <a:cubicBezTo>
                    <a:pt x="11252919" y="3531192"/>
                    <a:pt x="11213923" y="3515636"/>
                    <a:pt x="11197815" y="3514425"/>
                  </a:cubicBezTo>
                  <a:close/>
                  <a:moveTo>
                    <a:pt x="158607" y="3510242"/>
                  </a:moveTo>
                  <a:cubicBezTo>
                    <a:pt x="172823" y="3520706"/>
                    <a:pt x="201771" y="3510996"/>
                    <a:pt x="201683" y="3516102"/>
                  </a:cubicBezTo>
                  <a:cubicBezTo>
                    <a:pt x="194395" y="3521081"/>
                    <a:pt x="194350" y="3523634"/>
                    <a:pt x="196101" y="3526218"/>
                  </a:cubicBezTo>
                  <a:lnTo>
                    <a:pt x="198580" y="3531085"/>
                  </a:lnTo>
                  <a:lnTo>
                    <a:pt x="156535" y="3526166"/>
                  </a:lnTo>
                  <a:cubicBezTo>
                    <a:pt x="140379" y="3523970"/>
                    <a:pt x="122438" y="3522379"/>
                    <a:pt x="100799" y="3524554"/>
                  </a:cubicBezTo>
                  <a:cubicBezTo>
                    <a:pt x="101156" y="3504133"/>
                    <a:pt x="158073" y="3540876"/>
                    <a:pt x="158607" y="3510242"/>
                  </a:cubicBezTo>
                  <a:close/>
                  <a:moveTo>
                    <a:pt x="11614245" y="3505269"/>
                  </a:moveTo>
                  <a:cubicBezTo>
                    <a:pt x="11604899" y="3505106"/>
                    <a:pt x="11597399" y="3506214"/>
                    <a:pt x="11597311" y="3511171"/>
                  </a:cubicBezTo>
                  <a:cubicBezTo>
                    <a:pt x="11604743" y="3513780"/>
                    <a:pt x="11615895" y="3517694"/>
                    <a:pt x="11625231" y="3518477"/>
                  </a:cubicBezTo>
                  <a:cubicBezTo>
                    <a:pt x="11634567" y="3519259"/>
                    <a:pt x="11642087" y="3516911"/>
                    <a:pt x="11642259" y="3506997"/>
                  </a:cubicBezTo>
                  <a:cubicBezTo>
                    <a:pt x="11634787" y="3506867"/>
                    <a:pt x="11623591" y="3505432"/>
                    <a:pt x="11614245" y="3505269"/>
                  </a:cubicBezTo>
                  <a:close/>
                  <a:moveTo>
                    <a:pt x="5833705" y="3500122"/>
                  </a:moveTo>
                  <a:cubicBezTo>
                    <a:pt x="5857079" y="3500530"/>
                    <a:pt x="5878611" y="3503686"/>
                    <a:pt x="5885657" y="3512150"/>
                  </a:cubicBezTo>
                  <a:cubicBezTo>
                    <a:pt x="5856889" y="3511648"/>
                    <a:pt x="5813829" y="3505336"/>
                    <a:pt x="5770675" y="3504582"/>
                  </a:cubicBezTo>
                  <a:cubicBezTo>
                    <a:pt x="5785107" y="3502054"/>
                    <a:pt x="5810331" y="3499714"/>
                    <a:pt x="5833705" y="3500122"/>
                  </a:cubicBezTo>
                  <a:close/>
                  <a:moveTo>
                    <a:pt x="11561999" y="3499399"/>
                  </a:moveTo>
                  <a:cubicBezTo>
                    <a:pt x="11552653" y="3499236"/>
                    <a:pt x="11545109" y="3502823"/>
                    <a:pt x="11552455" y="3510388"/>
                  </a:cubicBezTo>
                  <a:lnTo>
                    <a:pt x="11582367" y="3510910"/>
                  </a:lnTo>
                  <a:cubicBezTo>
                    <a:pt x="11582495" y="3503476"/>
                    <a:pt x="11571347" y="3499562"/>
                    <a:pt x="11561999" y="3499399"/>
                  </a:cubicBezTo>
                  <a:close/>
                  <a:moveTo>
                    <a:pt x="4558213" y="3496579"/>
                  </a:moveTo>
                  <a:cubicBezTo>
                    <a:pt x="4589327" y="3499355"/>
                    <a:pt x="4620275" y="3511514"/>
                    <a:pt x="4677045" y="3505356"/>
                  </a:cubicBezTo>
                  <a:cubicBezTo>
                    <a:pt x="4654303" y="3509726"/>
                    <a:pt x="4627835" y="3511646"/>
                    <a:pt x="4601405" y="3510588"/>
                  </a:cubicBezTo>
                  <a:cubicBezTo>
                    <a:pt x="4574983" y="3509532"/>
                    <a:pt x="4548613" y="3505497"/>
                    <a:pt x="4526083" y="3497955"/>
                  </a:cubicBezTo>
                  <a:cubicBezTo>
                    <a:pt x="4537455" y="3495770"/>
                    <a:pt x="4547841" y="3495653"/>
                    <a:pt x="4558213" y="3496579"/>
                  </a:cubicBezTo>
                  <a:close/>
                  <a:moveTo>
                    <a:pt x="697827" y="3495481"/>
                  </a:moveTo>
                  <a:cubicBezTo>
                    <a:pt x="637314" y="3514446"/>
                    <a:pt x="682082" y="3535247"/>
                    <a:pt x="712085" y="3540775"/>
                  </a:cubicBezTo>
                  <a:cubicBezTo>
                    <a:pt x="689550" y="3537880"/>
                    <a:pt x="659545" y="3533602"/>
                    <a:pt x="629485" y="3532450"/>
                  </a:cubicBezTo>
                  <a:lnTo>
                    <a:pt x="591904" y="3537184"/>
                  </a:lnTo>
                  <a:lnTo>
                    <a:pt x="628023" y="3539246"/>
                  </a:lnTo>
                  <a:cubicBezTo>
                    <a:pt x="645543" y="3540249"/>
                    <a:pt x="661122" y="3540522"/>
                    <a:pt x="668957" y="3537876"/>
                  </a:cubicBezTo>
                  <a:cubicBezTo>
                    <a:pt x="668813" y="3546216"/>
                    <a:pt x="649282" y="3548655"/>
                    <a:pt x="627878" y="3547587"/>
                  </a:cubicBezTo>
                  <a:lnTo>
                    <a:pt x="584255" y="3538147"/>
                  </a:lnTo>
                  <a:lnTo>
                    <a:pt x="546557" y="3542891"/>
                  </a:lnTo>
                  <a:cubicBezTo>
                    <a:pt x="471718" y="3521564"/>
                    <a:pt x="381136" y="3540003"/>
                    <a:pt x="321061" y="3533950"/>
                  </a:cubicBezTo>
                  <a:cubicBezTo>
                    <a:pt x="306365" y="3513674"/>
                    <a:pt x="260900" y="3532900"/>
                    <a:pt x="215958" y="3522106"/>
                  </a:cubicBezTo>
                  <a:cubicBezTo>
                    <a:pt x="261424" y="3502878"/>
                    <a:pt x="321150" y="3528947"/>
                    <a:pt x="381398" y="3524994"/>
                  </a:cubicBezTo>
                  <a:cubicBezTo>
                    <a:pt x="381484" y="3519989"/>
                    <a:pt x="381484" y="3519989"/>
                    <a:pt x="366527" y="3514725"/>
                  </a:cubicBezTo>
                  <a:cubicBezTo>
                    <a:pt x="411644" y="3515512"/>
                    <a:pt x="471806" y="3516562"/>
                    <a:pt x="517009" y="3512345"/>
                  </a:cubicBezTo>
                  <a:cubicBezTo>
                    <a:pt x="517009" y="3512345"/>
                    <a:pt x="517009" y="3512345"/>
                    <a:pt x="501962" y="3512084"/>
                  </a:cubicBezTo>
                  <a:cubicBezTo>
                    <a:pt x="562212" y="3508129"/>
                    <a:pt x="637401" y="3509441"/>
                    <a:pt x="697827" y="3495481"/>
                  </a:cubicBezTo>
                  <a:close/>
                  <a:moveTo>
                    <a:pt x="2704662" y="3494762"/>
                  </a:moveTo>
                  <a:cubicBezTo>
                    <a:pt x="2712411" y="3497280"/>
                    <a:pt x="2700700" y="3498268"/>
                    <a:pt x="2685105" y="3498592"/>
                  </a:cubicBezTo>
                  <a:cubicBezTo>
                    <a:pt x="2669510" y="3498915"/>
                    <a:pt x="2650026" y="3498575"/>
                    <a:pt x="2642227" y="3498439"/>
                  </a:cubicBezTo>
                  <a:cubicBezTo>
                    <a:pt x="2626733" y="3493401"/>
                    <a:pt x="2688982" y="3499255"/>
                    <a:pt x="2704662" y="3494762"/>
                  </a:cubicBezTo>
                  <a:close/>
                  <a:moveTo>
                    <a:pt x="7888295" y="3492210"/>
                  </a:moveTo>
                  <a:cubicBezTo>
                    <a:pt x="7902687" y="3492461"/>
                    <a:pt x="7902605" y="3497226"/>
                    <a:pt x="7916983" y="3497477"/>
                  </a:cubicBezTo>
                  <a:cubicBezTo>
                    <a:pt x="7916815" y="3507008"/>
                    <a:pt x="7916731" y="3511773"/>
                    <a:pt x="7887961" y="3511270"/>
                  </a:cubicBezTo>
                  <a:cubicBezTo>
                    <a:pt x="7888043" y="3506506"/>
                    <a:pt x="7888127" y="3501742"/>
                    <a:pt x="7888295" y="3492210"/>
                  </a:cubicBezTo>
                  <a:close/>
                  <a:moveTo>
                    <a:pt x="11193809" y="3489254"/>
                  </a:moveTo>
                  <a:cubicBezTo>
                    <a:pt x="11178863" y="3488992"/>
                    <a:pt x="11163915" y="3488731"/>
                    <a:pt x="11163743" y="3498645"/>
                  </a:cubicBezTo>
                  <a:cubicBezTo>
                    <a:pt x="11178691" y="3498905"/>
                    <a:pt x="11193635" y="3499166"/>
                    <a:pt x="11193809" y="3489254"/>
                  </a:cubicBezTo>
                  <a:close/>
                  <a:moveTo>
                    <a:pt x="11119143" y="3482992"/>
                  </a:moveTo>
                  <a:cubicBezTo>
                    <a:pt x="11089227" y="3482470"/>
                    <a:pt x="11044195" y="3491599"/>
                    <a:pt x="11059055" y="3496817"/>
                  </a:cubicBezTo>
                  <a:cubicBezTo>
                    <a:pt x="11074195" y="3487165"/>
                    <a:pt x="11118883" y="3497862"/>
                    <a:pt x="11119143" y="3482992"/>
                  </a:cubicBezTo>
                  <a:close/>
                  <a:moveTo>
                    <a:pt x="10924821" y="3474641"/>
                  </a:moveTo>
                  <a:cubicBezTo>
                    <a:pt x="10909787" y="3479336"/>
                    <a:pt x="10909787" y="3479336"/>
                    <a:pt x="10894821" y="3479076"/>
                  </a:cubicBezTo>
                  <a:cubicBezTo>
                    <a:pt x="10894821" y="3479076"/>
                    <a:pt x="10879789" y="3483772"/>
                    <a:pt x="10879703" y="3488728"/>
                  </a:cubicBezTo>
                  <a:cubicBezTo>
                    <a:pt x="10887173" y="3488858"/>
                    <a:pt x="10890889" y="3490163"/>
                    <a:pt x="10894619" y="3490847"/>
                  </a:cubicBezTo>
                  <a:cubicBezTo>
                    <a:pt x="10898347" y="3491533"/>
                    <a:pt x="10902087" y="3491598"/>
                    <a:pt x="10909615" y="3489250"/>
                  </a:cubicBezTo>
                  <a:cubicBezTo>
                    <a:pt x="10909615" y="3489250"/>
                    <a:pt x="10924647" y="3484556"/>
                    <a:pt x="10924821" y="3474641"/>
                  </a:cubicBezTo>
                  <a:close/>
                  <a:moveTo>
                    <a:pt x="10011073" y="3474444"/>
                  </a:moveTo>
                  <a:lnTo>
                    <a:pt x="10037847" y="3477452"/>
                  </a:lnTo>
                  <a:lnTo>
                    <a:pt x="10075811" y="3475574"/>
                  </a:lnTo>
                  <a:lnTo>
                    <a:pt x="10060841" y="3480033"/>
                  </a:lnTo>
                  <a:lnTo>
                    <a:pt x="10061331" y="3480088"/>
                  </a:lnTo>
                  <a:cubicBezTo>
                    <a:pt x="10061249" y="3484854"/>
                    <a:pt x="10048605" y="3488209"/>
                    <a:pt x="10036025" y="3487990"/>
                  </a:cubicBezTo>
                  <a:lnTo>
                    <a:pt x="10028189" y="3483742"/>
                  </a:lnTo>
                  <a:lnTo>
                    <a:pt x="10010907" y="3483976"/>
                  </a:lnTo>
                  <a:lnTo>
                    <a:pt x="10022251" y="3480517"/>
                  </a:lnTo>
                  <a:close/>
                  <a:moveTo>
                    <a:pt x="10178017" y="3472591"/>
                  </a:moveTo>
                  <a:cubicBezTo>
                    <a:pt x="10223163" y="3482914"/>
                    <a:pt x="10268747" y="3469408"/>
                    <a:pt x="10298855" y="3474701"/>
                  </a:cubicBezTo>
                  <a:cubicBezTo>
                    <a:pt x="10298771" y="3479466"/>
                    <a:pt x="10298687" y="3484232"/>
                    <a:pt x="10298523" y="3493761"/>
                  </a:cubicBezTo>
                  <a:cubicBezTo>
                    <a:pt x="10238269" y="3483176"/>
                    <a:pt x="10223247" y="3478147"/>
                    <a:pt x="10147559" y="3486360"/>
                  </a:cubicBezTo>
                  <a:cubicBezTo>
                    <a:pt x="10147723" y="3476829"/>
                    <a:pt x="10192955" y="3482385"/>
                    <a:pt x="10178017" y="3472591"/>
                  </a:cubicBezTo>
                  <a:close/>
                  <a:moveTo>
                    <a:pt x="3593623" y="3467286"/>
                  </a:moveTo>
                  <a:cubicBezTo>
                    <a:pt x="3593623" y="3467286"/>
                    <a:pt x="3593461" y="3476817"/>
                    <a:pt x="3593377" y="3481582"/>
                  </a:cubicBezTo>
                  <a:cubicBezTo>
                    <a:pt x="3586167" y="3482647"/>
                    <a:pt x="3580765" y="3482851"/>
                    <a:pt x="3576495" y="3482628"/>
                  </a:cubicBezTo>
                  <a:cubicBezTo>
                    <a:pt x="3563695" y="3481958"/>
                    <a:pt x="3561073" y="3477443"/>
                    <a:pt x="3550219" y="3480829"/>
                  </a:cubicBezTo>
                  <a:cubicBezTo>
                    <a:pt x="3550303" y="3476063"/>
                    <a:pt x="3550303" y="3476063"/>
                    <a:pt x="3564693" y="3476315"/>
                  </a:cubicBezTo>
                  <a:cubicBezTo>
                    <a:pt x="3564771" y="3471550"/>
                    <a:pt x="3564771" y="3471550"/>
                    <a:pt x="3550387" y="3471299"/>
                  </a:cubicBezTo>
                  <a:cubicBezTo>
                    <a:pt x="3550469" y="3466533"/>
                    <a:pt x="3564771" y="3471550"/>
                    <a:pt x="3564771" y="3471550"/>
                  </a:cubicBezTo>
                  <a:cubicBezTo>
                    <a:pt x="3579075" y="3476565"/>
                    <a:pt x="3579323" y="3462271"/>
                    <a:pt x="3593623" y="3467286"/>
                  </a:cubicBezTo>
                  <a:close/>
                  <a:moveTo>
                    <a:pt x="9565131" y="3466662"/>
                  </a:moveTo>
                  <a:cubicBezTo>
                    <a:pt x="9579275" y="3481210"/>
                    <a:pt x="9608379" y="3462651"/>
                    <a:pt x="9622503" y="3477196"/>
                  </a:cubicBezTo>
                  <a:cubicBezTo>
                    <a:pt x="9622421" y="3481963"/>
                    <a:pt x="9608047" y="3481712"/>
                    <a:pt x="9607963" y="3486477"/>
                  </a:cubicBezTo>
                  <a:cubicBezTo>
                    <a:pt x="9579443" y="3471679"/>
                    <a:pt x="9536115" y="3480457"/>
                    <a:pt x="9493031" y="3474936"/>
                  </a:cubicBezTo>
                  <a:cubicBezTo>
                    <a:pt x="9507591" y="3465658"/>
                    <a:pt x="9550675" y="3471176"/>
                    <a:pt x="9565131" y="3466662"/>
                  </a:cubicBezTo>
                  <a:close/>
                  <a:moveTo>
                    <a:pt x="9447369" y="3464009"/>
                  </a:moveTo>
                  <a:cubicBezTo>
                    <a:pt x="9457847" y="3464788"/>
                    <a:pt x="9470391" y="3467390"/>
                    <a:pt x="9478739" y="3469920"/>
                  </a:cubicBezTo>
                  <a:cubicBezTo>
                    <a:pt x="9478697" y="3472302"/>
                    <a:pt x="9476583" y="3473458"/>
                    <a:pt x="9473167" y="3473844"/>
                  </a:cubicBezTo>
                  <a:cubicBezTo>
                    <a:pt x="9469755" y="3474233"/>
                    <a:pt x="9465043" y="3473852"/>
                    <a:pt x="9459805" y="3473165"/>
                  </a:cubicBezTo>
                  <a:cubicBezTo>
                    <a:pt x="9449335" y="3471789"/>
                    <a:pt x="9436779" y="3469187"/>
                    <a:pt x="9428397" y="3469041"/>
                  </a:cubicBezTo>
                  <a:cubicBezTo>
                    <a:pt x="9428479" y="3464276"/>
                    <a:pt x="9436891" y="3463230"/>
                    <a:pt x="9447369" y="3464009"/>
                  </a:cubicBezTo>
                  <a:close/>
                  <a:moveTo>
                    <a:pt x="11749689" y="3458668"/>
                  </a:moveTo>
                  <a:cubicBezTo>
                    <a:pt x="11721619" y="3460037"/>
                    <a:pt x="11695339" y="3465776"/>
                    <a:pt x="11687639" y="3478039"/>
                  </a:cubicBezTo>
                  <a:cubicBezTo>
                    <a:pt x="11732755" y="3463951"/>
                    <a:pt x="11807275" y="3480127"/>
                    <a:pt x="11822479" y="3465517"/>
                  </a:cubicBezTo>
                  <a:cubicBezTo>
                    <a:pt x="11807619" y="3460300"/>
                    <a:pt x="11777759" y="3457299"/>
                    <a:pt x="11749689" y="3458668"/>
                  </a:cubicBezTo>
                  <a:close/>
                  <a:moveTo>
                    <a:pt x="9371015" y="3458506"/>
                  </a:moveTo>
                  <a:cubicBezTo>
                    <a:pt x="9381785" y="3459886"/>
                    <a:pt x="9392513" y="3463647"/>
                    <a:pt x="9399711" y="3463773"/>
                  </a:cubicBezTo>
                  <a:cubicBezTo>
                    <a:pt x="9399629" y="3468540"/>
                    <a:pt x="9388823" y="3469542"/>
                    <a:pt x="9376219" y="3469322"/>
                  </a:cubicBezTo>
                  <a:cubicBezTo>
                    <a:pt x="9363639" y="3469103"/>
                    <a:pt x="9349265" y="3467661"/>
                    <a:pt x="9342091" y="3467536"/>
                  </a:cubicBezTo>
                  <a:cubicBezTo>
                    <a:pt x="9349443" y="3458130"/>
                    <a:pt x="9360251" y="3457128"/>
                    <a:pt x="9371015" y="3458506"/>
                  </a:cubicBezTo>
                  <a:close/>
                  <a:moveTo>
                    <a:pt x="9867475" y="3457638"/>
                  </a:moveTo>
                  <a:cubicBezTo>
                    <a:pt x="9852111" y="3462136"/>
                    <a:pt x="9821297" y="3475899"/>
                    <a:pt x="9867143" y="3476699"/>
                  </a:cubicBezTo>
                  <a:cubicBezTo>
                    <a:pt x="9851695" y="3485963"/>
                    <a:pt x="9790875" y="3465835"/>
                    <a:pt x="9790459" y="3489660"/>
                  </a:cubicBezTo>
                  <a:cubicBezTo>
                    <a:pt x="9775263" y="3484629"/>
                    <a:pt x="9775349" y="3479864"/>
                    <a:pt x="9760231" y="3470066"/>
                  </a:cubicBezTo>
                  <a:cubicBezTo>
                    <a:pt x="9729667" y="3469532"/>
                    <a:pt x="9714301" y="3474032"/>
                    <a:pt x="9714051" y="3488327"/>
                  </a:cubicBezTo>
                  <a:cubicBezTo>
                    <a:pt x="9714135" y="3483562"/>
                    <a:pt x="9683719" y="3473498"/>
                    <a:pt x="9683467" y="3487793"/>
                  </a:cubicBezTo>
                  <a:cubicBezTo>
                    <a:pt x="9653071" y="3477729"/>
                    <a:pt x="9653071" y="3477729"/>
                    <a:pt x="9622753" y="3462900"/>
                  </a:cubicBezTo>
                  <a:cubicBezTo>
                    <a:pt x="9714551" y="3459735"/>
                    <a:pt x="9790627" y="3480131"/>
                    <a:pt x="9867475" y="3457638"/>
                  </a:cubicBezTo>
                  <a:close/>
                  <a:moveTo>
                    <a:pt x="4924399" y="3456859"/>
                  </a:moveTo>
                  <a:cubicBezTo>
                    <a:pt x="4918787" y="3457381"/>
                    <a:pt x="4915005" y="3459796"/>
                    <a:pt x="4914915" y="3464757"/>
                  </a:cubicBezTo>
                  <a:cubicBezTo>
                    <a:pt x="4914877" y="3467238"/>
                    <a:pt x="4922327" y="3468609"/>
                    <a:pt x="4929811" y="3468119"/>
                  </a:cubicBezTo>
                  <a:cubicBezTo>
                    <a:pt x="4937295" y="3467629"/>
                    <a:pt x="4944811" y="3465279"/>
                    <a:pt x="4944899" y="3460318"/>
                  </a:cubicBezTo>
                  <a:cubicBezTo>
                    <a:pt x="4937467" y="3457707"/>
                    <a:pt x="4930015" y="3456336"/>
                    <a:pt x="4924399" y="3456859"/>
                  </a:cubicBezTo>
                  <a:close/>
                  <a:moveTo>
                    <a:pt x="9268155" y="3451945"/>
                  </a:moveTo>
                  <a:cubicBezTo>
                    <a:pt x="9283003" y="3452203"/>
                    <a:pt x="9282921" y="3456968"/>
                    <a:pt x="9282839" y="3461733"/>
                  </a:cubicBezTo>
                  <a:cubicBezTo>
                    <a:pt x="9297749" y="3457227"/>
                    <a:pt x="9312745" y="3447956"/>
                    <a:pt x="9342173" y="3462768"/>
                  </a:cubicBezTo>
                  <a:cubicBezTo>
                    <a:pt x="9334707" y="3465022"/>
                    <a:pt x="9327269" y="3466085"/>
                    <a:pt x="9319843" y="3466328"/>
                  </a:cubicBezTo>
                  <a:cubicBezTo>
                    <a:pt x="9312419" y="3466571"/>
                    <a:pt x="9305015" y="3465994"/>
                    <a:pt x="9297615" y="3464971"/>
                  </a:cubicBezTo>
                  <a:cubicBezTo>
                    <a:pt x="9282817" y="3462924"/>
                    <a:pt x="9268031" y="3459092"/>
                    <a:pt x="9253243" y="3456450"/>
                  </a:cubicBezTo>
                  <a:cubicBezTo>
                    <a:pt x="9282671" y="3471264"/>
                    <a:pt x="9104817" y="3458625"/>
                    <a:pt x="9208655" y="3460438"/>
                  </a:cubicBezTo>
                  <a:cubicBezTo>
                    <a:pt x="9223649" y="3451167"/>
                    <a:pt x="9253243" y="3456450"/>
                    <a:pt x="9268155" y="3451945"/>
                  </a:cubicBezTo>
                  <a:close/>
                  <a:moveTo>
                    <a:pt x="3599023" y="3451724"/>
                  </a:moveTo>
                  <a:lnTo>
                    <a:pt x="3608875" y="3457260"/>
                  </a:lnTo>
                  <a:lnTo>
                    <a:pt x="3613779" y="3461896"/>
                  </a:lnTo>
                  <a:close/>
                  <a:moveTo>
                    <a:pt x="3599003" y="3451713"/>
                  </a:moveTo>
                  <a:lnTo>
                    <a:pt x="3599014" y="3451718"/>
                  </a:lnTo>
                  <a:lnTo>
                    <a:pt x="3599023" y="3451724"/>
                  </a:lnTo>
                  <a:close/>
                  <a:moveTo>
                    <a:pt x="10985059" y="3450901"/>
                  </a:moveTo>
                  <a:cubicBezTo>
                    <a:pt x="10984975" y="3455857"/>
                    <a:pt x="10984975" y="3455857"/>
                    <a:pt x="10984975" y="3455857"/>
                  </a:cubicBezTo>
                  <a:cubicBezTo>
                    <a:pt x="10999943" y="3456118"/>
                    <a:pt x="11000027" y="3451161"/>
                    <a:pt x="10985059" y="3450901"/>
                  </a:cubicBezTo>
                  <a:close/>
                  <a:moveTo>
                    <a:pt x="7917855" y="3447441"/>
                  </a:moveTo>
                  <a:cubicBezTo>
                    <a:pt x="7948693" y="3447979"/>
                    <a:pt x="7994851" y="3453553"/>
                    <a:pt x="8025753" y="3449325"/>
                  </a:cubicBezTo>
                  <a:cubicBezTo>
                    <a:pt x="8017919" y="3456338"/>
                    <a:pt x="7990904" y="3458251"/>
                    <a:pt x="7965869" y="3457218"/>
                  </a:cubicBezTo>
                  <a:cubicBezTo>
                    <a:pt x="7940839" y="3456184"/>
                    <a:pt x="7917771" y="3452206"/>
                    <a:pt x="7917855" y="3447441"/>
                  </a:cubicBezTo>
                  <a:close/>
                  <a:moveTo>
                    <a:pt x="5838569" y="3446898"/>
                  </a:moveTo>
                  <a:cubicBezTo>
                    <a:pt x="5852693" y="3461444"/>
                    <a:pt x="5852693" y="3461444"/>
                    <a:pt x="5852693" y="3461444"/>
                  </a:cubicBezTo>
                  <a:cubicBezTo>
                    <a:pt x="5823925" y="3460942"/>
                    <a:pt x="5823925" y="3460942"/>
                    <a:pt x="5823925" y="3460942"/>
                  </a:cubicBezTo>
                  <a:cubicBezTo>
                    <a:pt x="5824091" y="3451411"/>
                    <a:pt x="5824175" y="3446646"/>
                    <a:pt x="5838569" y="3446898"/>
                  </a:cubicBezTo>
                  <a:close/>
                  <a:moveTo>
                    <a:pt x="11000115" y="3446205"/>
                  </a:moveTo>
                  <a:cubicBezTo>
                    <a:pt x="10985147" y="3445943"/>
                    <a:pt x="11029833" y="3456640"/>
                    <a:pt x="10999855" y="3461075"/>
                  </a:cubicBezTo>
                  <a:cubicBezTo>
                    <a:pt x="10999855" y="3461075"/>
                    <a:pt x="10999855" y="3461075"/>
                    <a:pt x="10984887" y="3460814"/>
                  </a:cubicBezTo>
                  <a:cubicBezTo>
                    <a:pt x="10984887" y="3460814"/>
                    <a:pt x="10984887" y="3460814"/>
                    <a:pt x="10984801" y="3465771"/>
                  </a:cubicBezTo>
                  <a:cubicBezTo>
                    <a:pt x="11029659" y="3466554"/>
                    <a:pt x="11014887" y="3456379"/>
                    <a:pt x="11014975" y="3451422"/>
                  </a:cubicBezTo>
                  <a:cubicBezTo>
                    <a:pt x="11014975" y="3451422"/>
                    <a:pt x="11000115" y="3446205"/>
                    <a:pt x="11000115" y="3446205"/>
                  </a:cubicBezTo>
                  <a:close/>
                  <a:moveTo>
                    <a:pt x="5709095" y="3444638"/>
                  </a:moveTo>
                  <a:cubicBezTo>
                    <a:pt x="5709179" y="3439873"/>
                    <a:pt x="5752179" y="3450155"/>
                    <a:pt x="5752007" y="3459687"/>
                  </a:cubicBezTo>
                  <a:cubicBezTo>
                    <a:pt x="5737615" y="3459436"/>
                    <a:pt x="5723407" y="3449653"/>
                    <a:pt x="5709095" y="3444638"/>
                  </a:cubicBezTo>
                  <a:close/>
                  <a:moveTo>
                    <a:pt x="6514747" y="3437251"/>
                  </a:moveTo>
                  <a:cubicBezTo>
                    <a:pt x="6507233" y="3437120"/>
                    <a:pt x="6499701" y="3438180"/>
                    <a:pt x="6492207" y="3438049"/>
                  </a:cubicBezTo>
                  <a:lnTo>
                    <a:pt x="6489891" y="3437395"/>
                  </a:lnTo>
                  <a:close/>
                  <a:moveTo>
                    <a:pt x="8131211" y="3435674"/>
                  </a:moveTo>
                  <a:cubicBezTo>
                    <a:pt x="8141721" y="3434665"/>
                    <a:pt x="8154307" y="3434885"/>
                    <a:pt x="8162655" y="3437414"/>
                  </a:cubicBezTo>
                  <a:cubicBezTo>
                    <a:pt x="8154191" y="3442032"/>
                    <a:pt x="8145751" y="3444270"/>
                    <a:pt x="8137359" y="3444719"/>
                  </a:cubicBezTo>
                  <a:cubicBezTo>
                    <a:pt x="8128947" y="3445169"/>
                    <a:pt x="8120591" y="3443832"/>
                    <a:pt x="8112229" y="3441302"/>
                  </a:cubicBezTo>
                  <a:cubicBezTo>
                    <a:pt x="8112271" y="3438919"/>
                    <a:pt x="8120703" y="3436683"/>
                    <a:pt x="8131211" y="3435674"/>
                  </a:cubicBezTo>
                  <a:close/>
                  <a:moveTo>
                    <a:pt x="8231635" y="3434447"/>
                  </a:moveTo>
                  <a:cubicBezTo>
                    <a:pt x="8259865" y="3433153"/>
                    <a:pt x="8297437" y="3435001"/>
                    <a:pt x="8327511" y="3435526"/>
                  </a:cubicBezTo>
                  <a:cubicBezTo>
                    <a:pt x="8327427" y="3440290"/>
                    <a:pt x="8327427" y="3440290"/>
                    <a:pt x="8342387" y="3445317"/>
                  </a:cubicBezTo>
                  <a:cubicBezTo>
                    <a:pt x="8312151" y="3454324"/>
                    <a:pt x="8222251" y="3433688"/>
                    <a:pt x="8191827" y="3452223"/>
                  </a:cubicBezTo>
                  <a:cubicBezTo>
                    <a:pt x="8184521" y="3440180"/>
                    <a:pt x="8203405" y="3435743"/>
                    <a:pt x="8231635" y="3434447"/>
                  </a:cubicBezTo>
                  <a:close/>
                  <a:moveTo>
                    <a:pt x="3704019" y="3433695"/>
                  </a:moveTo>
                  <a:cubicBezTo>
                    <a:pt x="3674107" y="3433173"/>
                    <a:pt x="3629091" y="3442313"/>
                    <a:pt x="3628751" y="3462158"/>
                  </a:cubicBezTo>
                  <a:cubicBezTo>
                    <a:pt x="3628923" y="3452236"/>
                    <a:pt x="3673933" y="3443096"/>
                    <a:pt x="3688817" y="3448318"/>
                  </a:cubicBezTo>
                  <a:cubicBezTo>
                    <a:pt x="3674019" y="3438135"/>
                    <a:pt x="3703849" y="3443618"/>
                    <a:pt x="3704019" y="3433695"/>
                  </a:cubicBezTo>
                  <a:close/>
                  <a:moveTo>
                    <a:pt x="5123243" y="3431871"/>
                  </a:moveTo>
                  <a:cubicBezTo>
                    <a:pt x="5084735" y="3428640"/>
                    <a:pt x="5031315" y="3437013"/>
                    <a:pt x="5019843" y="3451701"/>
                  </a:cubicBezTo>
                  <a:cubicBezTo>
                    <a:pt x="5027297" y="3453072"/>
                    <a:pt x="5036643" y="3453234"/>
                    <a:pt x="5047167" y="3452643"/>
                  </a:cubicBezTo>
                  <a:cubicBezTo>
                    <a:pt x="5078743" y="3450867"/>
                    <a:pt x="5120955" y="3442300"/>
                    <a:pt x="5154667" y="3439166"/>
                  </a:cubicBezTo>
                  <a:cubicBezTo>
                    <a:pt x="5147253" y="3435315"/>
                    <a:pt x="5136075" y="3432948"/>
                    <a:pt x="5123243" y="3431871"/>
                  </a:cubicBezTo>
                  <a:close/>
                  <a:moveTo>
                    <a:pt x="5304351" y="3431853"/>
                  </a:moveTo>
                  <a:cubicBezTo>
                    <a:pt x="5289139" y="3446476"/>
                    <a:pt x="5274367" y="3436292"/>
                    <a:pt x="5229507" y="3435509"/>
                  </a:cubicBezTo>
                  <a:cubicBezTo>
                    <a:pt x="5244279" y="3445693"/>
                    <a:pt x="5229249" y="3450393"/>
                    <a:pt x="5244193" y="3450654"/>
                  </a:cubicBezTo>
                  <a:cubicBezTo>
                    <a:pt x="5259403" y="3436031"/>
                    <a:pt x="5259055" y="3455876"/>
                    <a:pt x="5259055" y="3455876"/>
                  </a:cubicBezTo>
                  <a:cubicBezTo>
                    <a:pt x="5274021" y="3456137"/>
                    <a:pt x="5363811" y="3452742"/>
                    <a:pt x="5304351" y="3431853"/>
                  </a:cubicBezTo>
                  <a:close/>
                  <a:moveTo>
                    <a:pt x="3385664" y="3427908"/>
                  </a:moveTo>
                  <a:cubicBezTo>
                    <a:pt x="3385391" y="3443393"/>
                    <a:pt x="3399684" y="3448806"/>
                    <a:pt x="3428368" y="3454471"/>
                  </a:cubicBezTo>
                  <a:cubicBezTo>
                    <a:pt x="3428276" y="3459633"/>
                    <a:pt x="3385484" y="3438232"/>
                    <a:pt x="3385120" y="3458881"/>
                  </a:cubicBezTo>
                  <a:cubicBezTo>
                    <a:pt x="3356444" y="3453215"/>
                    <a:pt x="3385391" y="3443393"/>
                    <a:pt x="3356716" y="3437731"/>
                  </a:cubicBezTo>
                  <a:cubicBezTo>
                    <a:pt x="3356894" y="3427405"/>
                    <a:pt x="3385570" y="3433069"/>
                    <a:pt x="3385664" y="3427908"/>
                  </a:cubicBezTo>
                  <a:close/>
                  <a:moveTo>
                    <a:pt x="7234723" y="3425983"/>
                  </a:moveTo>
                  <a:cubicBezTo>
                    <a:pt x="7234639" y="3430749"/>
                    <a:pt x="7219751" y="3430488"/>
                    <a:pt x="7219667" y="3435254"/>
                  </a:cubicBezTo>
                  <a:cubicBezTo>
                    <a:pt x="7189875" y="3434734"/>
                    <a:pt x="7160039" y="3435405"/>
                    <a:pt x="7128381" y="3435448"/>
                  </a:cubicBezTo>
                  <a:cubicBezTo>
                    <a:pt x="7096699" y="3435492"/>
                    <a:pt x="7063175" y="3434907"/>
                    <a:pt x="7025971" y="3431873"/>
                  </a:cubicBezTo>
                  <a:cubicBezTo>
                    <a:pt x="7085747" y="3423382"/>
                    <a:pt x="7145171" y="3433954"/>
                    <a:pt x="7234723" y="3425983"/>
                  </a:cubicBezTo>
                  <a:close/>
                  <a:moveTo>
                    <a:pt x="11150155" y="3425211"/>
                  </a:moveTo>
                  <a:cubicBezTo>
                    <a:pt x="11150071" y="3429975"/>
                    <a:pt x="11150071" y="3429975"/>
                    <a:pt x="11150071" y="3429975"/>
                  </a:cubicBezTo>
                  <a:cubicBezTo>
                    <a:pt x="11150071" y="3429975"/>
                    <a:pt x="11181637" y="3435294"/>
                    <a:pt x="11181803" y="3425764"/>
                  </a:cubicBezTo>
                  <a:cubicBezTo>
                    <a:pt x="11197533" y="3430804"/>
                    <a:pt x="11189543" y="3435432"/>
                    <a:pt x="11175659" y="3437573"/>
                  </a:cubicBezTo>
                  <a:cubicBezTo>
                    <a:pt x="11168719" y="3438643"/>
                    <a:pt x="11160303" y="3439092"/>
                    <a:pt x="11152641" y="3438661"/>
                  </a:cubicBezTo>
                  <a:cubicBezTo>
                    <a:pt x="11144979" y="3438230"/>
                    <a:pt x="11138079" y="3436918"/>
                    <a:pt x="11134155" y="3434465"/>
                  </a:cubicBezTo>
                  <a:cubicBezTo>
                    <a:pt x="11134237" y="3429699"/>
                    <a:pt x="11134319" y="3424935"/>
                    <a:pt x="11150155" y="3425211"/>
                  </a:cubicBezTo>
                  <a:close/>
                  <a:moveTo>
                    <a:pt x="3967535" y="3424958"/>
                  </a:moveTo>
                  <a:cubicBezTo>
                    <a:pt x="3964967" y="3424913"/>
                    <a:pt x="3962147" y="3425794"/>
                    <a:pt x="3958367" y="3428210"/>
                  </a:cubicBezTo>
                  <a:cubicBezTo>
                    <a:pt x="3958239" y="3435652"/>
                    <a:pt x="3969383" y="3439568"/>
                    <a:pt x="3980583" y="3440384"/>
                  </a:cubicBezTo>
                  <a:cubicBezTo>
                    <a:pt x="3991783" y="3441200"/>
                    <a:pt x="4003035" y="3438915"/>
                    <a:pt x="4003123" y="3433954"/>
                  </a:cubicBezTo>
                  <a:cubicBezTo>
                    <a:pt x="3980703" y="3433562"/>
                    <a:pt x="3975241" y="3425093"/>
                    <a:pt x="3967535" y="3424958"/>
                  </a:cubicBezTo>
                  <a:close/>
                  <a:moveTo>
                    <a:pt x="6303547" y="3424034"/>
                  </a:moveTo>
                  <a:cubicBezTo>
                    <a:pt x="6303275" y="3439519"/>
                    <a:pt x="6334187" y="3434895"/>
                    <a:pt x="6349607" y="3435165"/>
                  </a:cubicBezTo>
                  <a:cubicBezTo>
                    <a:pt x="6349247" y="3455812"/>
                    <a:pt x="6303367" y="3434357"/>
                    <a:pt x="6288035" y="3428925"/>
                  </a:cubicBezTo>
                  <a:cubicBezTo>
                    <a:pt x="6272547" y="3433820"/>
                    <a:pt x="6272367" y="3444144"/>
                    <a:pt x="6287763" y="3444413"/>
                  </a:cubicBezTo>
                  <a:cubicBezTo>
                    <a:pt x="6287719" y="3446993"/>
                    <a:pt x="6276167" y="3446792"/>
                    <a:pt x="6264645" y="3444655"/>
                  </a:cubicBezTo>
                  <a:cubicBezTo>
                    <a:pt x="6253123" y="3442516"/>
                    <a:pt x="6241639" y="3438443"/>
                    <a:pt x="6241727" y="3433282"/>
                  </a:cubicBezTo>
                  <a:cubicBezTo>
                    <a:pt x="6272547" y="3433820"/>
                    <a:pt x="6272727" y="3423496"/>
                    <a:pt x="6303547" y="3424034"/>
                  </a:cubicBezTo>
                  <a:close/>
                  <a:moveTo>
                    <a:pt x="3614471" y="3422207"/>
                  </a:moveTo>
                  <a:cubicBezTo>
                    <a:pt x="3599435" y="3426907"/>
                    <a:pt x="3584403" y="3431608"/>
                    <a:pt x="3569371" y="3436308"/>
                  </a:cubicBezTo>
                  <a:cubicBezTo>
                    <a:pt x="3584403" y="3431608"/>
                    <a:pt x="3584235" y="3441530"/>
                    <a:pt x="3599179" y="3441791"/>
                  </a:cubicBezTo>
                  <a:cubicBezTo>
                    <a:pt x="3584495" y="3426646"/>
                    <a:pt x="3614213" y="3437091"/>
                    <a:pt x="3614471" y="3422207"/>
                  </a:cubicBezTo>
                  <a:close/>
                  <a:moveTo>
                    <a:pt x="3873171" y="3422070"/>
                  </a:moveTo>
                  <a:cubicBezTo>
                    <a:pt x="3867803" y="3421666"/>
                    <a:pt x="3864977" y="3422858"/>
                    <a:pt x="3868651" y="3426644"/>
                  </a:cubicBezTo>
                  <a:cubicBezTo>
                    <a:pt x="3868651" y="3426644"/>
                    <a:pt x="3868651" y="3426644"/>
                    <a:pt x="3883615" y="3426905"/>
                  </a:cubicBezTo>
                  <a:cubicBezTo>
                    <a:pt x="3868473" y="3436566"/>
                    <a:pt x="3883529" y="3431866"/>
                    <a:pt x="3883355" y="3441789"/>
                  </a:cubicBezTo>
                  <a:cubicBezTo>
                    <a:pt x="3928275" y="3438850"/>
                    <a:pt x="3889279" y="3423281"/>
                    <a:pt x="3873171" y="3422070"/>
                  </a:cubicBezTo>
                  <a:close/>
                  <a:moveTo>
                    <a:pt x="7472243" y="3420596"/>
                  </a:moveTo>
                  <a:cubicBezTo>
                    <a:pt x="7486555" y="3425615"/>
                    <a:pt x="7515411" y="3421350"/>
                    <a:pt x="7529699" y="3426368"/>
                  </a:cubicBezTo>
                  <a:cubicBezTo>
                    <a:pt x="7515160" y="3435646"/>
                    <a:pt x="7529539" y="3435897"/>
                    <a:pt x="7529367" y="3445429"/>
                  </a:cubicBezTo>
                  <a:cubicBezTo>
                    <a:pt x="7529367" y="3445429"/>
                    <a:pt x="7529367" y="3445429"/>
                    <a:pt x="7515077" y="3440411"/>
                  </a:cubicBezTo>
                  <a:cubicBezTo>
                    <a:pt x="7500683" y="3440159"/>
                    <a:pt x="7457703" y="3429877"/>
                    <a:pt x="7414455" y="3433889"/>
                  </a:cubicBezTo>
                  <a:cubicBezTo>
                    <a:pt x="7414871" y="3410063"/>
                    <a:pt x="7486139" y="3449440"/>
                    <a:pt x="7472243" y="3420596"/>
                  </a:cubicBezTo>
                  <a:close/>
                  <a:moveTo>
                    <a:pt x="7269023" y="3418837"/>
                  </a:moveTo>
                  <a:cubicBezTo>
                    <a:pt x="7278003" y="3419590"/>
                    <a:pt x="7285159" y="3422098"/>
                    <a:pt x="7292261" y="3426989"/>
                  </a:cubicBezTo>
                  <a:cubicBezTo>
                    <a:pt x="7277635" y="3441035"/>
                    <a:pt x="7263491" y="3426487"/>
                    <a:pt x="7248951" y="3435765"/>
                  </a:cubicBezTo>
                  <a:cubicBezTo>
                    <a:pt x="7248783" y="3445297"/>
                    <a:pt x="7248783" y="3445297"/>
                    <a:pt x="7248783" y="3445297"/>
                  </a:cubicBezTo>
                  <a:cubicBezTo>
                    <a:pt x="7234391" y="3445046"/>
                    <a:pt x="7249119" y="3426236"/>
                    <a:pt x="7234805" y="3421218"/>
                  </a:cubicBezTo>
                  <a:cubicBezTo>
                    <a:pt x="7249233" y="3419087"/>
                    <a:pt x="7260043" y="3418084"/>
                    <a:pt x="7269023" y="3418837"/>
                  </a:cubicBezTo>
                  <a:close/>
                  <a:moveTo>
                    <a:pt x="6242075" y="3413425"/>
                  </a:moveTo>
                  <a:cubicBezTo>
                    <a:pt x="6226867" y="3428109"/>
                    <a:pt x="6196815" y="3437551"/>
                    <a:pt x="6226607" y="3443054"/>
                  </a:cubicBezTo>
                  <a:cubicBezTo>
                    <a:pt x="6196815" y="3437551"/>
                    <a:pt x="6092333" y="3430745"/>
                    <a:pt x="6076781" y="3465356"/>
                  </a:cubicBezTo>
                  <a:cubicBezTo>
                    <a:pt x="6077129" y="3445429"/>
                    <a:pt x="6077129" y="3445429"/>
                    <a:pt x="6047601" y="3424980"/>
                  </a:cubicBezTo>
                  <a:cubicBezTo>
                    <a:pt x="6077475" y="3425502"/>
                    <a:pt x="6062375" y="3435205"/>
                    <a:pt x="6092333" y="3430745"/>
                  </a:cubicBezTo>
                  <a:cubicBezTo>
                    <a:pt x="6092247" y="3435726"/>
                    <a:pt x="6077303" y="3435465"/>
                    <a:pt x="6062375" y="3435205"/>
                  </a:cubicBezTo>
                  <a:cubicBezTo>
                    <a:pt x="6062287" y="3440185"/>
                    <a:pt x="6092247" y="3435726"/>
                    <a:pt x="6092071" y="3445689"/>
                  </a:cubicBezTo>
                  <a:cubicBezTo>
                    <a:pt x="6122383" y="3421301"/>
                    <a:pt x="6182129" y="3422344"/>
                    <a:pt x="6242075" y="3413425"/>
                  </a:cubicBezTo>
                  <a:close/>
                  <a:moveTo>
                    <a:pt x="4304487" y="3413159"/>
                  </a:moveTo>
                  <a:cubicBezTo>
                    <a:pt x="4295141" y="3412997"/>
                    <a:pt x="4287647" y="3414106"/>
                    <a:pt x="4287559" y="3419067"/>
                  </a:cubicBezTo>
                  <a:cubicBezTo>
                    <a:pt x="4294991" y="3421679"/>
                    <a:pt x="4309875" y="3425661"/>
                    <a:pt x="4321083" y="3426477"/>
                  </a:cubicBezTo>
                  <a:cubicBezTo>
                    <a:pt x="4332283" y="3427292"/>
                    <a:pt x="4339807" y="3424943"/>
                    <a:pt x="4332503" y="3414889"/>
                  </a:cubicBezTo>
                  <a:cubicBezTo>
                    <a:pt x="4325023" y="3414759"/>
                    <a:pt x="4313831" y="3413323"/>
                    <a:pt x="4304487" y="3413159"/>
                  </a:cubicBezTo>
                  <a:close/>
                  <a:moveTo>
                    <a:pt x="4252243" y="3407285"/>
                  </a:moveTo>
                  <a:cubicBezTo>
                    <a:pt x="4242895" y="3407122"/>
                    <a:pt x="4235351" y="3410712"/>
                    <a:pt x="4242697" y="3418284"/>
                  </a:cubicBezTo>
                  <a:cubicBezTo>
                    <a:pt x="4242697" y="3418284"/>
                    <a:pt x="4242697" y="3418284"/>
                    <a:pt x="4272611" y="3418807"/>
                  </a:cubicBezTo>
                  <a:cubicBezTo>
                    <a:pt x="4272743" y="3411365"/>
                    <a:pt x="4261593" y="3407449"/>
                    <a:pt x="4252243" y="3407285"/>
                  </a:cubicBezTo>
                  <a:close/>
                  <a:moveTo>
                    <a:pt x="11180335" y="3404724"/>
                  </a:moveTo>
                  <a:cubicBezTo>
                    <a:pt x="11150161" y="3419072"/>
                    <a:pt x="11105213" y="3423246"/>
                    <a:pt x="11089919" y="3442813"/>
                  </a:cubicBezTo>
                  <a:cubicBezTo>
                    <a:pt x="11074975" y="3442553"/>
                    <a:pt x="11074975" y="3442553"/>
                    <a:pt x="11060007" y="3442291"/>
                  </a:cubicBezTo>
                  <a:cubicBezTo>
                    <a:pt x="11059921" y="3447249"/>
                    <a:pt x="11059835" y="3452205"/>
                    <a:pt x="11044715" y="3461859"/>
                  </a:cubicBezTo>
                  <a:cubicBezTo>
                    <a:pt x="11067215" y="3458532"/>
                    <a:pt x="11064275" y="3465919"/>
                    <a:pt x="11067747" y="3467837"/>
                  </a:cubicBezTo>
                  <a:cubicBezTo>
                    <a:pt x="11068907" y="3468479"/>
                    <a:pt x="11070779" y="3468510"/>
                    <a:pt x="11074541" y="3467337"/>
                  </a:cubicBezTo>
                  <a:cubicBezTo>
                    <a:pt x="11119921" y="3438379"/>
                    <a:pt x="11209299" y="3459773"/>
                    <a:pt x="11269535" y="3436031"/>
                  </a:cubicBezTo>
                  <a:cubicBezTo>
                    <a:pt x="11239707" y="3430552"/>
                    <a:pt x="11209471" y="3449858"/>
                    <a:pt x="11194935" y="3424812"/>
                  </a:cubicBezTo>
                  <a:cubicBezTo>
                    <a:pt x="11210075" y="3415160"/>
                    <a:pt x="11239707" y="3430552"/>
                    <a:pt x="11240055" y="3410725"/>
                  </a:cubicBezTo>
                  <a:cubicBezTo>
                    <a:pt x="11210075" y="3415160"/>
                    <a:pt x="11195193" y="3409942"/>
                    <a:pt x="11180335" y="3404724"/>
                  </a:cubicBezTo>
                  <a:close/>
                  <a:moveTo>
                    <a:pt x="8040287" y="3404295"/>
                  </a:moveTo>
                  <a:cubicBezTo>
                    <a:pt x="7979963" y="3418257"/>
                    <a:pt x="8024583" y="3444061"/>
                    <a:pt x="8054529" y="3449589"/>
                  </a:cubicBezTo>
                  <a:cubicBezTo>
                    <a:pt x="8024583" y="3444061"/>
                    <a:pt x="7934711" y="3427475"/>
                    <a:pt x="7889217" y="3451708"/>
                  </a:cubicBezTo>
                  <a:cubicBezTo>
                    <a:pt x="7814475" y="3430383"/>
                    <a:pt x="7724011" y="3448825"/>
                    <a:pt x="7648989" y="3442510"/>
                  </a:cubicBezTo>
                  <a:cubicBezTo>
                    <a:pt x="7634313" y="3422232"/>
                    <a:pt x="7573883" y="3441199"/>
                    <a:pt x="7544023" y="3430668"/>
                  </a:cubicBezTo>
                  <a:cubicBezTo>
                    <a:pt x="7589431" y="3411440"/>
                    <a:pt x="7649079" y="3437507"/>
                    <a:pt x="7709335" y="3428547"/>
                  </a:cubicBezTo>
                  <a:cubicBezTo>
                    <a:pt x="7709335" y="3428547"/>
                    <a:pt x="7709423" y="3423544"/>
                    <a:pt x="7694399" y="3423281"/>
                  </a:cubicBezTo>
                  <a:cubicBezTo>
                    <a:pt x="7739455" y="3424067"/>
                    <a:pt x="7799539" y="3425116"/>
                    <a:pt x="7859711" y="3421162"/>
                  </a:cubicBezTo>
                  <a:cubicBezTo>
                    <a:pt x="7859797" y="3416159"/>
                    <a:pt x="7844771" y="3415897"/>
                    <a:pt x="7844771" y="3415897"/>
                  </a:cubicBezTo>
                  <a:cubicBezTo>
                    <a:pt x="7889915" y="3411679"/>
                    <a:pt x="7980051" y="3413252"/>
                    <a:pt x="8040287" y="3404295"/>
                  </a:cubicBezTo>
                  <a:close/>
                  <a:moveTo>
                    <a:pt x="3525118" y="3400796"/>
                  </a:moveTo>
                  <a:cubicBezTo>
                    <a:pt x="3510085" y="3405497"/>
                    <a:pt x="3495208" y="3400274"/>
                    <a:pt x="3495120" y="3405235"/>
                  </a:cubicBezTo>
                  <a:cubicBezTo>
                    <a:pt x="3525035" y="3405758"/>
                    <a:pt x="3509912" y="3415419"/>
                    <a:pt x="3509826" y="3420380"/>
                  </a:cubicBezTo>
                  <a:cubicBezTo>
                    <a:pt x="3509826" y="3420380"/>
                    <a:pt x="3509826" y="3420380"/>
                    <a:pt x="3524771" y="3420641"/>
                  </a:cubicBezTo>
                  <a:cubicBezTo>
                    <a:pt x="3524948" y="3410720"/>
                    <a:pt x="3510000" y="3410459"/>
                    <a:pt x="3525118" y="3400796"/>
                  </a:cubicBezTo>
                  <a:close/>
                  <a:moveTo>
                    <a:pt x="6860731" y="3400389"/>
                  </a:moveTo>
                  <a:cubicBezTo>
                    <a:pt x="6845643" y="3404891"/>
                    <a:pt x="6830555" y="3409394"/>
                    <a:pt x="6830471" y="3414161"/>
                  </a:cubicBezTo>
                  <a:cubicBezTo>
                    <a:pt x="6875075" y="3438773"/>
                    <a:pt x="6950541" y="3416256"/>
                    <a:pt x="7010499" y="3422069"/>
                  </a:cubicBezTo>
                  <a:cubicBezTo>
                    <a:pt x="7040283" y="3436891"/>
                    <a:pt x="6935199" y="3435056"/>
                    <a:pt x="6935369" y="3425525"/>
                  </a:cubicBezTo>
                  <a:cubicBezTo>
                    <a:pt x="6890079" y="3439034"/>
                    <a:pt x="6830223" y="3428456"/>
                    <a:pt x="6785101" y="3432436"/>
                  </a:cubicBezTo>
                  <a:cubicBezTo>
                    <a:pt x="6785271" y="3422905"/>
                    <a:pt x="6755067" y="3431912"/>
                    <a:pt x="6740231" y="3422118"/>
                  </a:cubicBezTo>
                  <a:cubicBezTo>
                    <a:pt x="6649759" y="3444373"/>
                    <a:pt x="6559847" y="3433270"/>
                    <a:pt x="6469791" y="3431698"/>
                  </a:cubicBezTo>
                  <a:lnTo>
                    <a:pt x="6489891" y="3437395"/>
                  </a:lnTo>
                  <a:lnTo>
                    <a:pt x="6437773" y="3437694"/>
                  </a:lnTo>
                  <a:cubicBezTo>
                    <a:pt x="6409645" y="3436608"/>
                    <a:pt x="6379633" y="3434893"/>
                    <a:pt x="6349621" y="3434369"/>
                  </a:cubicBezTo>
                  <a:cubicBezTo>
                    <a:pt x="6380047" y="3411064"/>
                    <a:pt x="6379549" y="3439657"/>
                    <a:pt x="6409999" y="3416355"/>
                  </a:cubicBezTo>
                  <a:cubicBezTo>
                    <a:pt x="6515079" y="3418189"/>
                    <a:pt x="6665011" y="3430339"/>
                    <a:pt x="6770511" y="3408346"/>
                  </a:cubicBezTo>
                  <a:cubicBezTo>
                    <a:pt x="6755151" y="3427146"/>
                    <a:pt x="6830637" y="3404629"/>
                    <a:pt x="6860731" y="3400389"/>
                  </a:cubicBezTo>
                  <a:close/>
                  <a:moveTo>
                    <a:pt x="3869167" y="3396876"/>
                  </a:moveTo>
                  <a:cubicBezTo>
                    <a:pt x="3854219" y="3396615"/>
                    <a:pt x="3824327" y="3396093"/>
                    <a:pt x="3824155" y="3406016"/>
                  </a:cubicBezTo>
                  <a:cubicBezTo>
                    <a:pt x="3839059" y="3408757"/>
                    <a:pt x="3850267" y="3408953"/>
                    <a:pt x="3857775" y="3407224"/>
                  </a:cubicBezTo>
                  <a:cubicBezTo>
                    <a:pt x="3865279" y="3405494"/>
                    <a:pt x="3869083" y="3401838"/>
                    <a:pt x="3869167" y="3396876"/>
                  </a:cubicBezTo>
                  <a:close/>
                  <a:moveTo>
                    <a:pt x="2895226" y="3393819"/>
                  </a:moveTo>
                  <a:lnTo>
                    <a:pt x="2895226" y="3393820"/>
                  </a:lnTo>
                  <a:cubicBezTo>
                    <a:pt x="2895184" y="3396298"/>
                    <a:pt x="2895173" y="3396918"/>
                    <a:pt x="2895182" y="3396453"/>
                  </a:cubicBezTo>
                  <a:close/>
                  <a:moveTo>
                    <a:pt x="3779555" y="3390350"/>
                  </a:moveTo>
                  <a:cubicBezTo>
                    <a:pt x="3749659" y="3389828"/>
                    <a:pt x="3704623" y="3398967"/>
                    <a:pt x="3734347" y="3409411"/>
                  </a:cubicBezTo>
                  <a:cubicBezTo>
                    <a:pt x="3734607" y="3394528"/>
                    <a:pt x="3779295" y="3405233"/>
                    <a:pt x="3779555" y="3390350"/>
                  </a:cubicBezTo>
                  <a:close/>
                  <a:moveTo>
                    <a:pt x="3570497" y="3371813"/>
                  </a:moveTo>
                  <a:cubicBezTo>
                    <a:pt x="3570237" y="3386696"/>
                    <a:pt x="3540326" y="3386174"/>
                    <a:pt x="3525204" y="3395835"/>
                  </a:cubicBezTo>
                  <a:cubicBezTo>
                    <a:pt x="3532680" y="3395965"/>
                    <a:pt x="3540128" y="3397337"/>
                    <a:pt x="3547595" y="3398087"/>
                  </a:cubicBezTo>
                  <a:cubicBezTo>
                    <a:pt x="3555059" y="3398837"/>
                    <a:pt x="3562539" y="3398968"/>
                    <a:pt x="3570065" y="3396618"/>
                  </a:cubicBezTo>
                  <a:cubicBezTo>
                    <a:pt x="3570151" y="3391658"/>
                    <a:pt x="3585357" y="3377034"/>
                    <a:pt x="3570497" y="3371813"/>
                  </a:cubicBezTo>
                  <a:close/>
                  <a:moveTo>
                    <a:pt x="4441799" y="3365309"/>
                  </a:moveTo>
                  <a:cubicBezTo>
                    <a:pt x="4411863" y="3366648"/>
                    <a:pt x="4385609" y="3371152"/>
                    <a:pt x="4377953" y="3380944"/>
                  </a:cubicBezTo>
                  <a:cubicBezTo>
                    <a:pt x="4437931" y="3372066"/>
                    <a:pt x="4497479" y="3387993"/>
                    <a:pt x="4527739" y="3368669"/>
                  </a:cubicBezTo>
                  <a:cubicBezTo>
                    <a:pt x="4505353" y="3365798"/>
                    <a:pt x="4471735" y="3363971"/>
                    <a:pt x="4441799" y="3365309"/>
                  </a:cubicBezTo>
                  <a:close/>
                  <a:moveTo>
                    <a:pt x="9566961" y="3361827"/>
                  </a:moveTo>
                  <a:cubicBezTo>
                    <a:pt x="9581161" y="3372287"/>
                    <a:pt x="9581161" y="3372287"/>
                    <a:pt x="9595641" y="3367433"/>
                  </a:cubicBezTo>
                  <a:cubicBezTo>
                    <a:pt x="9609859" y="3377896"/>
                    <a:pt x="9580983" y="3382500"/>
                    <a:pt x="9609771" y="3383002"/>
                  </a:cubicBezTo>
                  <a:cubicBezTo>
                    <a:pt x="9609591" y="3393214"/>
                    <a:pt x="9580803" y="3392711"/>
                    <a:pt x="9566337" y="3397565"/>
                  </a:cubicBezTo>
                  <a:cubicBezTo>
                    <a:pt x="9566337" y="3397565"/>
                    <a:pt x="9566515" y="3387355"/>
                    <a:pt x="9537747" y="3386853"/>
                  </a:cubicBezTo>
                  <a:cubicBezTo>
                    <a:pt x="9537747" y="3386853"/>
                    <a:pt x="9537747" y="3386853"/>
                    <a:pt x="9538103" y="3366429"/>
                  </a:cubicBezTo>
                  <a:cubicBezTo>
                    <a:pt x="9552409" y="3371786"/>
                    <a:pt x="9566603" y="3382249"/>
                    <a:pt x="9566961" y="3361827"/>
                  </a:cubicBezTo>
                  <a:close/>
                  <a:moveTo>
                    <a:pt x="3348575" y="3358232"/>
                  </a:moveTo>
                  <a:cubicBezTo>
                    <a:pt x="3348575" y="3358232"/>
                    <a:pt x="3348492" y="3362999"/>
                    <a:pt x="3348408" y="3367763"/>
                  </a:cubicBezTo>
                  <a:cubicBezTo>
                    <a:pt x="3332576" y="3367487"/>
                    <a:pt x="3301114" y="3357404"/>
                    <a:pt x="3285112" y="3366658"/>
                  </a:cubicBezTo>
                  <a:cubicBezTo>
                    <a:pt x="3269548" y="3352086"/>
                    <a:pt x="3332660" y="3362723"/>
                    <a:pt x="3348575" y="3358232"/>
                  </a:cubicBezTo>
                  <a:close/>
                  <a:moveTo>
                    <a:pt x="3664701" y="3343448"/>
                  </a:moveTo>
                  <a:cubicBezTo>
                    <a:pt x="3645721" y="3346141"/>
                    <a:pt x="3645511" y="3358233"/>
                    <a:pt x="3645251" y="3373118"/>
                  </a:cubicBezTo>
                  <a:cubicBezTo>
                    <a:pt x="3705057" y="3374162"/>
                    <a:pt x="3660633" y="3348572"/>
                    <a:pt x="3690635" y="3344133"/>
                  </a:cubicBezTo>
                  <a:cubicBezTo>
                    <a:pt x="3679439" y="3342697"/>
                    <a:pt x="3671027" y="3342550"/>
                    <a:pt x="3664701" y="3343448"/>
                  </a:cubicBezTo>
                  <a:close/>
                  <a:moveTo>
                    <a:pt x="3811899" y="3330440"/>
                  </a:moveTo>
                  <a:lnTo>
                    <a:pt x="3810331" y="3331197"/>
                  </a:lnTo>
                  <a:lnTo>
                    <a:pt x="3805663" y="3330855"/>
                  </a:lnTo>
                  <a:close/>
                  <a:moveTo>
                    <a:pt x="3852507" y="3326429"/>
                  </a:moveTo>
                  <a:cubicBezTo>
                    <a:pt x="3867949" y="3334563"/>
                    <a:pt x="3856139" y="3340912"/>
                    <a:pt x="3838555" y="3343882"/>
                  </a:cubicBezTo>
                  <a:cubicBezTo>
                    <a:pt x="3829763" y="3345367"/>
                    <a:pt x="3819523" y="3346008"/>
                    <a:pt x="3810519" y="3345605"/>
                  </a:cubicBezTo>
                  <a:cubicBezTo>
                    <a:pt x="3801513" y="3345203"/>
                    <a:pt x="3793749" y="3343756"/>
                    <a:pt x="3789899" y="3341067"/>
                  </a:cubicBezTo>
                  <a:lnTo>
                    <a:pt x="3810331" y="3331197"/>
                  </a:lnTo>
                  <a:lnTo>
                    <a:pt x="3829007" y="3332572"/>
                  </a:lnTo>
                  <a:cubicBezTo>
                    <a:pt x="3840699" y="3332777"/>
                    <a:pt x="3852417" y="3331671"/>
                    <a:pt x="3852507" y="3326429"/>
                  </a:cubicBezTo>
                  <a:close/>
                  <a:moveTo>
                    <a:pt x="3821333" y="3325885"/>
                  </a:moveTo>
                  <a:cubicBezTo>
                    <a:pt x="3821287" y="3328505"/>
                    <a:pt x="3817369" y="3329748"/>
                    <a:pt x="3813463" y="3330336"/>
                  </a:cubicBezTo>
                  <a:lnTo>
                    <a:pt x="3811899" y="3330440"/>
                  </a:lnTo>
                  <a:close/>
                  <a:moveTo>
                    <a:pt x="3818119" y="3315304"/>
                  </a:moveTo>
                  <a:lnTo>
                    <a:pt x="3795703" y="3321774"/>
                  </a:lnTo>
                  <a:cubicBezTo>
                    <a:pt x="3780679" y="3325854"/>
                    <a:pt x="3765687" y="3328074"/>
                    <a:pt x="3750871" y="3320372"/>
                  </a:cubicBezTo>
                  <a:cubicBezTo>
                    <a:pt x="3735559" y="3339955"/>
                    <a:pt x="3720439" y="3349616"/>
                    <a:pt x="3705147" y="3369200"/>
                  </a:cubicBezTo>
                  <a:cubicBezTo>
                    <a:pt x="3727629" y="3365870"/>
                    <a:pt x="3724699" y="3373263"/>
                    <a:pt x="3728171" y="3375185"/>
                  </a:cubicBezTo>
                  <a:cubicBezTo>
                    <a:pt x="3729327" y="3375825"/>
                    <a:pt x="3731195" y="3375858"/>
                    <a:pt x="3734951" y="3374683"/>
                  </a:cubicBezTo>
                  <a:cubicBezTo>
                    <a:pt x="3780419" y="3340738"/>
                    <a:pt x="3869689" y="3367109"/>
                    <a:pt x="3944891" y="3343609"/>
                  </a:cubicBezTo>
                  <a:cubicBezTo>
                    <a:pt x="3915151" y="3333164"/>
                    <a:pt x="3869945" y="3352226"/>
                    <a:pt x="3870379" y="3327420"/>
                  </a:cubicBezTo>
                  <a:cubicBezTo>
                    <a:pt x="3885435" y="3322720"/>
                    <a:pt x="3900207" y="3332903"/>
                    <a:pt x="3900467" y="3318019"/>
                  </a:cubicBezTo>
                  <a:cubicBezTo>
                    <a:pt x="3885467" y="3320239"/>
                    <a:pt x="3878007" y="3318868"/>
                    <a:pt x="3870565" y="3316877"/>
                  </a:cubicBezTo>
                  <a:lnTo>
                    <a:pt x="3860919" y="3315304"/>
                  </a:lnTo>
                  <a:close/>
                  <a:moveTo>
                    <a:pt x="3548331" y="3315304"/>
                  </a:moveTo>
                  <a:lnTo>
                    <a:pt x="3535740" y="3327782"/>
                  </a:lnTo>
                  <a:cubicBezTo>
                    <a:pt x="3533740" y="3335191"/>
                    <a:pt x="3533587" y="3343874"/>
                    <a:pt x="3525902" y="3356146"/>
                  </a:cubicBezTo>
                  <a:cubicBezTo>
                    <a:pt x="3525902" y="3356146"/>
                    <a:pt x="3551035" y="3362168"/>
                    <a:pt x="3557363" y="3360882"/>
                  </a:cubicBezTo>
                  <a:cubicBezTo>
                    <a:pt x="3559475" y="3360454"/>
                    <a:pt x="3559491" y="3359214"/>
                    <a:pt x="3555791" y="3356668"/>
                  </a:cubicBezTo>
                  <a:cubicBezTo>
                    <a:pt x="3540848" y="3356407"/>
                    <a:pt x="3555879" y="3351706"/>
                    <a:pt x="3555879" y="3351706"/>
                  </a:cubicBezTo>
                  <a:cubicBezTo>
                    <a:pt x="3585707" y="3357190"/>
                    <a:pt x="3600735" y="3352489"/>
                    <a:pt x="3630739" y="3348051"/>
                  </a:cubicBezTo>
                  <a:cubicBezTo>
                    <a:pt x="3615867" y="3342828"/>
                    <a:pt x="3604783" y="3335191"/>
                    <a:pt x="3593699" y="3327553"/>
                  </a:cubicBezTo>
                  <a:lnTo>
                    <a:pt x="3571563" y="3315304"/>
                  </a:lnTo>
                  <a:close/>
                  <a:moveTo>
                    <a:pt x="2533493" y="3315304"/>
                  </a:moveTo>
                  <a:lnTo>
                    <a:pt x="2536395" y="3317285"/>
                  </a:lnTo>
                  <a:cubicBezTo>
                    <a:pt x="2541748" y="3318696"/>
                    <a:pt x="2547825" y="3318647"/>
                    <a:pt x="2554382" y="3317832"/>
                  </a:cubicBezTo>
                  <a:lnTo>
                    <a:pt x="2567150" y="3315304"/>
                  </a:lnTo>
                  <a:close/>
                  <a:moveTo>
                    <a:pt x="2488313" y="3315304"/>
                  </a:moveTo>
                  <a:lnTo>
                    <a:pt x="2492610" y="3322333"/>
                  </a:lnTo>
                  <a:lnTo>
                    <a:pt x="2499925" y="3315304"/>
                  </a:lnTo>
                  <a:close/>
                  <a:moveTo>
                    <a:pt x="2430891" y="3315304"/>
                  </a:moveTo>
                  <a:lnTo>
                    <a:pt x="2432868" y="3316331"/>
                  </a:lnTo>
                  <a:lnTo>
                    <a:pt x="2436158" y="3315304"/>
                  </a:lnTo>
                  <a:close/>
                  <a:moveTo>
                    <a:pt x="4130603" y="296884"/>
                  </a:moveTo>
                  <a:lnTo>
                    <a:pt x="4130549" y="299799"/>
                  </a:lnTo>
                  <a:cubicBezTo>
                    <a:pt x="4130521" y="301505"/>
                    <a:pt x="4130501" y="302745"/>
                    <a:pt x="4130501" y="302745"/>
                  </a:cubicBezTo>
                  <a:cubicBezTo>
                    <a:pt x="4167755" y="293469"/>
                    <a:pt x="4167407" y="313314"/>
                    <a:pt x="4223163" y="304362"/>
                  </a:cubicBezTo>
                  <a:lnTo>
                    <a:pt x="4229567" y="301753"/>
                  </a:lnTo>
                  <a:lnTo>
                    <a:pt x="4193199" y="297752"/>
                  </a:lnTo>
                  <a:close/>
                  <a:moveTo>
                    <a:pt x="4064017" y="295961"/>
                  </a:moveTo>
                  <a:cubicBezTo>
                    <a:pt x="3975903" y="298142"/>
                    <a:pt x="3883047" y="306437"/>
                    <a:pt x="3780875" y="317051"/>
                  </a:cubicBezTo>
                  <a:cubicBezTo>
                    <a:pt x="3780791" y="322008"/>
                    <a:pt x="3784207" y="325476"/>
                    <a:pt x="3789373" y="328200"/>
                  </a:cubicBezTo>
                  <a:lnTo>
                    <a:pt x="3793285" y="329576"/>
                  </a:lnTo>
                  <a:lnTo>
                    <a:pt x="3957203" y="329576"/>
                  </a:lnTo>
                  <a:lnTo>
                    <a:pt x="3944737" y="324315"/>
                  </a:lnTo>
                  <a:cubicBezTo>
                    <a:pt x="3963437" y="314717"/>
                    <a:pt x="4000239" y="330247"/>
                    <a:pt x="3981967" y="315040"/>
                  </a:cubicBezTo>
                  <a:cubicBezTo>
                    <a:pt x="4023609" y="319489"/>
                    <a:pt x="4086195" y="318720"/>
                    <a:pt x="4115063" y="307593"/>
                  </a:cubicBezTo>
                  <a:lnTo>
                    <a:pt x="4126439" y="296827"/>
                  </a:lnTo>
                  <a:close/>
                  <a:moveTo>
                    <a:pt x="4977907" y="291259"/>
                  </a:moveTo>
                  <a:lnTo>
                    <a:pt x="4912407" y="292175"/>
                  </a:lnTo>
                  <a:lnTo>
                    <a:pt x="4912175" y="292211"/>
                  </a:lnTo>
                  <a:lnTo>
                    <a:pt x="4966975" y="293230"/>
                  </a:lnTo>
                  <a:close/>
                  <a:moveTo>
                    <a:pt x="5109463" y="289417"/>
                  </a:moveTo>
                  <a:lnTo>
                    <a:pt x="5045767" y="290308"/>
                  </a:lnTo>
                  <a:lnTo>
                    <a:pt x="5054175" y="292579"/>
                  </a:lnTo>
                  <a:cubicBezTo>
                    <a:pt x="5092307" y="299061"/>
                    <a:pt x="5140987" y="298050"/>
                    <a:pt x="5168911" y="291094"/>
                  </a:cubicBezTo>
                  <a:lnTo>
                    <a:pt x="5168915" y="290805"/>
                  </a:lnTo>
                  <a:close/>
                  <a:moveTo>
                    <a:pt x="11547523" y="233700"/>
                  </a:moveTo>
                  <a:cubicBezTo>
                    <a:pt x="11473219" y="242328"/>
                    <a:pt x="11399337" y="226150"/>
                    <a:pt x="11361911" y="245348"/>
                  </a:cubicBezTo>
                  <a:cubicBezTo>
                    <a:pt x="11417429" y="251280"/>
                    <a:pt x="11528627" y="253221"/>
                    <a:pt x="11547523" y="233700"/>
                  </a:cubicBezTo>
                  <a:close/>
                  <a:moveTo>
                    <a:pt x="11677937" y="196275"/>
                  </a:moveTo>
                  <a:cubicBezTo>
                    <a:pt x="11677677" y="211158"/>
                    <a:pt x="11733289" y="212129"/>
                    <a:pt x="11715019" y="196922"/>
                  </a:cubicBezTo>
                  <a:cubicBezTo>
                    <a:pt x="11715019" y="196922"/>
                    <a:pt x="11715019" y="196922"/>
                    <a:pt x="11677937" y="196275"/>
                  </a:cubicBezTo>
                  <a:close/>
                  <a:moveTo>
                    <a:pt x="5116325" y="195385"/>
                  </a:moveTo>
                  <a:cubicBezTo>
                    <a:pt x="5116325" y="195385"/>
                    <a:pt x="5116147" y="205596"/>
                    <a:pt x="5151811" y="206218"/>
                  </a:cubicBezTo>
                  <a:cubicBezTo>
                    <a:pt x="5151811" y="206218"/>
                    <a:pt x="5151811" y="206218"/>
                    <a:pt x="5151453" y="226642"/>
                  </a:cubicBezTo>
                  <a:cubicBezTo>
                    <a:pt x="5133697" y="221224"/>
                    <a:pt x="5116059" y="210702"/>
                    <a:pt x="5115703" y="231124"/>
                  </a:cubicBezTo>
                  <a:cubicBezTo>
                    <a:pt x="5098063" y="220602"/>
                    <a:pt x="5098063" y="220602"/>
                    <a:pt x="5080127" y="225397"/>
                  </a:cubicBezTo>
                  <a:cubicBezTo>
                    <a:pt x="5062465" y="214874"/>
                    <a:pt x="5098241" y="210391"/>
                    <a:pt x="5062555" y="209768"/>
                  </a:cubicBezTo>
                  <a:cubicBezTo>
                    <a:pt x="5062731" y="199556"/>
                    <a:pt x="5098419" y="200179"/>
                    <a:pt x="5116325" y="195385"/>
                  </a:cubicBezTo>
                  <a:close/>
                  <a:moveTo>
                    <a:pt x="11617825" y="188401"/>
                  </a:moveTo>
                  <a:cubicBezTo>
                    <a:pt x="11603939" y="187539"/>
                    <a:pt x="11594623" y="189857"/>
                    <a:pt x="11603719" y="199943"/>
                  </a:cubicBezTo>
                  <a:cubicBezTo>
                    <a:pt x="11622267" y="200266"/>
                    <a:pt x="11659235" y="205873"/>
                    <a:pt x="11659407" y="195952"/>
                  </a:cubicBezTo>
                  <a:cubicBezTo>
                    <a:pt x="11650187" y="193309"/>
                    <a:pt x="11631719" y="189265"/>
                    <a:pt x="11617825" y="188401"/>
                  </a:cubicBezTo>
                  <a:close/>
                  <a:moveTo>
                    <a:pt x="12039827" y="175917"/>
                  </a:moveTo>
                  <a:cubicBezTo>
                    <a:pt x="12025935" y="175054"/>
                    <a:pt x="12011999" y="177292"/>
                    <a:pt x="12011911" y="182254"/>
                  </a:cubicBezTo>
                  <a:cubicBezTo>
                    <a:pt x="12048971" y="182901"/>
                    <a:pt x="12048711" y="197783"/>
                    <a:pt x="12067413" y="188185"/>
                  </a:cubicBezTo>
                  <a:cubicBezTo>
                    <a:pt x="12067539" y="180743"/>
                    <a:pt x="12053711" y="176780"/>
                    <a:pt x="12039827" y="175917"/>
                  </a:cubicBezTo>
                  <a:close/>
                  <a:moveTo>
                    <a:pt x="12160335" y="174919"/>
                  </a:moveTo>
                  <a:cubicBezTo>
                    <a:pt x="12086115" y="178586"/>
                    <a:pt x="12196899" y="205334"/>
                    <a:pt x="12178629" y="190126"/>
                  </a:cubicBezTo>
                  <a:cubicBezTo>
                    <a:pt x="12178629" y="190126"/>
                    <a:pt x="12178629" y="190126"/>
                    <a:pt x="12160075" y="189803"/>
                  </a:cubicBezTo>
                  <a:cubicBezTo>
                    <a:pt x="12178807" y="180204"/>
                    <a:pt x="12160163" y="184841"/>
                    <a:pt x="12160335" y="174919"/>
                  </a:cubicBezTo>
                  <a:close/>
                  <a:moveTo>
                    <a:pt x="8994091" y="168333"/>
                  </a:moveTo>
                  <a:cubicBezTo>
                    <a:pt x="9028959" y="169537"/>
                    <a:pt x="9066171" y="171379"/>
                    <a:pt x="9103371" y="172028"/>
                  </a:cubicBezTo>
                  <a:cubicBezTo>
                    <a:pt x="9065755" y="195206"/>
                    <a:pt x="9066253" y="166614"/>
                    <a:pt x="9028607" y="189791"/>
                  </a:cubicBezTo>
                  <a:cubicBezTo>
                    <a:pt x="8898351" y="187517"/>
                    <a:pt x="8712453" y="174738"/>
                    <a:pt x="8581777" y="196293"/>
                  </a:cubicBezTo>
                  <a:cubicBezTo>
                    <a:pt x="8600735" y="177556"/>
                    <a:pt x="8507265" y="199758"/>
                    <a:pt x="8469979" y="203874"/>
                  </a:cubicBezTo>
                  <a:cubicBezTo>
                    <a:pt x="8488663" y="199433"/>
                    <a:pt x="8507347" y="194994"/>
                    <a:pt x="8507431" y="190227"/>
                  </a:cubicBezTo>
                  <a:cubicBezTo>
                    <a:pt x="8452039" y="165427"/>
                    <a:pt x="8358595" y="187628"/>
                    <a:pt x="8284249" y="181565"/>
                  </a:cubicBezTo>
                  <a:cubicBezTo>
                    <a:pt x="8247267" y="166618"/>
                    <a:pt x="8377527" y="168892"/>
                    <a:pt x="8377363" y="178424"/>
                  </a:cubicBezTo>
                  <a:cubicBezTo>
                    <a:pt x="8433443" y="165102"/>
                    <a:pt x="8507681" y="175932"/>
                    <a:pt x="8563591" y="172140"/>
                  </a:cubicBezTo>
                  <a:cubicBezTo>
                    <a:pt x="8563421" y="181671"/>
                    <a:pt x="8600819" y="172789"/>
                    <a:pt x="8619253" y="182646"/>
                  </a:cubicBezTo>
                  <a:cubicBezTo>
                    <a:pt x="8731299" y="160768"/>
                    <a:pt x="8842791" y="172247"/>
                    <a:pt x="8954427" y="174196"/>
                  </a:cubicBezTo>
                  <a:lnTo>
                    <a:pt x="8929489" y="168415"/>
                  </a:lnTo>
                  <a:close/>
                  <a:moveTo>
                    <a:pt x="8926615" y="167751"/>
                  </a:moveTo>
                  <a:lnTo>
                    <a:pt x="8929489" y="168415"/>
                  </a:lnTo>
                  <a:lnTo>
                    <a:pt x="8898683" y="168455"/>
                  </a:lnTo>
                  <a:cubicBezTo>
                    <a:pt x="8907995" y="168618"/>
                    <a:pt x="8917325" y="167588"/>
                    <a:pt x="8926615" y="167751"/>
                  </a:cubicBezTo>
                  <a:close/>
                  <a:moveTo>
                    <a:pt x="8024923" y="167505"/>
                  </a:moveTo>
                  <a:cubicBezTo>
                    <a:pt x="8061853" y="168150"/>
                    <a:pt x="8098835" y="167603"/>
                    <a:pt x="8138077" y="167693"/>
                  </a:cubicBezTo>
                  <a:cubicBezTo>
                    <a:pt x="8177345" y="167781"/>
                    <a:pt x="8218899" y="168506"/>
                    <a:pt x="8265031" y="171696"/>
                  </a:cubicBezTo>
                  <a:cubicBezTo>
                    <a:pt x="8190971" y="179937"/>
                    <a:pt x="8117271" y="169117"/>
                    <a:pt x="8006303" y="176713"/>
                  </a:cubicBezTo>
                  <a:cubicBezTo>
                    <a:pt x="8006388" y="171948"/>
                    <a:pt x="8024839" y="172270"/>
                    <a:pt x="8024923" y="167505"/>
                  </a:cubicBezTo>
                  <a:close/>
                  <a:moveTo>
                    <a:pt x="9208657" y="162096"/>
                  </a:moveTo>
                  <a:cubicBezTo>
                    <a:pt x="9222949" y="164284"/>
                    <a:pt x="9237203" y="168404"/>
                    <a:pt x="9237115" y="173565"/>
                  </a:cubicBezTo>
                  <a:cubicBezTo>
                    <a:pt x="9198911" y="172899"/>
                    <a:pt x="9198731" y="183223"/>
                    <a:pt x="9160525" y="182556"/>
                  </a:cubicBezTo>
                  <a:cubicBezTo>
                    <a:pt x="9160795" y="167071"/>
                    <a:pt x="9122499" y="171565"/>
                    <a:pt x="9103387" y="171231"/>
                  </a:cubicBezTo>
                  <a:cubicBezTo>
                    <a:pt x="9103747" y="150584"/>
                    <a:pt x="9160705" y="172232"/>
                    <a:pt x="9179727" y="177729"/>
                  </a:cubicBezTo>
                  <a:cubicBezTo>
                    <a:pt x="9198911" y="172899"/>
                    <a:pt x="9199091" y="162575"/>
                    <a:pt x="9179999" y="162241"/>
                  </a:cubicBezTo>
                  <a:cubicBezTo>
                    <a:pt x="9180043" y="159661"/>
                    <a:pt x="9194365" y="159911"/>
                    <a:pt x="9208657" y="162096"/>
                  </a:cubicBezTo>
                  <a:close/>
                  <a:moveTo>
                    <a:pt x="10717719" y="159198"/>
                  </a:moveTo>
                  <a:cubicBezTo>
                    <a:pt x="10678587" y="160841"/>
                    <a:pt x="10626297" y="169233"/>
                    <a:pt x="10584527" y="172226"/>
                  </a:cubicBezTo>
                  <a:cubicBezTo>
                    <a:pt x="10621349" y="187757"/>
                    <a:pt x="10732709" y="179776"/>
                    <a:pt x="10751587" y="160255"/>
                  </a:cubicBezTo>
                  <a:cubicBezTo>
                    <a:pt x="10742343" y="158852"/>
                    <a:pt x="10730761" y="158651"/>
                    <a:pt x="10717719" y="159198"/>
                  </a:cubicBezTo>
                  <a:close/>
                  <a:moveTo>
                    <a:pt x="7988791" y="157340"/>
                  </a:moveTo>
                  <a:cubicBezTo>
                    <a:pt x="8006635" y="157651"/>
                    <a:pt x="7988459" y="176400"/>
                    <a:pt x="8006219" y="181479"/>
                  </a:cubicBezTo>
                  <a:cubicBezTo>
                    <a:pt x="7970475" y="185620"/>
                    <a:pt x="7952629" y="185309"/>
                    <a:pt x="7934975" y="175466"/>
                  </a:cubicBezTo>
                  <a:cubicBezTo>
                    <a:pt x="7953045" y="161482"/>
                    <a:pt x="7970641" y="176090"/>
                    <a:pt x="7988623" y="166871"/>
                  </a:cubicBezTo>
                  <a:cubicBezTo>
                    <a:pt x="7988791" y="157340"/>
                    <a:pt x="7988791" y="157340"/>
                    <a:pt x="7988791" y="157340"/>
                  </a:cubicBezTo>
                  <a:close/>
                  <a:moveTo>
                    <a:pt x="7641001" y="156035"/>
                  </a:moveTo>
                  <a:cubicBezTo>
                    <a:pt x="7641001" y="156035"/>
                    <a:pt x="7641001" y="156035"/>
                    <a:pt x="7658737" y="161113"/>
                  </a:cubicBezTo>
                  <a:cubicBezTo>
                    <a:pt x="7676579" y="161425"/>
                    <a:pt x="7729895" y="171888"/>
                    <a:pt x="7783485" y="168056"/>
                  </a:cubicBezTo>
                  <a:cubicBezTo>
                    <a:pt x="7783069" y="191882"/>
                    <a:pt x="7694567" y="152204"/>
                    <a:pt x="7711911" y="181107"/>
                  </a:cubicBezTo>
                  <a:cubicBezTo>
                    <a:pt x="7694151" y="176029"/>
                    <a:pt x="7658403" y="180173"/>
                    <a:pt x="7640667" y="175096"/>
                  </a:cubicBezTo>
                  <a:cubicBezTo>
                    <a:pt x="7658655" y="165878"/>
                    <a:pt x="7640831" y="165566"/>
                    <a:pt x="7641001" y="156035"/>
                  </a:cubicBezTo>
                  <a:close/>
                  <a:moveTo>
                    <a:pt x="10455063" y="155079"/>
                  </a:moveTo>
                  <a:cubicBezTo>
                    <a:pt x="10436511" y="154755"/>
                    <a:pt x="10325231" y="157775"/>
                    <a:pt x="10399021" y="178914"/>
                  </a:cubicBezTo>
                  <a:cubicBezTo>
                    <a:pt x="10417811" y="164354"/>
                    <a:pt x="10436167" y="174600"/>
                    <a:pt x="10491775" y="175571"/>
                  </a:cubicBezTo>
                  <a:cubicBezTo>
                    <a:pt x="10473419" y="165325"/>
                    <a:pt x="10492033" y="160687"/>
                    <a:pt x="10473503" y="160362"/>
                  </a:cubicBezTo>
                  <a:cubicBezTo>
                    <a:pt x="10454719" y="174924"/>
                    <a:pt x="10455063" y="155079"/>
                    <a:pt x="10455063" y="155079"/>
                  </a:cubicBezTo>
                  <a:close/>
                  <a:moveTo>
                    <a:pt x="6887383" y="154203"/>
                  </a:moveTo>
                  <a:cubicBezTo>
                    <a:pt x="6897807" y="153788"/>
                    <a:pt x="6908175" y="155160"/>
                    <a:pt x="6918547" y="157725"/>
                  </a:cubicBezTo>
                  <a:cubicBezTo>
                    <a:pt x="6918463" y="162491"/>
                    <a:pt x="6876777" y="166530"/>
                    <a:pt x="6856059" y="161401"/>
                  </a:cubicBezTo>
                  <a:cubicBezTo>
                    <a:pt x="6866533" y="156820"/>
                    <a:pt x="6876985" y="154616"/>
                    <a:pt x="6887383" y="154203"/>
                  </a:cubicBezTo>
                  <a:close/>
                  <a:moveTo>
                    <a:pt x="9844019" y="149207"/>
                  </a:moveTo>
                  <a:cubicBezTo>
                    <a:pt x="9861863" y="149518"/>
                    <a:pt x="9879515" y="159360"/>
                    <a:pt x="9897273" y="164436"/>
                  </a:cubicBezTo>
                  <a:cubicBezTo>
                    <a:pt x="9897191" y="169201"/>
                    <a:pt x="9843849" y="158737"/>
                    <a:pt x="9844019" y="149207"/>
                  </a:cubicBezTo>
                  <a:close/>
                  <a:moveTo>
                    <a:pt x="7194933" y="148250"/>
                  </a:moveTo>
                  <a:cubicBezTo>
                    <a:pt x="7287665" y="169889"/>
                    <a:pt x="7399719" y="151824"/>
                    <a:pt x="7492739" y="158454"/>
                  </a:cubicBezTo>
                  <a:cubicBezTo>
                    <a:pt x="7511015" y="178795"/>
                    <a:pt x="7585843" y="160079"/>
                    <a:pt x="7622893" y="170735"/>
                  </a:cubicBezTo>
                  <a:cubicBezTo>
                    <a:pt x="7566691" y="189775"/>
                    <a:pt x="7492647" y="163457"/>
                    <a:pt x="7417997" y="172164"/>
                  </a:cubicBezTo>
                  <a:cubicBezTo>
                    <a:pt x="7417997" y="172164"/>
                    <a:pt x="7417911" y="177169"/>
                    <a:pt x="7436531" y="177495"/>
                  </a:cubicBezTo>
                  <a:cubicBezTo>
                    <a:pt x="7380683" y="176519"/>
                    <a:pt x="7306203" y="175220"/>
                    <a:pt x="7231635" y="178922"/>
                  </a:cubicBezTo>
                  <a:cubicBezTo>
                    <a:pt x="7231547" y="183925"/>
                    <a:pt x="7250173" y="184250"/>
                    <a:pt x="7250173" y="184250"/>
                  </a:cubicBezTo>
                  <a:cubicBezTo>
                    <a:pt x="7194235" y="188279"/>
                    <a:pt x="7082503" y="186328"/>
                    <a:pt x="7007875" y="195035"/>
                  </a:cubicBezTo>
                  <a:cubicBezTo>
                    <a:pt x="7082591" y="181325"/>
                    <a:pt x="7027173" y="155332"/>
                    <a:pt x="6990031" y="149679"/>
                  </a:cubicBezTo>
                  <a:cubicBezTo>
                    <a:pt x="7027173" y="155332"/>
                    <a:pt x="7138643" y="172295"/>
                    <a:pt x="7194933" y="148250"/>
                  </a:cubicBezTo>
                  <a:close/>
                  <a:moveTo>
                    <a:pt x="3149895" y="147655"/>
                  </a:moveTo>
                  <a:cubicBezTo>
                    <a:pt x="3159390" y="148118"/>
                    <a:pt x="3167957" y="149459"/>
                    <a:pt x="3172827" y="151927"/>
                  </a:cubicBezTo>
                  <a:cubicBezTo>
                    <a:pt x="3172745" y="156694"/>
                    <a:pt x="3172662" y="161458"/>
                    <a:pt x="3153034" y="161116"/>
                  </a:cubicBezTo>
                  <a:cubicBezTo>
                    <a:pt x="3153119" y="156351"/>
                    <a:pt x="3153119" y="156351"/>
                    <a:pt x="3153119" y="156351"/>
                  </a:cubicBezTo>
                  <a:cubicBezTo>
                    <a:pt x="3153119" y="156351"/>
                    <a:pt x="3113970" y="150899"/>
                    <a:pt x="3113804" y="160431"/>
                  </a:cubicBezTo>
                  <a:cubicBezTo>
                    <a:pt x="3094283" y="155323"/>
                    <a:pt x="3104167" y="150728"/>
                    <a:pt x="3121366" y="148646"/>
                  </a:cubicBezTo>
                  <a:cubicBezTo>
                    <a:pt x="3129966" y="147605"/>
                    <a:pt x="3140398" y="147190"/>
                    <a:pt x="3149895" y="147655"/>
                  </a:cubicBezTo>
                  <a:close/>
                  <a:moveTo>
                    <a:pt x="9719211" y="147028"/>
                  </a:moveTo>
                  <a:cubicBezTo>
                    <a:pt x="9754873" y="147651"/>
                    <a:pt x="9754873" y="147651"/>
                    <a:pt x="9754873" y="147651"/>
                  </a:cubicBezTo>
                  <a:cubicBezTo>
                    <a:pt x="9754707" y="157182"/>
                    <a:pt x="9754623" y="161946"/>
                    <a:pt x="9736779" y="161635"/>
                  </a:cubicBezTo>
                  <a:cubicBezTo>
                    <a:pt x="9719211" y="147028"/>
                    <a:pt x="9719211" y="147028"/>
                    <a:pt x="9719211" y="147028"/>
                  </a:cubicBezTo>
                  <a:close/>
                  <a:moveTo>
                    <a:pt x="6819839" y="146470"/>
                  </a:moveTo>
                  <a:cubicBezTo>
                    <a:pt x="6838047" y="170620"/>
                    <a:pt x="6726279" y="163903"/>
                    <a:pt x="6651727" y="162602"/>
                  </a:cubicBezTo>
                  <a:cubicBezTo>
                    <a:pt x="6651811" y="157837"/>
                    <a:pt x="6651811" y="157837"/>
                    <a:pt x="6633245" y="152747"/>
                  </a:cubicBezTo>
                  <a:cubicBezTo>
                    <a:pt x="6670685" y="143867"/>
                    <a:pt x="6782203" y="164879"/>
                    <a:pt x="6819839" y="146470"/>
                  </a:cubicBezTo>
                  <a:close/>
                  <a:moveTo>
                    <a:pt x="10863117" y="144211"/>
                  </a:moveTo>
                  <a:cubicBezTo>
                    <a:pt x="10853843" y="144670"/>
                    <a:pt x="10844535" y="146989"/>
                    <a:pt x="10844451" y="151950"/>
                  </a:cubicBezTo>
                  <a:cubicBezTo>
                    <a:pt x="10862895" y="157235"/>
                    <a:pt x="10881419" y="157558"/>
                    <a:pt x="10881593" y="147636"/>
                  </a:cubicBezTo>
                  <a:cubicBezTo>
                    <a:pt x="10881635" y="145154"/>
                    <a:pt x="10872391" y="143752"/>
                    <a:pt x="10863117" y="144211"/>
                  </a:cubicBezTo>
                  <a:close/>
                  <a:moveTo>
                    <a:pt x="7099895" y="142420"/>
                  </a:moveTo>
                  <a:cubicBezTo>
                    <a:pt x="7130929" y="143559"/>
                    <a:pt x="7159539" y="147632"/>
                    <a:pt x="7159455" y="152398"/>
                  </a:cubicBezTo>
                  <a:cubicBezTo>
                    <a:pt x="7121225" y="151731"/>
                    <a:pt x="7063987" y="145964"/>
                    <a:pt x="7025703" y="150063"/>
                  </a:cubicBezTo>
                  <a:cubicBezTo>
                    <a:pt x="7035383" y="143082"/>
                    <a:pt x="7068863" y="141282"/>
                    <a:pt x="7099895" y="142420"/>
                  </a:cubicBezTo>
                  <a:close/>
                  <a:moveTo>
                    <a:pt x="9441431" y="142180"/>
                  </a:moveTo>
                  <a:cubicBezTo>
                    <a:pt x="9441085" y="162107"/>
                    <a:pt x="9441085" y="162107"/>
                    <a:pt x="9477771" y="182680"/>
                  </a:cubicBezTo>
                  <a:cubicBezTo>
                    <a:pt x="9440737" y="182034"/>
                    <a:pt x="9459415" y="172393"/>
                    <a:pt x="9422299" y="176729"/>
                  </a:cubicBezTo>
                  <a:cubicBezTo>
                    <a:pt x="9422385" y="171747"/>
                    <a:pt x="9440911" y="172069"/>
                    <a:pt x="9459415" y="172393"/>
                  </a:cubicBezTo>
                  <a:cubicBezTo>
                    <a:pt x="9459503" y="167412"/>
                    <a:pt x="9422385" y="171747"/>
                    <a:pt x="9422559" y="161783"/>
                  </a:cubicBezTo>
                  <a:cubicBezTo>
                    <a:pt x="9385095" y="186047"/>
                    <a:pt x="9311029" y="184754"/>
                    <a:pt x="9236767" y="193423"/>
                  </a:cubicBezTo>
                  <a:cubicBezTo>
                    <a:pt x="9255557" y="178801"/>
                    <a:pt x="9292761" y="169484"/>
                    <a:pt x="9255815" y="163856"/>
                  </a:cubicBezTo>
                  <a:cubicBezTo>
                    <a:pt x="9292761" y="169484"/>
                    <a:pt x="9422299" y="176729"/>
                    <a:pt x="9441431" y="142180"/>
                  </a:cubicBezTo>
                  <a:close/>
                  <a:moveTo>
                    <a:pt x="3357651" y="131158"/>
                  </a:moveTo>
                  <a:cubicBezTo>
                    <a:pt x="3339100" y="130834"/>
                    <a:pt x="3339011" y="135791"/>
                    <a:pt x="3357564" y="136115"/>
                  </a:cubicBezTo>
                  <a:cubicBezTo>
                    <a:pt x="3357651" y="131158"/>
                    <a:pt x="3357651" y="131158"/>
                    <a:pt x="3357651" y="131158"/>
                  </a:cubicBezTo>
                  <a:close/>
                  <a:moveTo>
                    <a:pt x="5421575" y="127648"/>
                  </a:moveTo>
                  <a:cubicBezTo>
                    <a:pt x="5430775" y="127437"/>
                    <a:pt x="5439959" y="128044"/>
                    <a:pt x="5449135" y="129098"/>
                  </a:cubicBezTo>
                  <a:cubicBezTo>
                    <a:pt x="5467485" y="131207"/>
                    <a:pt x="5485827" y="135102"/>
                    <a:pt x="5504169" y="137805"/>
                  </a:cubicBezTo>
                  <a:cubicBezTo>
                    <a:pt x="5467631" y="122867"/>
                    <a:pt x="5688135" y="136250"/>
                    <a:pt x="5559419" y="134003"/>
                  </a:cubicBezTo>
                  <a:cubicBezTo>
                    <a:pt x="5540873" y="143212"/>
                    <a:pt x="5504169" y="137805"/>
                    <a:pt x="5485703" y="142249"/>
                  </a:cubicBezTo>
                  <a:cubicBezTo>
                    <a:pt x="5467299" y="141927"/>
                    <a:pt x="5467381" y="137163"/>
                    <a:pt x="5467463" y="132398"/>
                  </a:cubicBezTo>
                  <a:cubicBezTo>
                    <a:pt x="5448999" y="136842"/>
                    <a:pt x="5430451" y="146050"/>
                    <a:pt x="5393913" y="131114"/>
                  </a:cubicBezTo>
                  <a:cubicBezTo>
                    <a:pt x="5403157" y="128892"/>
                    <a:pt x="5412373" y="127861"/>
                    <a:pt x="5421575" y="127648"/>
                  </a:cubicBezTo>
                  <a:close/>
                  <a:moveTo>
                    <a:pt x="5351683" y="124418"/>
                  </a:moveTo>
                  <a:cubicBezTo>
                    <a:pt x="5367277" y="124690"/>
                    <a:pt x="5385099" y="126192"/>
                    <a:pt x="5393997" y="126348"/>
                  </a:cubicBezTo>
                  <a:cubicBezTo>
                    <a:pt x="5375845" y="145097"/>
                    <a:pt x="5340429" y="130180"/>
                    <a:pt x="5322587" y="129870"/>
                  </a:cubicBezTo>
                  <a:cubicBezTo>
                    <a:pt x="5322671" y="125103"/>
                    <a:pt x="5336063" y="124145"/>
                    <a:pt x="5351683" y="124418"/>
                  </a:cubicBezTo>
                  <a:close/>
                  <a:moveTo>
                    <a:pt x="3357824" y="121245"/>
                  </a:moveTo>
                  <a:cubicBezTo>
                    <a:pt x="3302215" y="120274"/>
                    <a:pt x="3320574" y="130511"/>
                    <a:pt x="3320484" y="135467"/>
                  </a:cubicBezTo>
                  <a:cubicBezTo>
                    <a:pt x="3320484" y="135467"/>
                    <a:pt x="3338926" y="140748"/>
                    <a:pt x="3338926" y="140748"/>
                  </a:cubicBezTo>
                  <a:cubicBezTo>
                    <a:pt x="3357480" y="141072"/>
                    <a:pt x="3302044" y="130188"/>
                    <a:pt x="3339183" y="125877"/>
                  </a:cubicBezTo>
                  <a:cubicBezTo>
                    <a:pt x="3339183" y="125877"/>
                    <a:pt x="3339183" y="125877"/>
                    <a:pt x="3357738" y="126201"/>
                  </a:cubicBezTo>
                  <a:cubicBezTo>
                    <a:pt x="3357738" y="126201"/>
                    <a:pt x="3357738" y="126201"/>
                    <a:pt x="3357824" y="121245"/>
                  </a:cubicBezTo>
                  <a:close/>
                  <a:moveTo>
                    <a:pt x="5231493" y="119490"/>
                  </a:moveTo>
                  <a:cubicBezTo>
                    <a:pt x="5235723" y="119116"/>
                    <a:pt x="5241565" y="119516"/>
                    <a:pt x="5248057" y="120226"/>
                  </a:cubicBezTo>
                  <a:cubicBezTo>
                    <a:pt x="5261043" y="121646"/>
                    <a:pt x="5276619" y="124300"/>
                    <a:pt x="5287009" y="124481"/>
                  </a:cubicBezTo>
                  <a:cubicBezTo>
                    <a:pt x="5286843" y="134012"/>
                    <a:pt x="5245323" y="128520"/>
                    <a:pt x="5224603" y="123392"/>
                  </a:cubicBezTo>
                  <a:cubicBezTo>
                    <a:pt x="5224647" y="121009"/>
                    <a:pt x="5227263" y="119863"/>
                    <a:pt x="5231493" y="119490"/>
                  </a:cubicBezTo>
                  <a:close/>
                  <a:moveTo>
                    <a:pt x="3255004" y="118830"/>
                  </a:moveTo>
                  <a:cubicBezTo>
                    <a:pt x="3253562" y="118185"/>
                    <a:pt x="3251244" y="118145"/>
                    <a:pt x="3246584" y="119303"/>
                  </a:cubicBezTo>
                  <a:cubicBezTo>
                    <a:pt x="3190454" y="148073"/>
                    <a:pt x="3079583" y="126305"/>
                    <a:pt x="3005014" y="149795"/>
                  </a:cubicBezTo>
                  <a:cubicBezTo>
                    <a:pt x="3042009" y="155399"/>
                    <a:pt x="3079410" y="136218"/>
                    <a:pt x="3097529" y="161327"/>
                  </a:cubicBezTo>
                  <a:cubicBezTo>
                    <a:pt x="3078804" y="170917"/>
                    <a:pt x="3042009" y="155399"/>
                    <a:pt x="3041662" y="175227"/>
                  </a:cubicBezTo>
                  <a:cubicBezTo>
                    <a:pt x="3078804" y="170917"/>
                    <a:pt x="3097271" y="176198"/>
                    <a:pt x="3115711" y="181478"/>
                  </a:cubicBezTo>
                  <a:cubicBezTo>
                    <a:pt x="3153051" y="167255"/>
                    <a:pt x="3208748" y="163268"/>
                    <a:pt x="3227624" y="143764"/>
                  </a:cubicBezTo>
                  <a:cubicBezTo>
                    <a:pt x="3246152" y="144087"/>
                    <a:pt x="3246152" y="144087"/>
                    <a:pt x="3264704" y="144411"/>
                  </a:cubicBezTo>
                  <a:cubicBezTo>
                    <a:pt x="3264788" y="139454"/>
                    <a:pt x="3264876" y="134497"/>
                    <a:pt x="3283575" y="124906"/>
                  </a:cubicBezTo>
                  <a:cubicBezTo>
                    <a:pt x="3255700" y="128138"/>
                    <a:pt x="3259314" y="120764"/>
                    <a:pt x="3255004" y="118830"/>
                  </a:cubicBezTo>
                  <a:close/>
                  <a:moveTo>
                    <a:pt x="5064359" y="106294"/>
                  </a:moveTo>
                  <a:cubicBezTo>
                    <a:pt x="5099773" y="121212"/>
                    <a:pt x="5153443" y="112614"/>
                    <a:pt x="5206867" y="118316"/>
                  </a:cubicBezTo>
                  <a:cubicBezTo>
                    <a:pt x="5188859" y="127533"/>
                    <a:pt x="5135431" y="121834"/>
                    <a:pt x="5117531" y="126289"/>
                  </a:cubicBezTo>
                  <a:cubicBezTo>
                    <a:pt x="5099939" y="111680"/>
                    <a:pt x="5063943" y="130119"/>
                    <a:pt x="5046373" y="115514"/>
                  </a:cubicBezTo>
                  <a:cubicBezTo>
                    <a:pt x="5046455" y="110747"/>
                    <a:pt x="5064277" y="111058"/>
                    <a:pt x="5064359" y="106294"/>
                  </a:cubicBezTo>
                  <a:close/>
                  <a:moveTo>
                    <a:pt x="2486589" y="106037"/>
                  </a:moveTo>
                  <a:cubicBezTo>
                    <a:pt x="2430721" y="119936"/>
                    <a:pt x="2338290" y="103449"/>
                    <a:pt x="2319503" y="117995"/>
                  </a:cubicBezTo>
                  <a:cubicBezTo>
                    <a:pt x="2356385" y="128556"/>
                    <a:pt x="2467604" y="130498"/>
                    <a:pt x="2486589" y="106037"/>
                  </a:cubicBezTo>
                  <a:close/>
                  <a:moveTo>
                    <a:pt x="4533761" y="102991"/>
                  </a:moveTo>
                  <a:lnTo>
                    <a:pt x="4543491" y="107271"/>
                  </a:lnTo>
                  <a:lnTo>
                    <a:pt x="4564911" y="107110"/>
                  </a:lnTo>
                  <a:lnTo>
                    <a:pt x="4550863" y="110522"/>
                  </a:lnTo>
                  <a:lnTo>
                    <a:pt x="4564747" y="116641"/>
                  </a:lnTo>
                  <a:lnTo>
                    <a:pt x="4531545" y="113522"/>
                  </a:lnTo>
                  <a:lnTo>
                    <a:pt x="4484495" y="115240"/>
                  </a:lnTo>
                  <a:lnTo>
                    <a:pt x="4503031" y="110844"/>
                  </a:lnTo>
                  <a:lnTo>
                    <a:pt x="4502423" y="110786"/>
                  </a:lnTo>
                  <a:cubicBezTo>
                    <a:pt x="4502507" y="106021"/>
                    <a:pt x="4518165" y="102719"/>
                    <a:pt x="4533761" y="102991"/>
                  </a:cubicBezTo>
                  <a:close/>
                  <a:moveTo>
                    <a:pt x="4838135" y="102346"/>
                  </a:moveTo>
                  <a:cubicBezTo>
                    <a:pt x="4856993" y="107441"/>
                    <a:pt x="4856909" y="112207"/>
                    <a:pt x="4875687" y="122068"/>
                  </a:cubicBezTo>
                  <a:cubicBezTo>
                    <a:pt x="4913575" y="122730"/>
                    <a:pt x="4932603" y="118295"/>
                    <a:pt x="4932851" y="103999"/>
                  </a:cubicBezTo>
                  <a:cubicBezTo>
                    <a:pt x="4932769" y="108764"/>
                    <a:pt x="4970513" y="118957"/>
                    <a:pt x="4970763" y="104661"/>
                  </a:cubicBezTo>
                  <a:cubicBezTo>
                    <a:pt x="5008487" y="114853"/>
                    <a:pt x="5008487" y="114853"/>
                    <a:pt x="5046123" y="129810"/>
                  </a:cubicBezTo>
                  <a:cubicBezTo>
                    <a:pt x="4932353" y="132592"/>
                    <a:pt x="4837967" y="111876"/>
                    <a:pt x="4742811" y="134049"/>
                  </a:cubicBezTo>
                  <a:cubicBezTo>
                    <a:pt x="4761837" y="129616"/>
                    <a:pt x="4799971" y="115980"/>
                    <a:pt x="4743143" y="114988"/>
                  </a:cubicBezTo>
                  <a:cubicBezTo>
                    <a:pt x="4762253" y="105787"/>
                    <a:pt x="4837719" y="126172"/>
                    <a:pt x="4838135" y="102346"/>
                  </a:cubicBezTo>
                  <a:close/>
                  <a:moveTo>
                    <a:pt x="3469500" y="96543"/>
                  </a:moveTo>
                  <a:cubicBezTo>
                    <a:pt x="3464880" y="95842"/>
                    <a:pt x="3460240" y="95761"/>
                    <a:pt x="3450924" y="98078"/>
                  </a:cubicBezTo>
                  <a:cubicBezTo>
                    <a:pt x="3450924" y="98078"/>
                    <a:pt x="3432308" y="102710"/>
                    <a:pt x="3432133" y="112624"/>
                  </a:cubicBezTo>
                  <a:cubicBezTo>
                    <a:pt x="3450749" y="107991"/>
                    <a:pt x="3450749" y="107991"/>
                    <a:pt x="3469300" y="108314"/>
                  </a:cubicBezTo>
                  <a:cubicBezTo>
                    <a:pt x="3469300" y="108314"/>
                    <a:pt x="3487916" y="103680"/>
                    <a:pt x="3487999" y="98725"/>
                  </a:cubicBezTo>
                  <a:cubicBezTo>
                    <a:pt x="3478740" y="98563"/>
                    <a:pt x="3474128" y="97243"/>
                    <a:pt x="3469500" y="96543"/>
                  </a:cubicBezTo>
                  <a:close/>
                  <a:moveTo>
                    <a:pt x="4208365" y="96121"/>
                  </a:moveTo>
                  <a:cubicBezTo>
                    <a:pt x="4283095" y="106958"/>
                    <a:pt x="4301735" y="112050"/>
                    <a:pt x="4395519" y="104154"/>
                  </a:cubicBezTo>
                  <a:cubicBezTo>
                    <a:pt x="4395353" y="113684"/>
                    <a:pt x="4339265" y="107938"/>
                    <a:pt x="4357819" y="117797"/>
                  </a:cubicBezTo>
                  <a:cubicBezTo>
                    <a:pt x="4301819" y="107285"/>
                    <a:pt x="4245375" y="120601"/>
                    <a:pt x="4208033" y="115182"/>
                  </a:cubicBezTo>
                  <a:cubicBezTo>
                    <a:pt x="4208115" y="110416"/>
                    <a:pt x="4208199" y="105651"/>
                    <a:pt x="4208365" y="96121"/>
                  </a:cubicBezTo>
                  <a:close/>
                  <a:moveTo>
                    <a:pt x="3265654" y="89884"/>
                  </a:moveTo>
                  <a:cubicBezTo>
                    <a:pt x="3246929" y="99474"/>
                    <a:pt x="3191491" y="88591"/>
                    <a:pt x="3191234" y="103461"/>
                  </a:cubicBezTo>
                  <a:cubicBezTo>
                    <a:pt x="3228313" y="104108"/>
                    <a:pt x="3284096" y="95166"/>
                    <a:pt x="3265654" y="89884"/>
                  </a:cubicBezTo>
                  <a:close/>
                  <a:moveTo>
                    <a:pt x="7196239" y="88689"/>
                  </a:moveTo>
                  <a:cubicBezTo>
                    <a:pt x="7196157" y="93454"/>
                    <a:pt x="7196075" y="98218"/>
                    <a:pt x="7195907" y="107750"/>
                  </a:cubicBezTo>
                  <a:cubicBezTo>
                    <a:pt x="7178067" y="107438"/>
                    <a:pt x="7178149" y="102674"/>
                    <a:pt x="7160323" y="102363"/>
                  </a:cubicBezTo>
                  <a:cubicBezTo>
                    <a:pt x="7160495" y="92831"/>
                    <a:pt x="7160579" y="88066"/>
                    <a:pt x="7196239" y="88689"/>
                  </a:cubicBezTo>
                  <a:close/>
                  <a:moveTo>
                    <a:pt x="3135884" y="87619"/>
                  </a:moveTo>
                  <a:cubicBezTo>
                    <a:pt x="3117356" y="87297"/>
                    <a:pt x="3098826" y="86973"/>
                    <a:pt x="3098655" y="96886"/>
                  </a:cubicBezTo>
                  <a:cubicBezTo>
                    <a:pt x="3117183" y="97209"/>
                    <a:pt x="3135711" y="97533"/>
                    <a:pt x="3135884" y="87619"/>
                  </a:cubicBezTo>
                  <a:close/>
                  <a:moveTo>
                    <a:pt x="2616939" y="73603"/>
                  </a:moveTo>
                  <a:cubicBezTo>
                    <a:pt x="2616679" y="88473"/>
                    <a:pt x="2672288" y="89444"/>
                    <a:pt x="2654020" y="74251"/>
                  </a:cubicBezTo>
                  <a:close/>
                  <a:moveTo>
                    <a:pt x="2563775" y="65857"/>
                  </a:moveTo>
                  <a:cubicBezTo>
                    <a:pt x="2552200" y="65036"/>
                    <a:pt x="2542888" y="67352"/>
                    <a:pt x="2542714" y="77266"/>
                  </a:cubicBezTo>
                  <a:cubicBezTo>
                    <a:pt x="2561242" y="77590"/>
                    <a:pt x="2598239" y="83194"/>
                    <a:pt x="2598412" y="73280"/>
                  </a:cubicBezTo>
                  <a:cubicBezTo>
                    <a:pt x="2589191" y="70640"/>
                    <a:pt x="2575352" y="66680"/>
                    <a:pt x="2563775" y="65857"/>
                  </a:cubicBezTo>
                  <a:close/>
                  <a:moveTo>
                    <a:pt x="2953319" y="56541"/>
                  </a:moveTo>
                  <a:cubicBezTo>
                    <a:pt x="2941721" y="56959"/>
                    <a:pt x="2932410" y="59276"/>
                    <a:pt x="2932323" y="64232"/>
                  </a:cubicBezTo>
                  <a:cubicBezTo>
                    <a:pt x="2950964" y="59600"/>
                    <a:pt x="2969318" y="69837"/>
                    <a:pt x="2969318" y="69837"/>
                  </a:cubicBezTo>
                  <a:cubicBezTo>
                    <a:pt x="2969404" y="64880"/>
                    <a:pt x="2969404" y="64880"/>
                    <a:pt x="2988019" y="60246"/>
                  </a:cubicBezTo>
                  <a:cubicBezTo>
                    <a:pt x="2978800" y="57606"/>
                    <a:pt x="2964916" y="56124"/>
                    <a:pt x="2953319" y="56541"/>
                  </a:cubicBezTo>
                  <a:close/>
                  <a:moveTo>
                    <a:pt x="3414644" y="52818"/>
                  </a:moveTo>
                  <a:cubicBezTo>
                    <a:pt x="3432914" y="68012"/>
                    <a:pt x="3395920" y="62408"/>
                    <a:pt x="3395744" y="72322"/>
                  </a:cubicBezTo>
                  <a:cubicBezTo>
                    <a:pt x="3414298" y="72646"/>
                    <a:pt x="3432914" y="68012"/>
                    <a:pt x="3451528" y="63378"/>
                  </a:cubicBezTo>
                  <a:cubicBezTo>
                    <a:pt x="3432999" y="63055"/>
                    <a:pt x="3433171" y="53140"/>
                    <a:pt x="3414644" y="52818"/>
                  </a:cubicBezTo>
                  <a:close/>
                  <a:moveTo>
                    <a:pt x="494196" y="52183"/>
                  </a:moveTo>
                  <a:lnTo>
                    <a:pt x="498885" y="56634"/>
                  </a:lnTo>
                  <a:cubicBezTo>
                    <a:pt x="480145" y="61313"/>
                    <a:pt x="480321" y="51305"/>
                    <a:pt x="461586" y="55982"/>
                  </a:cubicBezTo>
                  <a:close/>
                  <a:moveTo>
                    <a:pt x="3080880" y="51950"/>
                  </a:moveTo>
                  <a:cubicBezTo>
                    <a:pt x="3006657" y="55613"/>
                    <a:pt x="3117442" y="82340"/>
                    <a:pt x="3099174" y="67145"/>
                  </a:cubicBezTo>
                  <a:cubicBezTo>
                    <a:pt x="3099174" y="67145"/>
                    <a:pt x="3099174" y="67145"/>
                    <a:pt x="3080620" y="66822"/>
                  </a:cubicBezTo>
                  <a:cubicBezTo>
                    <a:pt x="3099259" y="62188"/>
                    <a:pt x="3080707" y="61864"/>
                    <a:pt x="3080880" y="51950"/>
                  </a:cubicBezTo>
                  <a:close/>
                  <a:moveTo>
                    <a:pt x="492343" y="50400"/>
                  </a:moveTo>
                  <a:lnTo>
                    <a:pt x="498971" y="51630"/>
                  </a:lnTo>
                  <a:lnTo>
                    <a:pt x="494196" y="52183"/>
                  </a:lnTo>
                  <a:close/>
                  <a:moveTo>
                    <a:pt x="74234" y="46169"/>
                  </a:moveTo>
                  <a:cubicBezTo>
                    <a:pt x="104532" y="47326"/>
                    <a:pt x="132524" y="49072"/>
                    <a:pt x="151172" y="49398"/>
                  </a:cubicBezTo>
                  <a:cubicBezTo>
                    <a:pt x="132085" y="74224"/>
                    <a:pt x="132611" y="44044"/>
                    <a:pt x="94935" y="63513"/>
                  </a:cubicBezTo>
                  <a:lnTo>
                    <a:pt x="0" y="62718"/>
                  </a:lnTo>
                  <a:lnTo>
                    <a:pt x="0" y="51452"/>
                  </a:lnTo>
                  <a:lnTo>
                    <a:pt x="20460" y="52148"/>
                  </a:lnTo>
                  <a:lnTo>
                    <a:pt x="0" y="49027"/>
                  </a:lnTo>
                  <a:lnTo>
                    <a:pt x="0" y="46412"/>
                  </a:lnTo>
                  <a:close/>
                  <a:moveTo>
                    <a:pt x="3672399" y="41821"/>
                  </a:moveTo>
                  <a:cubicBezTo>
                    <a:pt x="3691937" y="47269"/>
                    <a:pt x="3652529" y="56796"/>
                    <a:pt x="3691757" y="57481"/>
                  </a:cubicBezTo>
                  <a:cubicBezTo>
                    <a:pt x="3691579" y="67693"/>
                    <a:pt x="3652439" y="61900"/>
                    <a:pt x="3652259" y="72113"/>
                  </a:cubicBezTo>
                  <a:cubicBezTo>
                    <a:pt x="3652529" y="56796"/>
                    <a:pt x="3632987" y="51347"/>
                    <a:pt x="3593843" y="45556"/>
                  </a:cubicBezTo>
                  <a:cubicBezTo>
                    <a:pt x="3613651" y="35689"/>
                    <a:pt x="3652529" y="56796"/>
                    <a:pt x="3672399" y="41821"/>
                  </a:cubicBezTo>
                  <a:close/>
                  <a:moveTo>
                    <a:pt x="258343" y="40877"/>
                  </a:moveTo>
                  <a:cubicBezTo>
                    <a:pt x="267235" y="42821"/>
                    <a:pt x="276093" y="46550"/>
                    <a:pt x="276009" y="51315"/>
                  </a:cubicBezTo>
                  <a:cubicBezTo>
                    <a:pt x="258165" y="51004"/>
                    <a:pt x="240179" y="60223"/>
                    <a:pt x="204516" y="59601"/>
                  </a:cubicBezTo>
                  <a:cubicBezTo>
                    <a:pt x="222587" y="45616"/>
                    <a:pt x="186839" y="49759"/>
                    <a:pt x="169022" y="49448"/>
                  </a:cubicBezTo>
                  <a:cubicBezTo>
                    <a:pt x="169355" y="30386"/>
                    <a:pt x="222503" y="50381"/>
                    <a:pt x="240263" y="55459"/>
                  </a:cubicBezTo>
                  <a:cubicBezTo>
                    <a:pt x="258165" y="51004"/>
                    <a:pt x="240511" y="41162"/>
                    <a:pt x="240511" y="41162"/>
                  </a:cubicBezTo>
                  <a:cubicBezTo>
                    <a:pt x="240554" y="38778"/>
                    <a:pt x="249451" y="38934"/>
                    <a:pt x="258343" y="40877"/>
                  </a:cubicBezTo>
                  <a:close/>
                  <a:moveTo>
                    <a:pt x="1704314" y="39467"/>
                  </a:moveTo>
                  <a:cubicBezTo>
                    <a:pt x="1662605" y="38971"/>
                    <a:pt x="1620735" y="47536"/>
                    <a:pt x="1578962" y="50527"/>
                  </a:cubicBezTo>
                  <a:cubicBezTo>
                    <a:pt x="1615784" y="66045"/>
                    <a:pt x="1708646" y="57749"/>
                    <a:pt x="1745961" y="43525"/>
                  </a:cubicBezTo>
                  <a:cubicBezTo>
                    <a:pt x="1732104" y="40804"/>
                    <a:pt x="1718215" y="39631"/>
                    <a:pt x="1704314" y="39467"/>
                  </a:cubicBezTo>
                  <a:close/>
                  <a:moveTo>
                    <a:pt x="1457495" y="38489"/>
                  </a:moveTo>
                  <a:cubicBezTo>
                    <a:pt x="1459826" y="37600"/>
                    <a:pt x="1463308" y="37351"/>
                    <a:pt x="1467917" y="38672"/>
                  </a:cubicBezTo>
                  <a:cubicBezTo>
                    <a:pt x="1453828" y="49582"/>
                    <a:pt x="1450500" y="41156"/>
                    <a:pt x="1457495" y="38489"/>
                  </a:cubicBezTo>
                  <a:close/>
                  <a:moveTo>
                    <a:pt x="3377824" y="37299"/>
                  </a:moveTo>
                  <a:cubicBezTo>
                    <a:pt x="3377737" y="42256"/>
                    <a:pt x="3321867" y="56156"/>
                    <a:pt x="3303428" y="50877"/>
                  </a:cubicBezTo>
                  <a:cubicBezTo>
                    <a:pt x="3321867" y="56156"/>
                    <a:pt x="3284788" y="55509"/>
                    <a:pt x="3284700" y="60466"/>
                  </a:cubicBezTo>
                  <a:cubicBezTo>
                    <a:pt x="3321696" y="66071"/>
                    <a:pt x="3377476" y="57127"/>
                    <a:pt x="3377824" y="37299"/>
                  </a:cubicBezTo>
                  <a:close/>
                  <a:moveTo>
                    <a:pt x="1432892" y="36975"/>
                  </a:moveTo>
                  <a:cubicBezTo>
                    <a:pt x="1393768" y="37687"/>
                    <a:pt x="1351922" y="45325"/>
                    <a:pt x="1393436" y="57206"/>
                  </a:cubicBezTo>
                  <a:cubicBezTo>
                    <a:pt x="1412223" y="42657"/>
                    <a:pt x="1430579" y="52895"/>
                    <a:pt x="1486187" y="53866"/>
                  </a:cubicBezTo>
                  <a:cubicBezTo>
                    <a:pt x="1467832" y="43628"/>
                    <a:pt x="1486361" y="43952"/>
                    <a:pt x="1467917" y="38672"/>
                  </a:cubicBezTo>
                  <a:cubicBezTo>
                    <a:pt x="1458670" y="37270"/>
                    <a:pt x="1445931" y="36739"/>
                    <a:pt x="1432892" y="36975"/>
                  </a:cubicBezTo>
                  <a:close/>
                  <a:moveTo>
                    <a:pt x="873964" y="28385"/>
                  </a:moveTo>
                  <a:cubicBezTo>
                    <a:pt x="891702" y="33461"/>
                    <a:pt x="891536" y="42992"/>
                    <a:pt x="927198" y="43615"/>
                  </a:cubicBezTo>
                  <a:cubicBezTo>
                    <a:pt x="909295" y="48068"/>
                    <a:pt x="873716" y="42681"/>
                    <a:pt x="873964" y="28385"/>
                  </a:cubicBezTo>
                  <a:close/>
                  <a:moveTo>
                    <a:pt x="1838976" y="27174"/>
                  </a:moveTo>
                  <a:cubicBezTo>
                    <a:pt x="1829697" y="27632"/>
                    <a:pt x="1820384" y="29948"/>
                    <a:pt x="1820295" y="34905"/>
                  </a:cubicBezTo>
                  <a:cubicBezTo>
                    <a:pt x="1838739" y="40186"/>
                    <a:pt x="1857378" y="35552"/>
                    <a:pt x="1857464" y="30595"/>
                  </a:cubicBezTo>
                  <a:cubicBezTo>
                    <a:pt x="1857505" y="28118"/>
                    <a:pt x="1848254" y="26716"/>
                    <a:pt x="1838976" y="27174"/>
                  </a:cubicBezTo>
                  <a:close/>
                  <a:moveTo>
                    <a:pt x="775873" y="26673"/>
                  </a:moveTo>
                  <a:cubicBezTo>
                    <a:pt x="775707" y="36204"/>
                    <a:pt x="775624" y="40969"/>
                    <a:pt x="757806" y="40658"/>
                  </a:cubicBezTo>
                  <a:cubicBezTo>
                    <a:pt x="757806" y="40658"/>
                    <a:pt x="757806" y="40658"/>
                    <a:pt x="757973" y="31126"/>
                  </a:cubicBezTo>
                  <a:cubicBezTo>
                    <a:pt x="757973" y="31126"/>
                    <a:pt x="757973" y="31126"/>
                    <a:pt x="775873" y="26673"/>
                  </a:cubicBezTo>
                  <a:close/>
                  <a:moveTo>
                    <a:pt x="480758" y="26288"/>
                  </a:moveTo>
                  <a:cubicBezTo>
                    <a:pt x="480626" y="33792"/>
                    <a:pt x="480561" y="37546"/>
                    <a:pt x="482817" y="41339"/>
                  </a:cubicBezTo>
                  <a:lnTo>
                    <a:pt x="492343" y="50400"/>
                  </a:lnTo>
                  <a:lnTo>
                    <a:pt x="480376" y="48178"/>
                  </a:lnTo>
                  <a:cubicBezTo>
                    <a:pt x="471051" y="47389"/>
                    <a:pt x="461760" y="45975"/>
                    <a:pt x="461846" y="40973"/>
                  </a:cubicBezTo>
                  <a:cubicBezTo>
                    <a:pt x="424132" y="65339"/>
                    <a:pt x="349555" y="64038"/>
                    <a:pt x="293456" y="73069"/>
                  </a:cubicBezTo>
                  <a:cubicBezTo>
                    <a:pt x="293718" y="58059"/>
                    <a:pt x="349817" y="49027"/>
                    <a:pt x="293980" y="43046"/>
                  </a:cubicBezTo>
                  <a:cubicBezTo>
                    <a:pt x="331169" y="48701"/>
                    <a:pt x="461586" y="55982"/>
                    <a:pt x="480758" y="26288"/>
                  </a:cubicBezTo>
                  <a:close/>
                  <a:moveTo>
                    <a:pt x="3426854" y="16787"/>
                  </a:moveTo>
                  <a:cubicBezTo>
                    <a:pt x="3436048" y="17395"/>
                    <a:pt x="3442655" y="21978"/>
                    <a:pt x="3469468" y="18872"/>
                  </a:cubicBezTo>
                  <a:cubicBezTo>
                    <a:pt x="3469384" y="23636"/>
                    <a:pt x="3451540" y="23325"/>
                    <a:pt x="3451540" y="23325"/>
                  </a:cubicBezTo>
                  <a:cubicBezTo>
                    <a:pt x="3451540" y="23325"/>
                    <a:pt x="3451456" y="28090"/>
                    <a:pt x="3451456" y="28090"/>
                  </a:cubicBezTo>
                  <a:cubicBezTo>
                    <a:pt x="3415872" y="22702"/>
                    <a:pt x="3433472" y="37310"/>
                    <a:pt x="3415708" y="32233"/>
                  </a:cubicBezTo>
                  <a:cubicBezTo>
                    <a:pt x="3415792" y="27467"/>
                    <a:pt x="3415872" y="22702"/>
                    <a:pt x="3415956" y="17938"/>
                  </a:cubicBezTo>
                  <a:cubicBezTo>
                    <a:pt x="3420440" y="16824"/>
                    <a:pt x="3423788" y="16585"/>
                    <a:pt x="3426854" y="16787"/>
                  </a:cubicBezTo>
                  <a:close/>
                  <a:moveTo>
                    <a:pt x="2377189" y="0"/>
                  </a:moveTo>
                  <a:cubicBezTo>
                    <a:pt x="2395455" y="15194"/>
                    <a:pt x="2414243" y="647"/>
                    <a:pt x="2451239" y="6250"/>
                  </a:cubicBezTo>
                  <a:cubicBezTo>
                    <a:pt x="2543927" y="7868"/>
                    <a:pt x="2692313" y="5500"/>
                    <a:pt x="2821969" y="12721"/>
                  </a:cubicBezTo>
                  <a:cubicBezTo>
                    <a:pt x="2821796" y="22636"/>
                    <a:pt x="2803269" y="22312"/>
                    <a:pt x="2784829" y="17032"/>
                  </a:cubicBezTo>
                  <a:cubicBezTo>
                    <a:pt x="2784742" y="21989"/>
                    <a:pt x="2784656" y="26945"/>
                    <a:pt x="2766102" y="26621"/>
                  </a:cubicBezTo>
                  <a:cubicBezTo>
                    <a:pt x="2784569" y="31903"/>
                    <a:pt x="2784656" y="26945"/>
                    <a:pt x="2784656" y="26945"/>
                  </a:cubicBezTo>
                  <a:cubicBezTo>
                    <a:pt x="2821710" y="27592"/>
                    <a:pt x="2784483" y="36860"/>
                    <a:pt x="2803009" y="37183"/>
                  </a:cubicBezTo>
                  <a:cubicBezTo>
                    <a:pt x="2845104" y="15605"/>
                    <a:pt x="2907475" y="27850"/>
                    <a:pt x="2967342" y="33776"/>
                  </a:cubicBezTo>
                  <a:lnTo>
                    <a:pt x="3009169" y="35453"/>
                  </a:lnTo>
                  <a:lnTo>
                    <a:pt x="3007003" y="35785"/>
                  </a:lnTo>
                  <a:lnTo>
                    <a:pt x="3010063" y="35489"/>
                  </a:lnTo>
                  <a:lnTo>
                    <a:pt x="3025532" y="36108"/>
                  </a:lnTo>
                  <a:cubicBezTo>
                    <a:pt x="3025532" y="36108"/>
                    <a:pt x="3025552" y="34870"/>
                    <a:pt x="3023249" y="34210"/>
                  </a:cubicBezTo>
                  <a:lnTo>
                    <a:pt x="3010063" y="35489"/>
                  </a:lnTo>
                  <a:lnTo>
                    <a:pt x="3009169" y="35453"/>
                  </a:lnTo>
                  <a:lnTo>
                    <a:pt x="3081665" y="24305"/>
                  </a:lnTo>
                  <a:cubicBezTo>
                    <a:pt x="3159183" y="15199"/>
                    <a:pt x="3239164" y="13806"/>
                    <a:pt x="3266780" y="25444"/>
                  </a:cubicBezTo>
                  <a:cubicBezTo>
                    <a:pt x="3303776" y="31049"/>
                    <a:pt x="3285568" y="10897"/>
                    <a:pt x="3304119" y="11221"/>
                  </a:cubicBezTo>
                  <a:cubicBezTo>
                    <a:pt x="3285308" y="25768"/>
                    <a:pt x="3341002" y="21781"/>
                    <a:pt x="3340744" y="36652"/>
                  </a:cubicBezTo>
                  <a:cubicBezTo>
                    <a:pt x="3359468" y="27062"/>
                    <a:pt x="3377996" y="27385"/>
                    <a:pt x="3396349" y="37622"/>
                  </a:cubicBezTo>
                  <a:cubicBezTo>
                    <a:pt x="3377650" y="47213"/>
                    <a:pt x="3414644" y="52818"/>
                    <a:pt x="3433171" y="53140"/>
                  </a:cubicBezTo>
                  <a:cubicBezTo>
                    <a:pt x="3451876" y="43550"/>
                    <a:pt x="3489039" y="39240"/>
                    <a:pt x="3507568" y="39564"/>
                  </a:cubicBezTo>
                  <a:cubicBezTo>
                    <a:pt x="3507396" y="49478"/>
                    <a:pt x="3488867" y="49155"/>
                    <a:pt x="3488952" y="44198"/>
                  </a:cubicBezTo>
                  <a:cubicBezTo>
                    <a:pt x="3470255" y="53788"/>
                    <a:pt x="3470168" y="58745"/>
                    <a:pt x="3488433" y="73940"/>
                  </a:cubicBezTo>
                  <a:cubicBezTo>
                    <a:pt x="3488260" y="83853"/>
                    <a:pt x="3506792" y="84177"/>
                    <a:pt x="3488088" y="93768"/>
                  </a:cubicBezTo>
                  <a:cubicBezTo>
                    <a:pt x="3506615" y="94091"/>
                    <a:pt x="3525172" y="94414"/>
                    <a:pt x="3525255" y="89458"/>
                  </a:cubicBezTo>
                  <a:cubicBezTo>
                    <a:pt x="3488176" y="88811"/>
                    <a:pt x="3525430" y="79544"/>
                    <a:pt x="3525516" y="74586"/>
                  </a:cubicBezTo>
                  <a:lnTo>
                    <a:pt x="3488433" y="73940"/>
                  </a:lnTo>
                  <a:cubicBezTo>
                    <a:pt x="3507310" y="54435"/>
                    <a:pt x="3506876" y="79220"/>
                    <a:pt x="3544130" y="69954"/>
                  </a:cubicBezTo>
                  <a:cubicBezTo>
                    <a:pt x="3544130" y="69954"/>
                    <a:pt x="3544046" y="74911"/>
                    <a:pt x="3562595" y="75235"/>
                  </a:cubicBezTo>
                  <a:cubicBezTo>
                    <a:pt x="3543784" y="89782"/>
                    <a:pt x="3543528" y="104651"/>
                    <a:pt x="3506358" y="108961"/>
                  </a:cubicBezTo>
                  <a:cubicBezTo>
                    <a:pt x="3561991" y="109932"/>
                    <a:pt x="3599131" y="105622"/>
                    <a:pt x="3636299" y="101313"/>
                  </a:cubicBezTo>
                  <a:cubicBezTo>
                    <a:pt x="3636299" y="101313"/>
                    <a:pt x="3654739" y="106593"/>
                    <a:pt x="3654655" y="111550"/>
                  </a:cubicBezTo>
                  <a:cubicBezTo>
                    <a:pt x="3822023" y="84721"/>
                    <a:pt x="3932635" y="121361"/>
                    <a:pt x="4081107" y="114035"/>
                  </a:cubicBezTo>
                  <a:cubicBezTo>
                    <a:pt x="4099377" y="129230"/>
                    <a:pt x="4136629" y="119963"/>
                    <a:pt x="4192235" y="120933"/>
                  </a:cubicBezTo>
                  <a:cubicBezTo>
                    <a:pt x="4192063" y="130848"/>
                    <a:pt x="4192063" y="130848"/>
                    <a:pt x="4191975" y="135805"/>
                  </a:cubicBezTo>
                  <a:cubicBezTo>
                    <a:pt x="4284839" y="127508"/>
                    <a:pt x="4358547" y="153587"/>
                    <a:pt x="4451319" y="150248"/>
                  </a:cubicBezTo>
                  <a:cubicBezTo>
                    <a:pt x="4451319" y="150248"/>
                    <a:pt x="4451319" y="150248"/>
                    <a:pt x="4451147" y="160162"/>
                  </a:cubicBezTo>
                  <a:cubicBezTo>
                    <a:pt x="4506927" y="151219"/>
                    <a:pt x="4506581" y="171047"/>
                    <a:pt x="4562451" y="157146"/>
                  </a:cubicBezTo>
                  <a:cubicBezTo>
                    <a:pt x="4562279" y="167060"/>
                    <a:pt x="4599363" y="167708"/>
                    <a:pt x="4636503" y="163397"/>
                  </a:cubicBezTo>
                  <a:cubicBezTo>
                    <a:pt x="4617803" y="172988"/>
                    <a:pt x="4636329" y="173312"/>
                    <a:pt x="4636155" y="183225"/>
                  </a:cubicBezTo>
                  <a:cubicBezTo>
                    <a:pt x="4673237" y="183872"/>
                    <a:pt x="4654883" y="173635"/>
                    <a:pt x="4673409" y="173959"/>
                  </a:cubicBezTo>
                  <a:cubicBezTo>
                    <a:pt x="4747199" y="195081"/>
                    <a:pt x="4858095" y="216851"/>
                    <a:pt x="4950931" y="208554"/>
                  </a:cubicBezTo>
                  <a:cubicBezTo>
                    <a:pt x="4969141" y="228705"/>
                    <a:pt x="5024575" y="239590"/>
                    <a:pt x="5080099" y="245518"/>
                  </a:cubicBezTo>
                  <a:cubicBezTo>
                    <a:pt x="5061399" y="255108"/>
                    <a:pt x="5061227" y="265022"/>
                    <a:pt x="5061139" y="269979"/>
                  </a:cubicBezTo>
                  <a:cubicBezTo>
                    <a:pt x="5079563" y="276500"/>
                    <a:pt x="5101523" y="279672"/>
                    <a:pt x="5124967" y="281166"/>
                  </a:cubicBezTo>
                  <a:lnTo>
                    <a:pt x="5169071" y="281842"/>
                  </a:lnTo>
                  <a:lnTo>
                    <a:pt x="5169083" y="281171"/>
                  </a:lnTo>
                  <a:cubicBezTo>
                    <a:pt x="5280651" y="263267"/>
                    <a:pt x="5354435" y="284406"/>
                    <a:pt x="5410715" y="245687"/>
                  </a:cubicBezTo>
                  <a:cubicBezTo>
                    <a:pt x="5392359" y="235442"/>
                    <a:pt x="5391927" y="260248"/>
                    <a:pt x="5336408" y="254315"/>
                  </a:cubicBezTo>
                  <a:cubicBezTo>
                    <a:pt x="5411324" y="210958"/>
                    <a:pt x="5614513" y="254207"/>
                    <a:pt x="5726225" y="226381"/>
                  </a:cubicBezTo>
                  <a:cubicBezTo>
                    <a:pt x="5781403" y="252157"/>
                    <a:pt x="5837873" y="203516"/>
                    <a:pt x="5874411" y="233930"/>
                  </a:cubicBezTo>
                  <a:cubicBezTo>
                    <a:pt x="5893051" y="229293"/>
                    <a:pt x="5911579" y="229615"/>
                    <a:pt x="5911667" y="224655"/>
                  </a:cubicBezTo>
                  <a:cubicBezTo>
                    <a:pt x="5930107" y="229940"/>
                    <a:pt x="5948549" y="235224"/>
                    <a:pt x="5967013" y="240509"/>
                  </a:cubicBezTo>
                  <a:cubicBezTo>
                    <a:pt x="5967103" y="235547"/>
                    <a:pt x="5985715" y="230909"/>
                    <a:pt x="5967189" y="230586"/>
                  </a:cubicBezTo>
                  <a:cubicBezTo>
                    <a:pt x="5985803" y="225949"/>
                    <a:pt x="6022771" y="231557"/>
                    <a:pt x="6041215" y="236841"/>
                  </a:cubicBezTo>
                  <a:cubicBezTo>
                    <a:pt x="6152519" y="233821"/>
                    <a:pt x="6226827" y="225193"/>
                    <a:pt x="6337847" y="237057"/>
                  </a:cubicBezTo>
                  <a:cubicBezTo>
                    <a:pt x="6412415" y="213545"/>
                    <a:pt x="6541903" y="230692"/>
                    <a:pt x="6615951" y="236949"/>
                  </a:cubicBezTo>
                  <a:cubicBezTo>
                    <a:pt x="6801627" y="220339"/>
                    <a:pt x="7005079" y="248703"/>
                    <a:pt x="7135319" y="221201"/>
                  </a:cubicBezTo>
                  <a:cubicBezTo>
                    <a:pt x="7135145" y="231122"/>
                    <a:pt x="7153699" y="231446"/>
                    <a:pt x="7153527" y="241368"/>
                  </a:cubicBezTo>
                  <a:cubicBezTo>
                    <a:pt x="7172055" y="241692"/>
                    <a:pt x="7172227" y="231769"/>
                    <a:pt x="7172401" y="221848"/>
                  </a:cubicBezTo>
                  <a:cubicBezTo>
                    <a:pt x="7209371" y="227456"/>
                    <a:pt x="7190757" y="232093"/>
                    <a:pt x="7209109" y="242339"/>
                  </a:cubicBezTo>
                  <a:cubicBezTo>
                    <a:pt x="7209371" y="227456"/>
                    <a:pt x="7227835" y="232740"/>
                    <a:pt x="7264803" y="238349"/>
                  </a:cubicBezTo>
                  <a:cubicBezTo>
                    <a:pt x="7265149" y="218503"/>
                    <a:pt x="7209283" y="232416"/>
                    <a:pt x="7228097" y="217856"/>
                  </a:cubicBezTo>
                  <a:cubicBezTo>
                    <a:pt x="7246451" y="228103"/>
                    <a:pt x="7339113" y="229720"/>
                    <a:pt x="7320327" y="244280"/>
                  </a:cubicBezTo>
                  <a:cubicBezTo>
                    <a:pt x="7357383" y="244927"/>
                    <a:pt x="7357471" y="239966"/>
                    <a:pt x="7357643" y="230044"/>
                  </a:cubicBezTo>
                  <a:cubicBezTo>
                    <a:pt x="7468861" y="231985"/>
                    <a:pt x="7486955" y="257114"/>
                    <a:pt x="7598495" y="239210"/>
                  </a:cubicBezTo>
                  <a:cubicBezTo>
                    <a:pt x="7598408" y="244172"/>
                    <a:pt x="7598408" y="244172"/>
                    <a:pt x="7598321" y="249132"/>
                  </a:cubicBezTo>
                  <a:cubicBezTo>
                    <a:pt x="7635403" y="249779"/>
                    <a:pt x="7654017" y="245143"/>
                    <a:pt x="7654191" y="235220"/>
                  </a:cubicBezTo>
                  <a:cubicBezTo>
                    <a:pt x="7691247" y="235867"/>
                    <a:pt x="7691075" y="245789"/>
                    <a:pt x="7709625" y="246113"/>
                  </a:cubicBezTo>
                  <a:cubicBezTo>
                    <a:pt x="7746683" y="246760"/>
                    <a:pt x="7747027" y="226914"/>
                    <a:pt x="7802635" y="227885"/>
                  </a:cubicBezTo>
                  <a:cubicBezTo>
                    <a:pt x="7765213" y="247084"/>
                    <a:pt x="7858159" y="233818"/>
                    <a:pt x="7876515" y="244063"/>
                  </a:cubicBezTo>
                  <a:cubicBezTo>
                    <a:pt x="7913567" y="244709"/>
                    <a:pt x="7913831" y="229826"/>
                    <a:pt x="7950913" y="230473"/>
                  </a:cubicBezTo>
                  <a:cubicBezTo>
                    <a:pt x="7950735" y="240396"/>
                    <a:pt x="7913739" y="234788"/>
                    <a:pt x="7913657" y="239749"/>
                  </a:cubicBezTo>
                  <a:cubicBezTo>
                    <a:pt x="8024791" y="246651"/>
                    <a:pt x="8043491" y="237053"/>
                    <a:pt x="8136067" y="243631"/>
                  </a:cubicBezTo>
                  <a:cubicBezTo>
                    <a:pt x="8191675" y="244602"/>
                    <a:pt x="8247369" y="240611"/>
                    <a:pt x="8265903" y="240935"/>
                  </a:cubicBezTo>
                  <a:cubicBezTo>
                    <a:pt x="8302871" y="246543"/>
                    <a:pt x="8302697" y="256465"/>
                    <a:pt x="8339691" y="262073"/>
                  </a:cubicBezTo>
                  <a:cubicBezTo>
                    <a:pt x="8376747" y="262720"/>
                    <a:pt x="8469671" y="249454"/>
                    <a:pt x="8487967" y="264661"/>
                  </a:cubicBezTo>
                  <a:cubicBezTo>
                    <a:pt x="8580801" y="256356"/>
                    <a:pt x="8654851" y="262612"/>
                    <a:pt x="8784571" y="264877"/>
                  </a:cubicBezTo>
                  <a:cubicBezTo>
                    <a:pt x="8784921" y="245031"/>
                    <a:pt x="8895881" y="261856"/>
                    <a:pt x="8914319" y="267141"/>
                  </a:cubicBezTo>
                  <a:cubicBezTo>
                    <a:pt x="8932935" y="262503"/>
                    <a:pt x="8914407" y="262179"/>
                    <a:pt x="8914579" y="252258"/>
                  </a:cubicBezTo>
                  <a:cubicBezTo>
                    <a:pt x="8951661" y="252905"/>
                    <a:pt x="8970013" y="263151"/>
                    <a:pt x="9007067" y="263796"/>
                  </a:cubicBezTo>
                  <a:cubicBezTo>
                    <a:pt x="9025687" y="259160"/>
                    <a:pt x="9007331" y="248913"/>
                    <a:pt x="9007419" y="243953"/>
                  </a:cubicBezTo>
                  <a:cubicBezTo>
                    <a:pt x="9026035" y="239314"/>
                    <a:pt x="9025861" y="249236"/>
                    <a:pt x="9025775" y="254199"/>
                  </a:cubicBezTo>
                  <a:cubicBezTo>
                    <a:pt x="9118291" y="265738"/>
                    <a:pt x="9211559" y="232627"/>
                    <a:pt x="9303879" y="254089"/>
                  </a:cubicBezTo>
                  <a:cubicBezTo>
                    <a:pt x="9341191" y="239853"/>
                    <a:pt x="9433449" y="266277"/>
                    <a:pt x="9452499" y="236833"/>
                  </a:cubicBezTo>
                  <a:cubicBezTo>
                    <a:pt x="9470941" y="242118"/>
                    <a:pt x="9489467" y="242441"/>
                    <a:pt x="9489293" y="252364"/>
                  </a:cubicBezTo>
                  <a:cubicBezTo>
                    <a:pt x="9526375" y="253011"/>
                    <a:pt x="9508019" y="242765"/>
                    <a:pt x="9526635" y="238127"/>
                  </a:cubicBezTo>
                  <a:cubicBezTo>
                    <a:pt x="9526203" y="262934"/>
                    <a:pt x="9637827" y="240068"/>
                    <a:pt x="9674907" y="240715"/>
                  </a:cubicBezTo>
                  <a:cubicBezTo>
                    <a:pt x="9711963" y="241362"/>
                    <a:pt x="9767227" y="262177"/>
                    <a:pt x="9786187" y="237695"/>
                  </a:cubicBezTo>
                  <a:cubicBezTo>
                    <a:pt x="9841363" y="263471"/>
                    <a:pt x="9897319" y="244597"/>
                    <a:pt x="9971539" y="240930"/>
                  </a:cubicBezTo>
                  <a:cubicBezTo>
                    <a:pt x="9990067" y="241254"/>
                    <a:pt x="9990157" y="236292"/>
                    <a:pt x="9990239" y="231331"/>
                  </a:cubicBezTo>
                  <a:cubicBezTo>
                    <a:pt x="10082737" y="242871"/>
                    <a:pt x="10157133" y="229282"/>
                    <a:pt x="10231443" y="220653"/>
                  </a:cubicBezTo>
                  <a:cubicBezTo>
                    <a:pt x="10268499" y="221300"/>
                    <a:pt x="10286877" y="231546"/>
                    <a:pt x="10286791" y="236507"/>
                  </a:cubicBezTo>
                  <a:cubicBezTo>
                    <a:pt x="10342287" y="242439"/>
                    <a:pt x="10342551" y="227555"/>
                    <a:pt x="10379631" y="228202"/>
                  </a:cubicBezTo>
                  <a:cubicBezTo>
                    <a:pt x="10360817" y="242762"/>
                    <a:pt x="10453853" y="224535"/>
                    <a:pt x="10453589" y="239419"/>
                  </a:cubicBezTo>
                  <a:cubicBezTo>
                    <a:pt x="10472291" y="229820"/>
                    <a:pt x="10527817" y="235752"/>
                    <a:pt x="10583395" y="236722"/>
                  </a:cubicBezTo>
                  <a:cubicBezTo>
                    <a:pt x="10546347" y="236075"/>
                    <a:pt x="10620309" y="247292"/>
                    <a:pt x="10638835" y="247615"/>
                  </a:cubicBezTo>
                  <a:cubicBezTo>
                    <a:pt x="10675893" y="248262"/>
                    <a:pt x="10694619" y="238663"/>
                    <a:pt x="10713145" y="238987"/>
                  </a:cubicBezTo>
                  <a:cubicBezTo>
                    <a:pt x="10750203" y="239634"/>
                    <a:pt x="10787107" y="250203"/>
                    <a:pt x="10805637" y="250527"/>
                  </a:cubicBezTo>
                  <a:cubicBezTo>
                    <a:pt x="10861163" y="256459"/>
                    <a:pt x="10953737" y="263037"/>
                    <a:pt x="11028047" y="254409"/>
                  </a:cubicBezTo>
                  <a:cubicBezTo>
                    <a:pt x="11046403" y="264655"/>
                    <a:pt x="11046491" y="259694"/>
                    <a:pt x="11027705" y="274254"/>
                  </a:cubicBezTo>
                  <a:cubicBezTo>
                    <a:pt x="11102357" y="245781"/>
                    <a:pt x="11157445" y="276519"/>
                    <a:pt x="11213119" y="272528"/>
                  </a:cubicBezTo>
                  <a:cubicBezTo>
                    <a:pt x="11213289" y="262605"/>
                    <a:pt x="11176235" y="261958"/>
                    <a:pt x="11176495" y="247075"/>
                  </a:cubicBezTo>
                  <a:cubicBezTo>
                    <a:pt x="11213029" y="277489"/>
                    <a:pt x="11343211" y="254947"/>
                    <a:pt x="11417255" y="261203"/>
                  </a:cubicBezTo>
                  <a:cubicBezTo>
                    <a:pt x="11417519" y="246320"/>
                    <a:pt x="11343123" y="259909"/>
                    <a:pt x="11343555" y="235103"/>
                  </a:cubicBezTo>
                  <a:cubicBezTo>
                    <a:pt x="11306069" y="259262"/>
                    <a:pt x="11250807" y="238446"/>
                    <a:pt x="11195019" y="247398"/>
                  </a:cubicBezTo>
                  <a:cubicBezTo>
                    <a:pt x="11343815" y="220220"/>
                    <a:pt x="11547697" y="223777"/>
                    <a:pt x="11659065" y="215796"/>
                  </a:cubicBezTo>
                  <a:cubicBezTo>
                    <a:pt x="11603973" y="185059"/>
                    <a:pt x="11436391" y="226797"/>
                    <a:pt x="11381395" y="191099"/>
                  </a:cubicBezTo>
                  <a:cubicBezTo>
                    <a:pt x="11325637" y="200051"/>
                    <a:pt x="11307191" y="194767"/>
                    <a:pt x="11269939" y="204041"/>
                  </a:cubicBezTo>
                  <a:cubicBezTo>
                    <a:pt x="11288643" y="194443"/>
                    <a:pt x="11270199" y="189158"/>
                    <a:pt x="11251755" y="183872"/>
                  </a:cubicBezTo>
                  <a:cubicBezTo>
                    <a:pt x="11195625" y="212669"/>
                    <a:pt x="11066491" y="175677"/>
                    <a:pt x="11047443" y="205120"/>
                  </a:cubicBezTo>
                  <a:cubicBezTo>
                    <a:pt x="11029263" y="184953"/>
                    <a:pt x="10973307" y="203826"/>
                    <a:pt x="10954863" y="198541"/>
                  </a:cubicBezTo>
                  <a:cubicBezTo>
                    <a:pt x="10954951" y="193581"/>
                    <a:pt x="10973391" y="198865"/>
                    <a:pt x="10973475" y="193904"/>
                  </a:cubicBezTo>
                  <a:cubicBezTo>
                    <a:pt x="10973821" y="174059"/>
                    <a:pt x="10843841" y="186679"/>
                    <a:pt x="10862201" y="196924"/>
                  </a:cubicBezTo>
                  <a:cubicBezTo>
                    <a:pt x="10806939" y="176108"/>
                    <a:pt x="10750979" y="194982"/>
                    <a:pt x="10676667" y="203611"/>
                  </a:cubicBezTo>
                  <a:cubicBezTo>
                    <a:pt x="10639875" y="188081"/>
                    <a:pt x="10473243" y="175247"/>
                    <a:pt x="10435733" y="199405"/>
                  </a:cubicBezTo>
                  <a:cubicBezTo>
                    <a:pt x="10417203" y="199082"/>
                    <a:pt x="10417291" y="194121"/>
                    <a:pt x="10417463" y="184199"/>
                  </a:cubicBezTo>
                  <a:cubicBezTo>
                    <a:pt x="10306183" y="187218"/>
                    <a:pt x="10250401" y="196170"/>
                    <a:pt x="10157999" y="179670"/>
                  </a:cubicBezTo>
                  <a:cubicBezTo>
                    <a:pt x="10232309" y="171042"/>
                    <a:pt x="10306183" y="187218"/>
                    <a:pt x="10362199" y="163383"/>
                  </a:cubicBezTo>
                  <a:cubicBezTo>
                    <a:pt x="10362199" y="163383"/>
                    <a:pt x="10343677" y="163060"/>
                    <a:pt x="10343851" y="153138"/>
                  </a:cubicBezTo>
                  <a:cubicBezTo>
                    <a:pt x="10306707" y="157452"/>
                    <a:pt x="10306707" y="157452"/>
                    <a:pt x="10269711" y="151843"/>
                  </a:cubicBezTo>
                  <a:cubicBezTo>
                    <a:pt x="10251007" y="161443"/>
                    <a:pt x="10195227" y="170394"/>
                    <a:pt x="10158431" y="154864"/>
                  </a:cubicBezTo>
                  <a:cubicBezTo>
                    <a:pt x="10121007" y="174062"/>
                    <a:pt x="10084119" y="163491"/>
                    <a:pt x="10046695" y="182689"/>
                  </a:cubicBezTo>
                  <a:cubicBezTo>
                    <a:pt x="10084035" y="168454"/>
                    <a:pt x="10028339" y="172444"/>
                    <a:pt x="9991371" y="166836"/>
                  </a:cubicBezTo>
                  <a:cubicBezTo>
                    <a:pt x="10140075" y="144618"/>
                    <a:pt x="10306787" y="152491"/>
                    <a:pt x="10418243" y="139547"/>
                  </a:cubicBezTo>
                  <a:cubicBezTo>
                    <a:pt x="10436771" y="139870"/>
                    <a:pt x="10492033" y="160687"/>
                    <a:pt x="10492379" y="140842"/>
                  </a:cubicBezTo>
                  <a:cubicBezTo>
                    <a:pt x="10529375" y="146450"/>
                    <a:pt x="10529203" y="156373"/>
                    <a:pt x="10547727" y="156696"/>
                  </a:cubicBezTo>
                  <a:cubicBezTo>
                    <a:pt x="10547819" y="151735"/>
                    <a:pt x="10566347" y="152059"/>
                    <a:pt x="10585043" y="142458"/>
                  </a:cubicBezTo>
                  <a:cubicBezTo>
                    <a:pt x="10603595" y="142783"/>
                    <a:pt x="10603335" y="157667"/>
                    <a:pt x="10621955" y="153029"/>
                  </a:cubicBezTo>
                  <a:cubicBezTo>
                    <a:pt x="10658923" y="158637"/>
                    <a:pt x="10640739" y="138469"/>
                    <a:pt x="10677799" y="139116"/>
                  </a:cubicBezTo>
                  <a:cubicBezTo>
                    <a:pt x="10677707" y="144076"/>
                    <a:pt x="10677625" y="149038"/>
                    <a:pt x="10696175" y="149362"/>
                  </a:cubicBezTo>
                  <a:cubicBezTo>
                    <a:pt x="10770835" y="120889"/>
                    <a:pt x="10937199" y="148606"/>
                    <a:pt x="11011601" y="135017"/>
                  </a:cubicBezTo>
                  <a:cubicBezTo>
                    <a:pt x="11085387" y="156156"/>
                    <a:pt x="11160047" y="127682"/>
                    <a:pt x="11271065" y="139546"/>
                  </a:cubicBezTo>
                  <a:cubicBezTo>
                    <a:pt x="11326759" y="135555"/>
                    <a:pt x="11382519" y="126603"/>
                    <a:pt x="11400809" y="141810"/>
                  </a:cubicBezTo>
                  <a:cubicBezTo>
                    <a:pt x="11419425" y="137173"/>
                    <a:pt x="11438037" y="132535"/>
                    <a:pt x="11456657" y="127897"/>
                  </a:cubicBezTo>
                  <a:cubicBezTo>
                    <a:pt x="11438127" y="127573"/>
                    <a:pt x="11438127" y="127573"/>
                    <a:pt x="11438297" y="117651"/>
                  </a:cubicBezTo>
                  <a:cubicBezTo>
                    <a:pt x="11438037" y="132535"/>
                    <a:pt x="11475295" y="123259"/>
                    <a:pt x="11493823" y="123583"/>
                  </a:cubicBezTo>
                  <a:cubicBezTo>
                    <a:pt x="11605013" y="125524"/>
                    <a:pt x="11753377" y="123151"/>
                    <a:pt x="11883035" y="130377"/>
                  </a:cubicBezTo>
                  <a:cubicBezTo>
                    <a:pt x="11882775" y="145260"/>
                    <a:pt x="11882861" y="140299"/>
                    <a:pt x="11845869" y="134691"/>
                  </a:cubicBezTo>
                  <a:cubicBezTo>
                    <a:pt x="11845779" y="139652"/>
                    <a:pt x="11845695" y="144613"/>
                    <a:pt x="11845695" y="144613"/>
                  </a:cubicBezTo>
                  <a:cubicBezTo>
                    <a:pt x="11845611" y="149574"/>
                    <a:pt x="11864159" y="149898"/>
                    <a:pt x="11864245" y="144937"/>
                  </a:cubicBezTo>
                  <a:cubicBezTo>
                    <a:pt x="11882775" y="145260"/>
                    <a:pt x="11845519" y="154536"/>
                    <a:pt x="11863985" y="159821"/>
                  </a:cubicBezTo>
                  <a:cubicBezTo>
                    <a:pt x="11920179" y="126062"/>
                    <a:pt x="12030875" y="157771"/>
                    <a:pt x="12105011" y="159065"/>
                  </a:cubicBezTo>
                  <a:cubicBezTo>
                    <a:pt x="12105099" y="154104"/>
                    <a:pt x="12105099" y="154104"/>
                    <a:pt x="12086549" y="153780"/>
                  </a:cubicBezTo>
                  <a:lnTo>
                    <a:pt x="12191999" y="142555"/>
                  </a:lnTo>
                  <a:lnTo>
                    <a:pt x="12191999" y="209734"/>
                  </a:lnTo>
                  <a:lnTo>
                    <a:pt x="12178113" y="219893"/>
                  </a:lnTo>
                  <a:lnTo>
                    <a:pt x="12191999" y="219640"/>
                  </a:lnTo>
                  <a:lnTo>
                    <a:pt x="12191999" y="262413"/>
                  </a:lnTo>
                  <a:lnTo>
                    <a:pt x="12156490" y="263096"/>
                  </a:lnTo>
                  <a:cubicBezTo>
                    <a:pt x="12132133" y="264376"/>
                    <a:pt x="12107751" y="267052"/>
                    <a:pt x="12084471" y="272849"/>
                  </a:cubicBezTo>
                  <a:cubicBezTo>
                    <a:pt x="12121375" y="283419"/>
                    <a:pt x="12177335" y="264544"/>
                    <a:pt x="12176901" y="289351"/>
                  </a:cubicBezTo>
                  <a:cubicBezTo>
                    <a:pt x="12158257" y="293988"/>
                    <a:pt x="12139905" y="283742"/>
                    <a:pt x="12139645" y="298626"/>
                  </a:cubicBezTo>
                  <a:cubicBezTo>
                    <a:pt x="12158230" y="296469"/>
                    <a:pt x="12167479" y="297870"/>
                    <a:pt x="12176713" y="299892"/>
                  </a:cubicBezTo>
                  <a:lnTo>
                    <a:pt x="12191999" y="301954"/>
                  </a:lnTo>
                  <a:lnTo>
                    <a:pt x="12191999" y="3450674"/>
                  </a:lnTo>
                  <a:lnTo>
                    <a:pt x="12174288" y="3449965"/>
                  </a:lnTo>
                  <a:cubicBezTo>
                    <a:pt x="12144390" y="3448823"/>
                    <a:pt x="12114481" y="3448301"/>
                    <a:pt x="12092007" y="3450388"/>
                  </a:cubicBezTo>
                  <a:cubicBezTo>
                    <a:pt x="12077149" y="3445170"/>
                    <a:pt x="12077149" y="3445170"/>
                    <a:pt x="12077323" y="3435255"/>
                  </a:cubicBezTo>
                  <a:cubicBezTo>
                    <a:pt x="12031921" y="3464214"/>
                    <a:pt x="11987579" y="3433689"/>
                    <a:pt x="11927687" y="3437603"/>
                  </a:cubicBezTo>
                  <a:cubicBezTo>
                    <a:pt x="11942459" y="3447777"/>
                    <a:pt x="11972461" y="3443342"/>
                    <a:pt x="11972201" y="3458213"/>
                  </a:cubicBezTo>
                  <a:cubicBezTo>
                    <a:pt x="11942719" y="3432906"/>
                    <a:pt x="11837703" y="3450908"/>
                    <a:pt x="11777963" y="3444906"/>
                  </a:cubicBezTo>
                  <a:cubicBezTo>
                    <a:pt x="11777619" y="3464734"/>
                    <a:pt x="11837703" y="3450908"/>
                    <a:pt x="11837359" y="3470734"/>
                  </a:cubicBezTo>
                  <a:cubicBezTo>
                    <a:pt x="11867619" y="3451430"/>
                    <a:pt x="11912219" y="3467083"/>
                    <a:pt x="11957169" y="3462910"/>
                  </a:cubicBezTo>
                  <a:cubicBezTo>
                    <a:pt x="11837099" y="3485606"/>
                    <a:pt x="11687553" y="3482996"/>
                    <a:pt x="11597659" y="3491344"/>
                  </a:cubicBezTo>
                  <a:cubicBezTo>
                    <a:pt x="11641999" y="3521869"/>
                    <a:pt x="11777359" y="3479605"/>
                    <a:pt x="11806667" y="3514826"/>
                  </a:cubicBezTo>
                  <a:cubicBezTo>
                    <a:pt x="11851703" y="3505694"/>
                    <a:pt x="11866581" y="3510913"/>
                    <a:pt x="11896651" y="3501521"/>
                  </a:cubicBezTo>
                  <a:cubicBezTo>
                    <a:pt x="11881527" y="3511174"/>
                    <a:pt x="11881439" y="3516131"/>
                    <a:pt x="11911267" y="3521610"/>
                  </a:cubicBezTo>
                  <a:cubicBezTo>
                    <a:pt x="11941679" y="3492390"/>
                    <a:pt x="12045849" y="3523959"/>
                    <a:pt x="12076197" y="3499697"/>
                  </a:cubicBezTo>
                  <a:cubicBezTo>
                    <a:pt x="12090883" y="3514828"/>
                    <a:pt x="12121055" y="3500480"/>
                    <a:pt x="12135915" y="3505698"/>
                  </a:cubicBezTo>
                  <a:cubicBezTo>
                    <a:pt x="12135829" y="3510654"/>
                    <a:pt x="12120967" y="3505436"/>
                    <a:pt x="12120881" y="3510393"/>
                  </a:cubicBezTo>
                  <a:cubicBezTo>
                    <a:pt x="12120708" y="3520308"/>
                    <a:pt x="12146853" y="3522004"/>
                    <a:pt x="12171196" y="3519949"/>
                  </a:cubicBezTo>
                  <a:lnTo>
                    <a:pt x="12191999" y="3516442"/>
                  </a:lnTo>
                  <a:lnTo>
                    <a:pt x="12191999" y="3561961"/>
                  </a:lnTo>
                  <a:lnTo>
                    <a:pt x="12146649" y="3560273"/>
                  </a:lnTo>
                  <a:cubicBezTo>
                    <a:pt x="12124682" y="3560044"/>
                    <a:pt x="12105035" y="3560941"/>
                    <a:pt x="12090019" y="3564398"/>
                  </a:cubicBezTo>
                  <a:cubicBezTo>
                    <a:pt x="12045415" y="3548743"/>
                    <a:pt x="11970211" y="3572224"/>
                    <a:pt x="11895609" y="3561005"/>
                  </a:cubicBezTo>
                  <a:cubicBezTo>
                    <a:pt x="11850577" y="3570135"/>
                    <a:pt x="11805631" y="3574309"/>
                    <a:pt x="11790855" y="3564134"/>
                  </a:cubicBezTo>
                  <a:cubicBezTo>
                    <a:pt x="11775887" y="3563874"/>
                    <a:pt x="11775801" y="3568830"/>
                    <a:pt x="11760767" y="3573525"/>
                  </a:cubicBezTo>
                  <a:cubicBezTo>
                    <a:pt x="11760683" y="3578484"/>
                    <a:pt x="11775715" y="3573787"/>
                    <a:pt x="11775541" y="3583701"/>
                  </a:cubicBezTo>
                  <a:cubicBezTo>
                    <a:pt x="11760855" y="3568569"/>
                    <a:pt x="11745651" y="3583179"/>
                    <a:pt x="11715821" y="3577701"/>
                  </a:cubicBezTo>
                  <a:cubicBezTo>
                    <a:pt x="11641047" y="3576395"/>
                    <a:pt x="11521327" y="3579264"/>
                    <a:pt x="11416747" y="3572480"/>
                  </a:cubicBezTo>
                  <a:cubicBezTo>
                    <a:pt x="11416919" y="3562566"/>
                    <a:pt x="11431869" y="3562827"/>
                    <a:pt x="11446727" y="3568045"/>
                  </a:cubicBezTo>
                  <a:cubicBezTo>
                    <a:pt x="11446813" y="3563088"/>
                    <a:pt x="11446899" y="3558131"/>
                    <a:pt x="11461867" y="3558392"/>
                  </a:cubicBezTo>
                  <a:cubicBezTo>
                    <a:pt x="11446987" y="3553173"/>
                    <a:pt x="11446899" y="3558131"/>
                    <a:pt x="11446899" y="3558131"/>
                  </a:cubicBezTo>
                  <a:cubicBezTo>
                    <a:pt x="11417007" y="3557609"/>
                    <a:pt x="11447071" y="3548217"/>
                    <a:pt x="11432129" y="3547956"/>
                  </a:cubicBezTo>
                  <a:cubicBezTo>
                    <a:pt x="11398091" y="3569674"/>
                    <a:pt x="11347815" y="3557640"/>
                    <a:pt x="11299535" y="3551917"/>
                  </a:cubicBezTo>
                  <a:lnTo>
                    <a:pt x="11265797" y="3550381"/>
                  </a:lnTo>
                  <a:lnTo>
                    <a:pt x="11267545" y="3550041"/>
                  </a:lnTo>
                  <a:lnTo>
                    <a:pt x="11265075" y="3550349"/>
                  </a:lnTo>
                  <a:lnTo>
                    <a:pt x="11252597" y="3549780"/>
                  </a:lnTo>
                  <a:cubicBezTo>
                    <a:pt x="11252597" y="3549780"/>
                    <a:pt x="11252575" y="3551020"/>
                    <a:pt x="11254433" y="3551672"/>
                  </a:cubicBezTo>
                  <a:lnTo>
                    <a:pt x="11265075" y="3550349"/>
                  </a:lnTo>
                  <a:lnTo>
                    <a:pt x="11265797" y="3550381"/>
                  </a:lnTo>
                  <a:lnTo>
                    <a:pt x="11207271" y="3561773"/>
                  </a:lnTo>
                  <a:cubicBezTo>
                    <a:pt x="11144703" y="3571140"/>
                    <a:pt x="11080171" y="3572803"/>
                    <a:pt x="11057931" y="3561258"/>
                  </a:cubicBezTo>
                  <a:cubicBezTo>
                    <a:pt x="11028103" y="3555779"/>
                    <a:pt x="11042723" y="3575868"/>
                    <a:pt x="11027755" y="3575607"/>
                  </a:cubicBezTo>
                  <a:cubicBezTo>
                    <a:pt x="11042983" y="3560996"/>
                    <a:pt x="10998039" y="3565172"/>
                    <a:pt x="10998299" y="3550300"/>
                  </a:cubicBezTo>
                  <a:cubicBezTo>
                    <a:pt x="10983157" y="3559953"/>
                    <a:pt x="10968209" y="3559692"/>
                    <a:pt x="10953435" y="3549518"/>
                  </a:cubicBezTo>
                  <a:cubicBezTo>
                    <a:pt x="10968555" y="3539864"/>
                    <a:pt x="10938731" y="3534385"/>
                    <a:pt x="10923783" y="3534124"/>
                  </a:cubicBezTo>
                  <a:cubicBezTo>
                    <a:pt x="10908663" y="3543777"/>
                    <a:pt x="10878663" y="3548213"/>
                    <a:pt x="10863715" y="3547952"/>
                  </a:cubicBezTo>
                  <a:cubicBezTo>
                    <a:pt x="10863887" y="3538037"/>
                    <a:pt x="10878837" y="3538298"/>
                    <a:pt x="10878751" y="3543255"/>
                  </a:cubicBezTo>
                  <a:cubicBezTo>
                    <a:pt x="10893869" y="3533603"/>
                    <a:pt x="10893955" y="3528645"/>
                    <a:pt x="10879271" y="3513513"/>
                  </a:cubicBezTo>
                  <a:cubicBezTo>
                    <a:pt x="10879443" y="3503600"/>
                    <a:pt x="10864493" y="3503339"/>
                    <a:pt x="10879615" y="3493685"/>
                  </a:cubicBezTo>
                  <a:cubicBezTo>
                    <a:pt x="10864667" y="3493424"/>
                    <a:pt x="10849699" y="3493163"/>
                    <a:pt x="10849615" y="3498120"/>
                  </a:cubicBezTo>
                  <a:cubicBezTo>
                    <a:pt x="10879529" y="3498642"/>
                    <a:pt x="10849441" y="3508035"/>
                    <a:pt x="10849355" y="3512991"/>
                  </a:cubicBezTo>
                  <a:lnTo>
                    <a:pt x="10879271" y="3513513"/>
                  </a:lnTo>
                  <a:cubicBezTo>
                    <a:pt x="10863975" y="3533080"/>
                    <a:pt x="10864407" y="3508296"/>
                    <a:pt x="10834323" y="3517687"/>
                  </a:cubicBezTo>
                  <a:cubicBezTo>
                    <a:pt x="10834323" y="3517687"/>
                    <a:pt x="10834407" y="3512730"/>
                    <a:pt x="10819441" y="3512469"/>
                  </a:cubicBezTo>
                  <a:cubicBezTo>
                    <a:pt x="10834667" y="3497859"/>
                    <a:pt x="10834927" y="3482989"/>
                    <a:pt x="10864925" y="3478554"/>
                  </a:cubicBezTo>
                  <a:cubicBezTo>
                    <a:pt x="10820047" y="3477770"/>
                    <a:pt x="10790067" y="3482205"/>
                    <a:pt x="10760067" y="3486640"/>
                  </a:cubicBezTo>
                  <a:cubicBezTo>
                    <a:pt x="10760067" y="3486640"/>
                    <a:pt x="10745205" y="3481422"/>
                    <a:pt x="10745291" y="3476466"/>
                  </a:cubicBezTo>
                  <a:cubicBezTo>
                    <a:pt x="10610173" y="3503858"/>
                    <a:pt x="10521059" y="3467593"/>
                    <a:pt x="10401251" y="3475420"/>
                  </a:cubicBezTo>
                  <a:cubicBezTo>
                    <a:pt x="10386563" y="3460287"/>
                    <a:pt x="10356477" y="3469679"/>
                    <a:pt x="10311619" y="3468896"/>
                  </a:cubicBezTo>
                  <a:cubicBezTo>
                    <a:pt x="10311791" y="3458982"/>
                    <a:pt x="10311791" y="3458982"/>
                    <a:pt x="10311877" y="3454025"/>
                  </a:cubicBezTo>
                  <a:cubicBezTo>
                    <a:pt x="10236931" y="3462633"/>
                    <a:pt x="10177553" y="3436805"/>
                    <a:pt x="10102695" y="3440457"/>
                  </a:cubicBezTo>
                  <a:cubicBezTo>
                    <a:pt x="10102695" y="3440457"/>
                    <a:pt x="10102695" y="3440457"/>
                    <a:pt x="10102867" y="3430543"/>
                  </a:cubicBezTo>
                  <a:cubicBezTo>
                    <a:pt x="10057835" y="3439674"/>
                    <a:pt x="10058181" y="3419846"/>
                    <a:pt x="10013059" y="3433934"/>
                  </a:cubicBezTo>
                  <a:cubicBezTo>
                    <a:pt x="10013231" y="3424019"/>
                    <a:pt x="9983319" y="3423498"/>
                    <a:pt x="9953339" y="3427933"/>
                  </a:cubicBezTo>
                  <a:cubicBezTo>
                    <a:pt x="9968457" y="3418280"/>
                    <a:pt x="9953513" y="3418019"/>
                    <a:pt x="9953687" y="3408105"/>
                  </a:cubicBezTo>
                  <a:cubicBezTo>
                    <a:pt x="9923773" y="3407582"/>
                    <a:pt x="9938545" y="3417758"/>
                    <a:pt x="9923599" y="3417497"/>
                  </a:cubicBezTo>
                  <a:cubicBezTo>
                    <a:pt x="9864139" y="3396625"/>
                    <a:pt x="9774745" y="3375230"/>
                    <a:pt x="9699817" y="3383840"/>
                  </a:cubicBezTo>
                  <a:cubicBezTo>
                    <a:pt x="9685197" y="3363751"/>
                    <a:pt x="9640509" y="3353054"/>
                    <a:pt x="9595735" y="3347314"/>
                  </a:cubicBezTo>
                  <a:cubicBezTo>
                    <a:pt x="9610855" y="3337661"/>
                    <a:pt x="9611027" y="3327747"/>
                    <a:pt x="9611115" y="3322790"/>
                  </a:cubicBezTo>
                  <a:lnTo>
                    <a:pt x="9576005" y="3315304"/>
                  </a:lnTo>
                  <a:lnTo>
                    <a:pt x="9497847" y="3315304"/>
                  </a:lnTo>
                  <a:lnTo>
                    <a:pt x="9461991" y="3319874"/>
                  </a:lnTo>
                  <a:cubicBezTo>
                    <a:pt x="9405137" y="3323534"/>
                    <a:pt x="9363153" y="3319079"/>
                    <a:pt x="9329001" y="3348259"/>
                  </a:cubicBezTo>
                  <a:cubicBezTo>
                    <a:pt x="9343779" y="3358442"/>
                    <a:pt x="9344211" y="3333636"/>
                    <a:pt x="9388983" y="3339380"/>
                  </a:cubicBezTo>
                  <a:cubicBezTo>
                    <a:pt x="9328395" y="3382989"/>
                    <a:pt x="9164613" y="3340428"/>
                    <a:pt x="9074393" y="3368629"/>
                  </a:cubicBezTo>
                  <a:cubicBezTo>
                    <a:pt x="9029965" y="3343039"/>
                    <a:pt x="8984239" y="3391869"/>
                    <a:pt x="8954863" y="3361579"/>
                  </a:cubicBezTo>
                  <a:cubicBezTo>
                    <a:pt x="8939811" y="3366279"/>
                    <a:pt x="8924867" y="3366019"/>
                    <a:pt x="8924779" y="3370980"/>
                  </a:cubicBezTo>
                  <a:cubicBezTo>
                    <a:pt x="8909919" y="3365758"/>
                    <a:pt x="8895057" y="3360535"/>
                    <a:pt x="8880179" y="3355313"/>
                  </a:cubicBezTo>
                  <a:cubicBezTo>
                    <a:pt x="8880091" y="3360275"/>
                    <a:pt x="8865059" y="3364975"/>
                    <a:pt x="8880005" y="3365235"/>
                  </a:cubicBezTo>
                  <a:cubicBezTo>
                    <a:pt x="8864967" y="3369936"/>
                    <a:pt x="8835167" y="3364453"/>
                    <a:pt x="8820303" y="3359231"/>
                  </a:cubicBezTo>
                  <a:cubicBezTo>
                    <a:pt x="8730495" y="3362626"/>
                    <a:pt x="8670515" y="3371505"/>
                    <a:pt x="8580991" y="3360016"/>
                  </a:cubicBezTo>
                  <a:cubicBezTo>
                    <a:pt x="8520751" y="3383777"/>
                    <a:pt x="8416343" y="3367069"/>
                    <a:pt x="8356623" y="3361063"/>
                  </a:cubicBezTo>
                  <a:cubicBezTo>
                    <a:pt x="8206767" y="3378298"/>
                    <a:pt x="8042725" y="3350621"/>
                    <a:pt x="7937557" y="3378562"/>
                  </a:cubicBezTo>
                  <a:cubicBezTo>
                    <a:pt x="7937731" y="3368639"/>
                    <a:pt x="7922763" y="3368379"/>
                    <a:pt x="7922935" y="3358456"/>
                  </a:cubicBezTo>
                  <a:cubicBezTo>
                    <a:pt x="7907987" y="3358195"/>
                    <a:pt x="7907815" y="3368118"/>
                    <a:pt x="7907647" y="3378039"/>
                  </a:cubicBezTo>
                  <a:cubicBezTo>
                    <a:pt x="7877835" y="3372556"/>
                    <a:pt x="7892869" y="3367856"/>
                    <a:pt x="7878095" y="3357674"/>
                  </a:cubicBezTo>
                  <a:cubicBezTo>
                    <a:pt x="7877835" y="3372556"/>
                    <a:pt x="7862959" y="3367335"/>
                    <a:pt x="7833151" y="3361851"/>
                  </a:cubicBezTo>
                  <a:cubicBezTo>
                    <a:pt x="7832803" y="3381697"/>
                    <a:pt x="7877923" y="3367595"/>
                    <a:pt x="7862695" y="3382218"/>
                  </a:cubicBezTo>
                  <a:cubicBezTo>
                    <a:pt x="7847921" y="3372034"/>
                    <a:pt x="7773171" y="3370729"/>
                    <a:pt x="7788375" y="3356108"/>
                  </a:cubicBezTo>
                  <a:cubicBezTo>
                    <a:pt x="7758483" y="3355586"/>
                    <a:pt x="7758395" y="3360546"/>
                    <a:pt x="7758223" y="3370467"/>
                  </a:cubicBezTo>
                  <a:cubicBezTo>
                    <a:pt x="7668501" y="3368902"/>
                    <a:pt x="7653987" y="3343835"/>
                    <a:pt x="7563943" y="3362115"/>
                  </a:cubicBezTo>
                  <a:cubicBezTo>
                    <a:pt x="7564027" y="3357153"/>
                    <a:pt x="7564027" y="3357153"/>
                    <a:pt x="7564115" y="3352193"/>
                  </a:cubicBezTo>
                  <a:cubicBezTo>
                    <a:pt x="7534199" y="3351671"/>
                    <a:pt x="7519167" y="3356370"/>
                    <a:pt x="7518993" y="3366293"/>
                  </a:cubicBezTo>
                  <a:cubicBezTo>
                    <a:pt x="7489099" y="3365770"/>
                    <a:pt x="7489273" y="3355848"/>
                    <a:pt x="7474307" y="3355587"/>
                  </a:cubicBezTo>
                  <a:cubicBezTo>
                    <a:pt x="7444411" y="3355065"/>
                    <a:pt x="7444065" y="3374911"/>
                    <a:pt x="7399207" y="3374128"/>
                  </a:cubicBezTo>
                  <a:cubicBezTo>
                    <a:pt x="7429463" y="3354804"/>
                    <a:pt x="7354435" y="3368383"/>
                    <a:pt x="7339657" y="3358200"/>
                  </a:cubicBezTo>
                  <a:cubicBezTo>
                    <a:pt x="7309767" y="3357679"/>
                    <a:pt x="7309507" y="3372563"/>
                    <a:pt x="7279591" y="3372039"/>
                  </a:cubicBezTo>
                  <a:cubicBezTo>
                    <a:pt x="7279767" y="3362116"/>
                    <a:pt x="7309593" y="3367600"/>
                    <a:pt x="7309679" y="3362639"/>
                  </a:cubicBezTo>
                  <a:cubicBezTo>
                    <a:pt x="7220043" y="3356112"/>
                    <a:pt x="7204925" y="3365773"/>
                    <a:pt x="7130257" y="3359507"/>
                  </a:cubicBezTo>
                  <a:cubicBezTo>
                    <a:pt x="7085397" y="3358724"/>
                    <a:pt x="7040451" y="3362902"/>
                    <a:pt x="7025503" y="3362642"/>
                  </a:cubicBezTo>
                  <a:cubicBezTo>
                    <a:pt x="6995695" y="3357158"/>
                    <a:pt x="6995867" y="3347236"/>
                    <a:pt x="6966039" y="3341754"/>
                  </a:cubicBezTo>
                  <a:cubicBezTo>
                    <a:pt x="6936147" y="3341232"/>
                    <a:pt x="6861131" y="3354810"/>
                    <a:pt x="6846427" y="3339666"/>
                  </a:cubicBezTo>
                  <a:cubicBezTo>
                    <a:pt x="6771499" y="3348282"/>
                    <a:pt x="6711779" y="3342277"/>
                    <a:pt x="6607131" y="3340451"/>
                  </a:cubicBezTo>
                  <a:cubicBezTo>
                    <a:pt x="6606785" y="3360296"/>
                    <a:pt x="6517323" y="3343846"/>
                    <a:pt x="6502463" y="3338624"/>
                  </a:cubicBezTo>
                  <a:cubicBezTo>
                    <a:pt x="6487429" y="3343324"/>
                    <a:pt x="6502377" y="3343586"/>
                    <a:pt x="6502203" y="3353507"/>
                  </a:cubicBezTo>
                  <a:cubicBezTo>
                    <a:pt x="6472291" y="3352985"/>
                    <a:pt x="6457515" y="3342803"/>
                    <a:pt x="6427623" y="3342280"/>
                  </a:cubicBezTo>
                  <a:cubicBezTo>
                    <a:pt x="6412587" y="3346980"/>
                    <a:pt x="6427363" y="3357165"/>
                    <a:pt x="6427275" y="3362125"/>
                  </a:cubicBezTo>
                  <a:cubicBezTo>
                    <a:pt x="6412241" y="3366825"/>
                    <a:pt x="6412415" y="3356904"/>
                    <a:pt x="6412501" y="3351942"/>
                  </a:cubicBezTo>
                  <a:cubicBezTo>
                    <a:pt x="6337903" y="3340714"/>
                    <a:pt x="6262543" y="3374138"/>
                    <a:pt x="6188135" y="3352988"/>
                  </a:cubicBezTo>
                  <a:cubicBezTo>
                    <a:pt x="6157983" y="3367350"/>
                    <a:pt x="6083643" y="3341238"/>
                    <a:pt x="6068173" y="3370745"/>
                  </a:cubicBezTo>
                  <a:cubicBezTo>
                    <a:pt x="6053315" y="3365523"/>
                    <a:pt x="6038367" y="3365262"/>
                    <a:pt x="6038541" y="3355340"/>
                  </a:cubicBezTo>
                  <a:cubicBezTo>
                    <a:pt x="6008627" y="3354817"/>
                    <a:pt x="6023399" y="3365001"/>
                    <a:pt x="6008367" y="3369701"/>
                  </a:cubicBezTo>
                  <a:cubicBezTo>
                    <a:pt x="6008799" y="3344895"/>
                    <a:pt x="5918667" y="3368135"/>
                    <a:pt x="5888751" y="3367613"/>
                  </a:cubicBezTo>
                  <a:cubicBezTo>
                    <a:pt x="5858861" y="3367092"/>
                    <a:pt x="5814347" y="3346464"/>
                    <a:pt x="5798963" y="3371009"/>
                  </a:cubicBezTo>
                  <a:cubicBezTo>
                    <a:pt x="5754535" y="3345419"/>
                    <a:pt x="5709331" y="3364481"/>
                    <a:pt x="5649439" y="3368399"/>
                  </a:cubicBezTo>
                  <a:cubicBezTo>
                    <a:pt x="5634491" y="3368138"/>
                    <a:pt x="5634403" y="3373099"/>
                    <a:pt x="5634319" y="3378060"/>
                  </a:cubicBezTo>
                  <a:cubicBezTo>
                    <a:pt x="5559735" y="3366833"/>
                    <a:pt x="5499669" y="3380673"/>
                    <a:pt x="5439689" y="3389551"/>
                  </a:cubicBezTo>
                  <a:cubicBezTo>
                    <a:pt x="5409797" y="3389030"/>
                    <a:pt x="5395001" y="3378846"/>
                    <a:pt x="5395087" y="3373884"/>
                  </a:cubicBezTo>
                  <a:cubicBezTo>
                    <a:pt x="5350333" y="3368141"/>
                    <a:pt x="5350073" y="3383023"/>
                    <a:pt x="5320159" y="3382501"/>
                  </a:cubicBezTo>
                  <a:cubicBezTo>
                    <a:pt x="5335387" y="3367880"/>
                    <a:pt x="5260267" y="3386420"/>
                    <a:pt x="5260527" y="3371536"/>
                  </a:cubicBezTo>
                  <a:cubicBezTo>
                    <a:pt x="5245409" y="3381196"/>
                    <a:pt x="5200631" y="3375453"/>
                    <a:pt x="5155793" y="3374670"/>
                  </a:cubicBezTo>
                  <a:cubicBezTo>
                    <a:pt x="5185685" y="3375192"/>
                    <a:pt x="5126051" y="3364226"/>
                    <a:pt x="5111105" y="3363964"/>
                  </a:cubicBezTo>
                  <a:cubicBezTo>
                    <a:pt x="5081211" y="3363443"/>
                    <a:pt x="5066071" y="3373104"/>
                    <a:pt x="5051125" y="3372843"/>
                  </a:cubicBezTo>
                  <a:cubicBezTo>
                    <a:pt x="5021231" y="3372322"/>
                    <a:pt x="4991491" y="3361877"/>
                    <a:pt x="4976543" y="3361616"/>
                  </a:cubicBezTo>
                  <a:cubicBezTo>
                    <a:pt x="4931769" y="3355872"/>
                    <a:pt x="4857101" y="3349606"/>
                    <a:pt x="4797121" y="3358484"/>
                  </a:cubicBezTo>
                  <a:cubicBezTo>
                    <a:pt x="4782347" y="3348301"/>
                    <a:pt x="4782263" y="3353262"/>
                    <a:pt x="4797467" y="3338639"/>
                  </a:cubicBezTo>
                  <a:cubicBezTo>
                    <a:pt x="4737143" y="3367363"/>
                    <a:pt x="4692803" y="3336813"/>
                    <a:pt x="4647875" y="3340991"/>
                  </a:cubicBezTo>
                  <a:cubicBezTo>
                    <a:pt x="4647703" y="3350913"/>
                    <a:pt x="4677595" y="3351435"/>
                    <a:pt x="4677335" y="3366319"/>
                  </a:cubicBezTo>
                  <a:cubicBezTo>
                    <a:pt x="4647963" y="3336030"/>
                    <a:pt x="4542859" y="3359008"/>
                    <a:pt x="4483141" y="3353004"/>
                  </a:cubicBezTo>
                  <a:cubicBezTo>
                    <a:pt x="4482879" y="3367886"/>
                    <a:pt x="4542947" y="3354048"/>
                    <a:pt x="4542515" y="3378853"/>
                  </a:cubicBezTo>
                  <a:cubicBezTo>
                    <a:pt x="4572839" y="3354568"/>
                    <a:pt x="4617351" y="3375197"/>
                    <a:pt x="4662387" y="3366058"/>
                  </a:cubicBezTo>
                  <a:cubicBezTo>
                    <a:pt x="4542253" y="3393737"/>
                    <a:pt x="4377779" y="3390866"/>
                    <a:pt x="4287905" y="3399222"/>
                  </a:cubicBezTo>
                  <a:cubicBezTo>
                    <a:pt x="4332247" y="3429773"/>
                    <a:pt x="4467590" y="3387472"/>
                    <a:pt x="4511839" y="3422982"/>
                  </a:cubicBezTo>
                  <a:lnTo>
                    <a:pt x="4537515" y="3419652"/>
                  </a:lnTo>
                  <a:lnTo>
                    <a:pt x="4528523" y="3416962"/>
                  </a:lnTo>
                  <a:lnTo>
                    <a:pt x="4554727" y="3417419"/>
                  </a:lnTo>
                  <a:lnTo>
                    <a:pt x="4562419" y="3416421"/>
                  </a:lnTo>
                  <a:cubicBezTo>
                    <a:pt x="4575523" y="3415410"/>
                    <a:pt x="4586759" y="3414364"/>
                    <a:pt x="4601799" y="3409665"/>
                  </a:cubicBezTo>
                  <a:cubicBezTo>
                    <a:pt x="4586679" y="3419326"/>
                    <a:pt x="4601543" y="3424548"/>
                    <a:pt x="4616401" y="3429771"/>
                  </a:cubicBezTo>
                  <a:cubicBezTo>
                    <a:pt x="4661783" y="3400787"/>
                    <a:pt x="4765843" y="3437340"/>
                    <a:pt x="4781307" y="3407836"/>
                  </a:cubicBezTo>
                  <a:cubicBezTo>
                    <a:pt x="4795909" y="3427941"/>
                    <a:pt x="4841115" y="3408880"/>
                    <a:pt x="4855975" y="3414101"/>
                  </a:cubicBezTo>
                  <a:cubicBezTo>
                    <a:pt x="4855893" y="3419062"/>
                    <a:pt x="4841031" y="3413840"/>
                    <a:pt x="4840945" y="3418801"/>
                  </a:cubicBezTo>
                  <a:cubicBezTo>
                    <a:pt x="4840599" y="3438646"/>
                    <a:pt x="4945503" y="3425589"/>
                    <a:pt x="4930731" y="3415407"/>
                  </a:cubicBezTo>
                  <a:cubicBezTo>
                    <a:pt x="4975243" y="3436035"/>
                    <a:pt x="5020455" y="3416973"/>
                    <a:pt x="5080431" y="3408094"/>
                  </a:cubicBezTo>
                  <a:cubicBezTo>
                    <a:pt x="5110067" y="3423499"/>
                    <a:pt x="5244451" y="3435770"/>
                    <a:pt x="5274801" y="3411487"/>
                  </a:cubicBezTo>
                  <a:cubicBezTo>
                    <a:pt x="5289747" y="3411747"/>
                    <a:pt x="5289663" y="3416709"/>
                    <a:pt x="5289489" y="3426631"/>
                  </a:cubicBezTo>
                  <a:cubicBezTo>
                    <a:pt x="5379275" y="3423235"/>
                    <a:pt x="5424307" y="3414097"/>
                    <a:pt x="5498803" y="3430284"/>
                  </a:cubicBezTo>
                  <a:cubicBezTo>
                    <a:pt x="5438823" y="3439163"/>
                    <a:pt x="5379275" y="3423235"/>
                    <a:pt x="5334003" y="3447259"/>
                  </a:cubicBezTo>
                  <a:cubicBezTo>
                    <a:pt x="5334003" y="3447259"/>
                    <a:pt x="5348947" y="3447520"/>
                    <a:pt x="5348775" y="3457442"/>
                  </a:cubicBezTo>
                  <a:cubicBezTo>
                    <a:pt x="5378755" y="3453003"/>
                    <a:pt x="5378755" y="3453003"/>
                    <a:pt x="5408581" y="3458486"/>
                  </a:cubicBezTo>
                  <a:cubicBezTo>
                    <a:pt x="5423703" y="3448823"/>
                    <a:pt x="5468739" y="3439685"/>
                    <a:pt x="5498371" y="3455091"/>
                  </a:cubicBezTo>
                  <a:cubicBezTo>
                    <a:pt x="5528627" y="3435768"/>
                    <a:pt x="5558351" y="3446212"/>
                    <a:pt x="5588611" y="3426889"/>
                  </a:cubicBezTo>
                  <a:cubicBezTo>
                    <a:pt x="5558437" y="3441251"/>
                    <a:pt x="5603383" y="3437073"/>
                    <a:pt x="5633191" y="3442556"/>
                  </a:cubicBezTo>
                  <a:cubicBezTo>
                    <a:pt x="5513143" y="3465274"/>
                    <a:pt x="5378669" y="3457964"/>
                    <a:pt x="5288707" y="3471282"/>
                  </a:cubicBezTo>
                  <a:cubicBezTo>
                    <a:pt x="5273763" y="3471021"/>
                    <a:pt x="5229249" y="3450393"/>
                    <a:pt x="5228899" y="3470238"/>
                  </a:cubicBezTo>
                  <a:cubicBezTo>
                    <a:pt x="5199071" y="3464755"/>
                    <a:pt x="5199249" y="3454832"/>
                    <a:pt x="5184301" y="3454571"/>
                  </a:cubicBezTo>
                  <a:cubicBezTo>
                    <a:pt x="5184211" y="3459532"/>
                    <a:pt x="5169265" y="3459271"/>
                    <a:pt x="5154147" y="3468933"/>
                  </a:cubicBezTo>
                  <a:cubicBezTo>
                    <a:pt x="5139183" y="3468672"/>
                    <a:pt x="5139443" y="3453788"/>
                    <a:pt x="5124407" y="3458488"/>
                  </a:cubicBezTo>
                  <a:cubicBezTo>
                    <a:pt x="5094599" y="3453005"/>
                    <a:pt x="5109199" y="3473111"/>
                    <a:pt x="5079305" y="3472589"/>
                  </a:cubicBezTo>
                  <a:cubicBezTo>
                    <a:pt x="5079393" y="3467628"/>
                    <a:pt x="5079479" y="3462667"/>
                    <a:pt x="5064515" y="3462406"/>
                  </a:cubicBezTo>
                  <a:cubicBezTo>
                    <a:pt x="5004187" y="3491129"/>
                    <a:pt x="4870057" y="3463974"/>
                    <a:pt x="4809987" y="3477814"/>
                  </a:cubicBezTo>
                  <a:cubicBezTo>
                    <a:pt x="4750531" y="3456925"/>
                    <a:pt x="4690201" y="3485649"/>
                    <a:pt x="4600675" y="3474160"/>
                  </a:cubicBezTo>
                  <a:cubicBezTo>
                    <a:pt x="4555729" y="3478339"/>
                    <a:pt x="4510715" y="3487477"/>
                    <a:pt x="4496007" y="3472334"/>
                  </a:cubicBezTo>
                  <a:cubicBezTo>
                    <a:pt x="4480975" y="3477034"/>
                    <a:pt x="4465943" y="3481734"/>
                    <a:pt x="4450907" y="3486434"/>
                  </a:cubicBezTo>
                  <a:cubicBezTo>
                    <a:pt x="4465853" y="3486694"/>
                    <a:pt x="4465853" y="3486694"/>
                    <a:pt x="4465683" y="3496618"/>
                  </a:cubicBezTo>
                  <a:cubicBezTo>
                    <a:pt x="4465943" y="3481734"/>
                    <a:pt x="4435853" y="3491135"/>
                    <a:pt x="4420907" y="3490874"/>
                  </a:cubicBezTo>
                  <a:cubicBezTo>
                    <a:pt x="4331207" y="3489308"/>
                    <a:pt x="4211503" y="3492181"/>
                    <a:pt x="4106925" y="3485393"/>
                  </a:cubicBezTo>
                  <a:cubicBezTo>
                    <a:pt x="4107185" y="3470509"/>
                    <a:pt x="4107099" y="3475470"/>
                    <a:pt x="4136923" y="3480953"/>
                  </a:cubicBezTo>
                  <a:cubicBezTo>
                    <a:pt x="4137011" y="3475993"/>
                    <a:pt x="4137095" y="3471030"/>
                    <a:pt x="4137095" y="3471030"/>
                  </a:cubicBezTo>
                  <a:cubicBezTo>
                    <a:pt x="4137183" y="3466070"/>
                    <a:pt x="4122217" y="3465809"/>
                    <a:pt x="4122133" y="3470770"/>
                  </a:cubicBezTo>
                  <a:cubicBezTo>
                    <a:pt x="4107185" y="3470509"/>
                    <a:pt x="4137271" y="3461109"/>
                    <a:pt x="4122391" y="3455887"/>
                  </a:cubicBezTo>
                  <a:cubicBezTo>
                    <a:pt x="4076943" y="3489832"/>
                    <a:pt x="3987743" y="3458499"/>
                    <a:pt x="3927935" y="3457455"/>
                  </a:cubicBezTo>
                  <a:cubicBezTo>
                    <a:pt x="3927849" y="3462416"/>
                    <a:pt x="3927849" y="3462416"/>
                    <a:pt x="3942815" y="3462677"/>
                  </a:cubicBezTo>
                  <a:cubicBezTo>
                    <a:pt x="3867695" y="3481217"/>
                    <a:pt x="3747927" y="3489052"/>
                    <a:pt x="3718361" y="3468685"/>
                  </a:cubicBezTo>
                  <a:cubicBezTo>
                    <a:pt x="3688467" y="3468163"/>
                    <a:pt x="3718015" y="3488530"/>
                    <a:pt x="3688207" y="3483047"/>
                  </a:cubicBezTo>
                  <a:cubicBezTo>
                    <a:pt x="3703325" y="3473384"/>
                    <a:pt x="3658377" y="3477564"/>
                    <a:pt x="3658637" y="3462679"/>
                  </a:cubicBezTo>
                  <a:cubicBezTo>
                    <a:pt x="3651079" y="3467510"/>
                    <a:pt x="3639823" y="3469795"/>
                    <a:pt x="3628627" y="3468359"/>
                  </a:cubicBezTo>
                  <a:lnTo>
                    <a:pt x="3608875" y="3457260"/>
                  </a:lnTo>
                  <a:lnTo>
                    <a:pt x="3606426" y="3454945"/>
                  </a:lnTo>
                  <a:lnTo>
                    <a:pt x="3599014" y="3451718"/>
                  </a:lnTo>
                  <a:lnTo>
                    <a:pt x="3584235" y="3441530"/>
                  </a:lnTo>
                  <a:cubicBezTo>
                    <a:pt x="3569025" y="3456153"/>
                    <a:pt x="3539116" y="3455631"/>
                    <a:pt x="3509132" y="3460070"/>
                  </a:cubicBezTo>
                  <a:cubicBezTo>
                    <a:pt x="3509308" y="3450148"/>
                    <a:pt x="3524256" y="3450409"/>
                    <a:pt x="3539116" y="3455631"/>
                  </a:cubicBezTo>
                  <a:cubicBezTo>
                    <a:pt x="3539288" y="3445708"/>
                    <a:pt x="3554319" y="3441008"/>
                    <a:pt x="3539631" y="3425863"/>
                  </a:cubicBezTo>
                  <a:cubicBezTo>
                    <a:pt x="3524428" y="3440486"/>
                    <a:pt x="3509826" y="3420380"/>
                    <a:pt x="3479739" y="3429781"/>
                  </a:cubicBezTo>
                  <a:cubicBezTo>
                    <a:pt x="3479824" y="3424819"/>
                    <a:pt x="3479824" y="3424819"/>
                    <a:pt x="3479916" y="3419858"/>
                  </a:cubicBezTo>
                  <a:cubicBezTo>
                    <a:pt x="3495120" y="3405235"/>
                    <a:pt x="3495380" y="3390352"/>
                    <a:pt x="3525296" y="3390875"/>
                  </a:cubicBezTo>
                  <a:cubicBezTo>
                    <a:pt x="3510432" y="3385652"/>
                    <a:pt x="3510519" y="3380691"/>
                    <a:pt x="3510608" y="3375729"/>
                  </a:cubicBezTo>
                  <a:cubicBezTo>
                    <a:pt x="3495642" y="3375468"/>
                    <a:pt x="3495552" y="3380430"/>
                    <a:pt x="3480607" y="3380169"/>
                  </a:cubicBezTo>
                  <a:cubicBezTo>
                    <a:pt x="3480779" y="3370247"/>
                    <a:pt x="3465917" y="3365024"/>
                    <a:pt x="3450884" y="3369725"/>
                  </a:cubicBezTo>
                  <a:cubicBezTo>
                    <a:pt x="3466004" y="3360062"/>
                    <a:pt x="3466264" y="3345180"/>
                    <a:pt x="3451404" y="3339956"/>
                  </a:cubicBezTo>
                  <a:cubicBezTo>
                    <a:pt x="3451404" y="3339956"/>
                    <a:pt x="3466351" y="3340218"/>
                    <a:pt x="3481388" y="3335518"/>
                  </a:cubicBezTo>
                  <a:cubicBezTo>
                    <a:pt x="3466482" y="3332777"/>
                    <a:pt x="3462852" y="3326510"/>
                    <a:pt x="3466696" y="3320373"/>
                  </a:cubicBezTo>
                  <a:lnTo>
                    <a:pt x="3477340" y="3315304"/>
                  </a:lnTo>
                  <a:lnTo>
                    <a:pt x="3293050" y="3315304"/>
                  </a:lnTo>
                  <a:lnTo>
                    <a:pt x="3286788" y="3321312"/>
                  </a:lnTo>
                  <a:lnTo>
                    <a:pt x="3274858" y="3315304"/>
                  </a:lnTo>
                  <a:lnTo>
                    <a:pt x="2626280" y="3315304"/>
                  </a:lnTo>
                  <a:lnTo>
                    <a:pt x="2635497" y="3317234"/>
                  </a:lnTo>
                  <a:cubicBezTo>
                    <a:pt x="2676780" y="3322138"/>
                    <a:pt x="2724498" y="3320181"/>
                    <a:pt x="2746738" y="3331726"/>
                  </a:cubicBezTo>
                  <a:cubicBezTo>
                    <a:pt x="2761772" y="3327031"/>
                    <a:pt x="2776890" y="3317377"/>
                    <a:pt x="2806807" y="3317899"/>
                  </a:cubicBezTo>
                  <a:cubicBezTo>
                    <a:pt x="2806720" y="3322857"/>
                    <a:pt x="2821686" y="3323118"/>
                    <a:pt x="2821511" y="3333031"/>
                  </a:cubicBezTo>
                  <a:cubicBezTo>
                    <a:pt x="2881405" y="3329119"/>
                    <a:pt x="2896352" y="3329380"/>
                    <a:pt x="2971213" y="3325728"/>
                  </a:cubicBezTo>
                  <a:cubicBezTo>
                    <a:pt x="2971040" y="3335641"/>
                    <a:pt x="2941128" y="3335119"/>
                    <a:pt x="2926180" y="3334858"/>
                  </a:cubicBezTo>
                  <a:cubicBezTo>
                    <a:pt x="2956005" y="3340338"/>
                    <a:pt x="2970780" y="3350512"/>
                    <a:pt x="3000609" y="3355991"/>
                  </a:cubicBezTo>
                  <a:cubicBezTo>
                    <a:pt x="3000609" y="3355991"/>
                    <a:pt x="3000695" y="3351034"/>
                    <a:pt x="3015727" y="3346339"/>
                  </a:cubicBezTo>
                  <a:cubicBezTo>
                    <a:pt x="3015643" y="3351295"/>
                    <a:pt x="3045555" y="3351817"/>
                    <a:pt x="3045382" y="3361731"/>
                  </a:cubicBezTo>
                  <a:cubicBezTo>
                    <a:pt x="3030173" y="3376342"/>
                    <a:pt x="3000609" y="3355991"/>
                    <a:pt x="3000349" y="3370862"/>
                  </a:cubicBezTo>
                  <a:cubicBezTo>
                    <a:pt x="2977979" y="3366752"/>
                    <a:pt x="2930276" y="3367780"/>
                    <a:pt x="2907639" y="3379005"/>
                  </a:cubicBezTo>
                  <a:lnTo>
                    <a:pt x="2895226" y="3393819"/>
                  </a:lnTo>
                  <a:lnTo>
                    <a:pt x="2895248" y="3392580"/>
                  </a:lnTo>
                  <a:cubicBezTo>
                    <a:pt x="2895314" y="3388862"/>
                    <a:pt x="2895400" y="3383906"/>
                    <a:pt x="2895400" y="3383906"/>
                  </a:cubicBezTo>
                  <a:cubicBezTo>
                    <a:pt x="2865336" y="3393298"/>
                    <a:pt x="2865682" y="3373470"/>
                    <a:pt x="2835594" y="3382862"/>
                  </a:cubicBezTo>
                  <a:cubicBezTo>
                    <a:pt x="2820646" y="3382601"/>
                    <a:pt x="2820473" y="3392515"/>
                    <a:pt x="2805509" y="3392253"/>
                  </a:cubicBezTo>
                  <a:cubicBezTo>
                    <a:pt x="2805422" y="3397211"/>
                    <a:pt x="2805422" y="3397211"/>
                    <a:pt x="2805249" y="3407125"/>
                  </a:cubicBezTo>
                  <a:cubicBezTo>
                    <a:pt x="2775335" y="3406603"/>
                    <a:pt x="2715614" y="3400601"/>
                    <a:pt x="2700322" y="3420168"/>
                  </a:cubicBezTo>
                  <a:cubicBezTo>
                    <a:pt x="2670579" y="3409733"/>
                    <a:pt x="2610512" y="3423559"/>
                    <a:pt x="2580948" y="3403210"/>
                  </a:cubicBezTo>
                  <a:cubicBezTo>
                    <a:pt x="2550599" y="3427472"/>
                    <a:pt x="2476345" y="3396425"/>
                    <a:pt x="2460965" y="3420948"/>
                  </a:cubicBezTo>
                  <a:cubicBezTo>
                    <a:pt x="2446105" y="3415731"/>
                    <a:pt x="2446278" y="3405818"/>
                    <a:pt x="2446364" y="3400860"/>
                  </a:cubicBezTo>
                  <a:cubicBezTo>
                    <a:pt x="2431226" y="3410513"/>
                    <a:pt x="2416277" y="3410252"/>
                    <a:pt x="2416452" y="3400338"/>
                  </a:cubicBezTo>
                  <a:cubicBezTo>
                    <a:pt x="2356538" y="3404251"/>
                    <a:pt x="2252218" y="3382596"/>
                    <a:pt x="2206924" y="3406597"/>
                  </a:cubicBezTo>
                  <a:cubicBezTo>
                    <a:pt x="2192236" y="3391466"/>
                    <a:pt x="2132408" y="3390422"/>
                    <a:pt x="2102324" y="3399814"/>
                  </a:cubicBezTo>
                  <a:cubicBezTo>
                    <a:pt x="2102236" y="3404770"/>
                    <a:pt x="2102236" y="3404770"/>
                    <a:pt x="2102150" y="3409727"/>
                  </a:cubicBezTo>
                  <a:cubicBezTo>
                    <a:pt x="2027051" y="3428251"/>
                    <a:pt x="1952709" y="3402160"/>
                    <a:pt x="1907154" y="3441032"/>
                  </a:cubicBezTo>
                  <a:cubicBezTo>
                    <a:pt x="1936791" y="3456426"/>
                    <a:pt x="1937223" y="3431641"/>
                    <a:pt x="1967136" y="3432163"/>
                  </a:cubicBezTo>
                  <a:cubicBezTo>
                    <a:pt x="1906550" y="3475732"/>
                    <a:pt x="1757696" y="3433465"/>
                    <a:pt x="1682403" y="3461903"/>
                  </a:cubicBezTo>
                  <a:cubicBezTo>
                    <a:pt x="1623028" y="3436073"/>
                    <a:pt x="1577303" y="3484860"/>
                    <a:pt x="1562768" y="3459813"/>
                  </a:cubicBezTo>
                  <a:cubicBezTo>
                    <a:pt x="1547820" y="3459553"/>
                    <a:pt x="1532875" y="3459293"/>
                    <a:pt x="1532788" y="3464249"/>
                  </a:cubicBezTo>
                  <a:cubicBezTo>
                    <a:pt x="1517819" y="3463988"/>
                    <a:pt x="1502959" y="3458770"/>
                    <a:pt x="1488099" y="3453552"/>
                  </a:cubicBezTo>
                  <a:cubicBezTo>
                    <a:pt x="1488099" y="3453552"/>
                    <a:pt x="1473047" y="3458248"/>
                    <a:pt x="1488014" y="3458509"/>
                  </a:cubicBezTo>
                  <a:cubicBezTo>
                    <a:pt x="1472962" y="3463205"/>
                    <a:pt x="1458014" y="3462945"/>
                    <a:pt x="1428275" y="3452508"/>
                  </a:cubicBezTo>
                  <a:cubicBezTo>
                    <a:pt x="1353413" y="3456160"/>
                    <a:pt x="1293431" y="3465030"/>
                    <a:pt x="1203798" y="3458506"/>
                  </a:cubicBezTo>
                  <a:cubicBezTo>
                    <a:pt x="1158592" y="3477551"/>
                    <a:pt x="1054163" y="3460853"/>
                    <a:pt x="994444" y="3454852"/>
                  </a:cubicBezTo>
                  <a:cubicBezTo>
                    <a:pt x="844551" y="3472070"/>
                    <a:pt x="695370" y="3449633"/>
                    <a:pt x="590336" y="3467632"/>
                  </a:cubicBezTo>
                  <a:cubicBezTo>
                    <a:pt x="590423" y="3462675"/>
                    <a:pt x="575475" y="3462414"/>
                    <a:pt x="575647" y="3452501"/>
                  </a:cubicBezTo>
                  <a:cubicBezTo>
                    <a:pt x="560682" y="3452240"/>
                    <a:pt x="560508" y="3462153"/>
                    <a:pt x="560335" y="3472067"/>
                  </a:cubicBezTo>
                  <a:cubicBezTo>
                    <a:pt x="530528" y="3466588"/>
                    <a:pt x="545562" y="3461892"/>
                    <a:pt x="545735" y="3451979"/>
                  </a:cubicBezTo>
                  <a:cubicBezTo>
                    <a:pt x="530528" y="3466588"/>
                    <a:pt x="515649" y="3461370"/>
                    <a:pt x="500789" y="3456153"/>
                  </a:cubicBezTo>
                  <a:cubicBezTo>
                    <a:pt x="485581" y="3470763"/>
                    <a:pt x="530613" y="3461631"/>
                    <a:pt x="530354" y="3476502"/>
                  </a:cubicBezTo>
                  <a:cubicBezTo>
                    <a:pt x="500614" y="3466066"/>
                    <a:pt x="440810" y="3465022"/>
                    <a:pt x="441068" y="3450152"/>
                  </a:cubicBezTo>
                  <a:cubicBezTo>
                    <a:pt x="426100" y="3449890"/>
                    <a:pt x="426014" y="3454848"/>
                    <a:pt x="425841" y="3464761"/>
                  </a:cubicBezTo>
                  <a:cubicBezTo>
                    <a:pt x="336118" y="3463195"/>
                    <a:pt x="321606" y="3438149"/>
                    <a:pt x="231541" y="3456411"/>
                  </a:cubicBezTo>
                  <a:cubicBezTo>
                    <a:pt x="246574" y="3451714"/>
                    <a:pt x="231625" y="3451455"/>
                    <a:pt x="231714" y="3446497"/>
                  </a:cubicBezTo>
                  <a:cubicBezTo>
                    <a:pt x="201799" y="3445975"/>
                    <a:pt x="201713" y="3450931"/>
                    <a:pt x="186591" y="3460585"/>
                  </a:cubicBezTo>
                  <a:cubicBezTo>
                    <a:pt x="171627" y="3460324"/>
                    <a:pt x="171801" y="3450410"/>
                    <a:pt x="156852" y="3450148"/>
                  </a:cubicBezTo>
                  <a:cubicBezTo>
                    <a:pt x="111992" y="3449366"/>
                    <a:pt x="126591" y="3469455"/>
                    <a:pt x="81732" y="3468672"/>
                  </a:cubicBezTo>
                  <a:cubicBezTo>
                    <a:pt x="111992" y="3449366"/>
                    <a:pt x="36958" y="3462932"/>
                    <a:pt x="22186" y="3452757"/>
                  </a:cubicBezTo>
                  <a:lnTo>
                    <a:pt x="0" y="3456768"/>
                  </a:lnTo>
                  <a:lnTo>
                    <a:pt x="0" y="137827"/>
                  </a:lnTo>
                  <a:lnTo>
                    <a:pt x="5991" y="136496"/>
                  </a:lnTo>
                  <a:cubicBezTo>
                    <a:pt x="6027" y="134637"/>
                    <a:pt x="1438" y="132078"/>
                    <a:pt x="1525" y="127120"/>
                  </a:cubicBezTo>
                  <a:cubicBezTo>
                    <a:pt x="20052" y="127444"/>
                    <a:pt x="38407" y="137681"/>
                    <a:pt x="75487" y="138329"/>
                  </a:cubicBezTo>
                  <a:cubicBezTo>
                    <a:pt x="94127" y="133695"/>
                    <a:pt x="75659" y="128414"/>
                    <a:pt x="75834" y="118500"/>
                  </a:cubicBezTo>
                  <a:cubicBezTo>
                    <a:pt x="94387" y="118824"/>
                    <a:pt x="94302" y="123781"/>
                    <a:pt x="94215" y="128738"/>
                  </a:cubicBezTo>
                  <a:cubicBezTo>
                    <a:pt x="186706" y="140270"/>
                    <a:pt x="280001" y="107188"/>
                    <a:pt x="353816" y="128311"/>
                  </a:cubicBezTo>
                  <a:cubicBezTo>
                    <a:pt x="391045" y="119044"/>
                    <a:pt x="483389" y="140490"/>
                    <a:pt x="502350" y="116028"/>
                  </a:cubicBezTo>
                  <a:cubicBezTo>
                    <a:pt x="520814" y="121309"/>
                    <a:pt x="539429" y="116675"/>
                    <a:pt x="539257" y="126589"/>
                  </a:cubicBezTo>
                  <a:cubicBezTo>
                    <a:pt x="557812" y="126913"/>
                    <a:pt x="557985" y="116999"/>
                    <a:pt x="576599" y="112365"/>
                  </a:cubicBezTo>
                  <a:cubicBezTo>
                    <a:pt x="576167" y="137151"/>
                    <a:pt x="669199" y="118940"/>
                    <a:pt x="706344" y="114630"/>
                  </a:cubicBezTo>
                  <a:cubicBezTo>
                    <a:pt x="743423" y="115277"/>
                    <a:pt x="798686" y="136076"/>
                    <a:pt x="817585" y="116572"/>
                  </a:cubicBezTo>
                  <a:cubicBezTo>
                    <a:pt x="854208" y="142004"/>
                    <a:pt x="928803" y="118513"/>
                    <a:pt x="1002940" y="119807"/>
                  </a:cubicBezTo>
                  <a:cubicBezTo>
                    <a:pt x="1003028" y="114850"/>
                    <a:pt x="1003113" y="109893"/>
                    <a:pt x="1003201" y="104936"/>
                  </a:cubicBezTo>
                  <a:cubicBezTo>
                    <a:pt x="1114156" y="121749"/>
                    <a:pt x="1170112" y="102891"/>
                    <a:pt x="1244360" y="99228"/>
                  </a:cubicBezTo>
                  <a:cubicBezTo>
                    <a:pt x="1262889" y="99552"/>
                    <a:pt x="1281328" y="104832"/>
                    <a:pt x="1299709" y="115071"/>
                  </a:cubicBezTo>
                  <a:cubicBezTo>
                    <a:pt x="1336789" y="115717"/>
                    <a:pt x="1336960" y="105803"/>
                    <a:pt x="1374108" y="101493"/>
                  </a:cubicBezTo>
                  <a:cubicBezTo>
                    <a:pt x="1373760" y="121321"/>
                    <a:pt x="1448265" y="102788"/>
                    <a:pt x="1448004" y="117659"/>
                  </a:cubicBezTo>
                  <a:cubicBezTo>
                    <a:pt x="1485322" y="103434"/>
                    <a:pt x="1522317" y="109039"/>
                    <a:pt x="1559310" y="114643"/>
                  </a:cubicBezTo>
                  <a:cubicBezTo>
                    <a:pt x="1540844" y="109362"/>
                    <a:pt x="1614831" y="120571"/>
                    <a:pt x="1633359" y="120895"/>
                  </a:cubicBezTo>
                  <a:cubicBezTo>
                    <a:pt x="1651914" y="121217"/>
                    <a:pt x="1670529" y="116585"/>
                    <a:pt x="1707609" y="117232"/>
                  </a:cubicBezTo>
                  <a:cubicBezTo>
                    <a:pt x="1726222" y="112598"/>
                    <a:pt x="1763046" y="128116"/>
                    <a:pt x="1781572" y="128441"/>
                  </a:cubicBezTo>
                  <a:cubicBezTo>
                    <a:pt x="1837180" y="129410"/>
                    <a:pt x="1929785" y="135985"/>
                    <a:pt x="1985479" y="132000"/>
                  </a:cubicBezTo>
                  <a:cubicBezTo>
                    <a:pt x="2003919" y="137279"/>
                    <a:pt x="2003919" y="137279"/>
                    <a:pt x="2003748" y="147194"/>
                  </a:cubicBezTo>
                  <a:cubicBezTo>
                    <a:pt x="2059899" y="118422"/>
                    <a:pt x="2114989" y="149136"/>
                    <a:pt x="2189214" y="145472"/>
                  </a:cubicBezTo>
                  <a:cubicBezTo>
                    <a:pt x="2170858" y="135234"/>
                    <a:pt x="2133691" y="139544"/>
                    <a:pt x="2133949" y="124674"/>
                  </a:cubicBezTo>
                  <a:cubicBezTo>
                    <a:pt x="2170599" y="150106"/>
                    <a:pt x="2300690" y="132542"/>
                    <a:pt x="2374766" y="138795"/>
                  </a:cubicBezTo>
                  <a:cubicBezTo>
                    <a:pt x="2375113" y="118966"/>
                    <a:pt x="2300690" y="132542"/>
                    <a:pt x="2301038" y="112715"/>
                  </a:cubicBezTo>
                  <a:cubicBezTo>
                    <a:pt x="2263610" y="131896"/>
                    <a:pt x="2208261" y="116053"/>
                    <a:pt x="2152564" y="120040"/>
                  </a:cubicBezTo>
                  <a:cubicBezTo>
                    <a:pt x="2301299" y="97844"/>
                    <a:pt x="2486674" y="101080"/>
                    <a:pt x="2598064" y="93107"/>
                  </a:cubicBezTo>
                  <a:cubicBezTo>
                    <a:pt x="2542974" y="62395"/>
                    <a:pt x="2375373" y="104096"/>
                    <a:pt x="2338897" y="68750"/>
                  </a:cubicBezTo>
                  <a:cubicBezTo>
                    <a:pt x="2283113" y="77693"/>
                    <a:pt x="2264648" y="72413"/>
                    <a:pt x="2227418" y="81678"/>
                  </a:cubicBezTo>
                  <a:cubicBezTo>
                    <a:pt x="2246118" y="72089"/>
                    <a:pt x="2246207" y="67132"/>
                    <a:pt x="2209213" y="61528"/>
                  </a:cubicBezTo>
                  <a:cubicBezTo>
                    <a:pt x="2171635" y="90622"/>
                    <a:pt x="2042387" y="58616"/>
                    <a:pt x="2004872" y="82753"/>
                  </a:cubicBezTo>
                  <a:cubicBezTo>
                    <a:pt x="1986604" y="67559"/>
                    <a:pt x="1949265" y="81782"/>
                    <a:pt x="1930822" y="76501"/>
                  </a:cubicBezTo>
                  <a:cubicBezTo>
                    <a:pt x="1930910" y="71546"/>
                    <a:pt x="1949349" y="76825"/>
                    <a:pt x="1949437" y="71870"/>
                  </a:cubicBezTo>
                  <a:cubicBezTo>
                    <a:pt x="1949783" y="52041"/>
                    <a:pt x="1819777" y="64647"/>
                    <a:pt x="1838133" y="74883"/>
                  </a:cubicBezTo>
                  <a:cubicBezTo>
                    <a:pt x="1801421" y="54410"/>
                    <a:pt x="1726914" y="72942"/>
                    <a:pt x="1671135" y="81886"/>
                  </a:cubicBezTo>
                  <a:cubicBezTo>
                    <a:pt x="1634312" y="66369"/>
                    <a:pt x="1467573" y="58500"/>
                    <a:pt x="1430148" y="77680"/>
                  </a:cubicBezTo>
                  <a:cubicBezTo>
                    <a:pt x="1411618" y="77356"/>
                    <a:pt x="1411706" y="72399"/>
                    <a:pt x="1411791" y="67442"/>
                  </a:cubicBezTo>
                  <a:cubicBezTo>
                    <a:pt x="1319100" y="65824"/>
                    <a:pt x="1263321" y="74768"/>
                    <a:pt x="1170891" y="58280"/>
                  </a:cubicBezTo>
                  <a:cubicBezTo>
                    <a:pt x="1245227" y="49660"/>
                    <a:pt x="1319100" y="65824"/>
                    <a:pt x="1356526" y="46644"/>
                  </a:cubicBezTo>
                  <a:cubicBezTo>
                    <a:pt x="1356614" y="41687"/>
                    <a:pt x="1338085" y="41363"/>
                    <a:pt x="1338172" y="36407"/>
                  </a:cubicBezTo>
                  <a:cubicBezTo>
                    <a:pt x="1319621" y="36083"/>
                    <a:pt x="1301094" y="35760"/>
                    <a:pt x="1282625" y="30479"/>
                  </a:cubicBezTo>
                  <a:cubicBezTo>
                    <a:pt x="1245400" y="39745"/>
                    <a:pt x="1208144" y="49013"/>
                    <a:pt x="1171324" y="33494"/>
                  </a:cubicBezTo>
                  <a:cubicBezTo>
                    <a:pt x="1152450" y="52999"/>
                    <a:pt x="1097016" y="42114"/>
                    <a:pt x="1059587" y="61294"/>
                  </a:cubicBezTo>
                  <a:cubicBezTo>
                    <a:pt x="1096928" y="47071"/>
                    <a:pt x="1041231" y="51058"/>
                    <a:pt x="1004238" y="45454"/>
                  </a:cubicBezTo>
                  <a:cubicBezTo>
                    <a:pt x="1152968" y="23257"/>
                    <a:pt x="1319706" y="31126"/>
                    <a:pt x="1431185" y="18196"/>
                  </a:cubicBezTo>
                  <a:cubicBezTo>
                    <a:pt x="1449651" y="23477"/>
                    <a:pt x="1486447" y="38995"/>
                    <a:pt x="1486706" y="24124"/>
                  </a:cubicBezTo>
                  <a:cubicBezTo>
                    <a:pt x="1523788" y="24771"/>
                    <a:pt x="1523616" y="34685"/>
                    <a:pt x="1542054" y="39966"/>
                  </a:cubicBezTo>
                  <a:cubicBezTo>
                    <a:pt x="1542140" y="35009"/>
                    <a:pt x="1560696" y="35332"/>
                    <a:pt x="1579395" y="25741"/>
                  </a:cubicBezTo>
                  <a:cubicBezTo>
                    <a:pt x="1597948" y="26065"/>
                    <a:pt x="1597774" y="35980"/>
                    <a:pt x="1616303" y="36303"/>
                  </a:cubicBezTo>
                  <a:cubicBezTo>
                    <a:pt x="1653384" y="36950"/>
                    <a:pt x="1616647" y="16475"/>
                    <a:pt x="1653645" y="22079"/>
                  </a:cubicBezTo>
                  <a:cubicBezTo>
                    <a:pt x="1653557" y="27036"/>
                    <a:pt x="1672086" y="27359"/>
                    <a:pt x="1672086" y="27359"/>
                  </a:cubicBezTo>
                  <a:cubicBezTo>
                    <a:pt x="1746654" y="3869"/>
                    <a:pt x="1913073" y="31566"/>
                    <a:pt x="1987469" y="17989"/>
                  </a:cubicBezTo>
                  <a:cubicBezTo>
                    <a:pt x="2042820" y="33830"/>
                    <a:pt x="2135940" y="10664"/>
                    <a:pt x="2228456" y="22195"/>
                  </a:cubicBezTo>
                  <a:cubicBezTo>
                    <a:pt x="2284238" y="13253"/>
                    <a:pt x="2339935" y="9266"/>
                    <a:pt x="2358288" y="19503"/>
                  </a:cubicBezTo>
                  <a:cubicBezTo>
                    <a:pt x="2376843" y="19827"/>
                    <a:pt x="2376928" y="14871"/>
                    <a:pt x="2395541" y="10237"/>
                  </a:cubicBezTo>
                  <a:cubicBezTo>
                    <a:pt x="2395628" y="5279"/>
                    <a:pt x="2377016" y="9913"/>
                    <a:pt x="2377189" y="0"/>
                  </a:cubicBezTo>
                  <a:close/>
                </a:path>
              </a:pathLst>
            </a:custGeom>
            <a:gradFill>
              <a:gsLst>
                <a:gs pos="47700">
                  <a:srgbClr val="0B607A"/>
                </a:gs>
                <a:gs pos="100000">
                  <a:srgbClr val="0C6D8B">
                    <a:lumMod val="75000"/>
                    <a:alpha val="0"/>
                  </a:srgbClr>
                </a:gs>
                <a:gs pos="0">
                  <a:srgbClr val="0C6D8B"/>
                </a:gs>
              </a:gsLst>
              <a:lin ang="0" scaled="1"/>
            </a:gra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黑体W12" panose="020B0C09000000000000" charset="-122"/>
                <a:ea typeface="汉仪雅酷黑简" panose="00020600040101010101" charset="-122"/>
                <a:cs typeface="+mn-cs"/>
                <a:sym typeface="华康黑体W12" panose="020B0C09000000000000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474" y="8846"/>
              <a:ext cx="8985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方正大黑体_GBK" panose="02010600010101010101" charset="-122"/>
                  <a:ea typeface="方正大黑体_GBK" panose="02010600010101010101" charset="-122"/>
                  <a:cs typeface="方正大黑体_GBK" panose="02010600010101010101" charset="-122"/>
                  <a:sym typeface="+mn-ea"/>
                </a:rPr>
                <a:t>——</a:t>
              </a:r>
              <a:r>
                <a:rPr lang="zh-CN" altLang="en-US">
                  <a:solidFill>
                    <a:schemeClr val="bg1"/>
                  </a:solidFill>
                  <a:latin typeface="方正大黑体_GBK" panose="02010600010101010101" charset="-122"/>
                  <a:ea typeface="方正大黑体_GBK" panose="02010600010101010101" charset="-122"/>
                  <a:cs typeface="方正大黑体_GBK" panose="02010600010101010101" charset="-122"/>
                  <a:sym typeface="+mn-ea"/>
                </a:rPr>
                <a:t>青年演员张凌赫在第十八届海峡论坛大会</a:t>
              </a:r>
              <a:r>
                <a:rPr lang="zh-CN" altLang="en-US">
                  <a:solidFill>
                    <a:schemeClr val="bg1"/>
                  </a:solidFill>
                  <a:latin typeface="方正大黑体_GBK" panose="02010600010101010101" charset="-122"/>
                  <a:ea typeface="方正大黑体_GBK" panose="02010600010101010101" charset="-122"/>
                  <a:cs typeface="方正大黑体_GBK" panose="02010600010101010101" charset="-122"/>
                  <a:sym typeface="+mn-ea"/>
                </a:rPr>
                <a:t>上的发言</a:t>
              </a:r>
              <a:endParaRPr lang="zh-CN" altLang="en-US">
                <a:solidFill>
                  <a:schemeClr val="bg1"/>
                </a:solidFill>
                <a:latin typeface="方正大黑体_GBK" panose="02010600010101010101" charset="-122"/>
                <a:ea typeface="方正大黑体_GBK" panose="02010600010101010101" charset="-122"/>
                <a:cs typeface="方正大黑体_GBK" panose="02010600010101010101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14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rcRect b="228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查看图片"/>
          <p:cNvPicPr>
            <a:picLocks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66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854"/>
          <a:stretch>
            <a:fillRect/>
          </a:stretch>
        </p:blipFill>
        <p:spPr bwMode="auto">
          <a:xfrm>
            <a:off x="0" y="675774"/>
            <a:ext cx="12192000" cy="6182227"/>
          </a:xfrm>
          <a:custGeom>
            <a:avLst/>
            <a:gdLst>
              <a:gd name="connsiteX0" fmla="*/ 0 w 12192000"/>
              <a:gd name="connsiteY0" fmla="*/ 0 h 6182227"/>
              <a:gd name="connsiteX1" fmla="*/ 12192000 w 12192000"/>
              <a:gd name="connsiteY1" fmla="*/ 0 h 6182227"/>
              <a:gd name="connsiteX2" fmla="*/ 12192000 w 12192000"/>
              <a:gd name="connsiteY2" fmla="*/ 6182227 h 6182227"/>
              <a:gd name="connsiteX3" fmla="*/ 0 w 12192000"/>
              <a:gd name="connsiteY3" fmla="*/ 6182227 h 618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82227">
                <a:moveTo>
                  <a:pt x="0" y="0"/>
                </a:moveTo>
                <a:lnTo>
                  <a:pt x="12192000" y="0"/>
                </a:lnTo>
                <a:lnTo>
                  <a:pt x="12192000" y="6182227"/>
                </a:lnTo>
                <a:lnTo>
                  <a:pt x="0" y="618222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-1"/>
            <a:ext cx="12192000" cy="6413501"/>
          </a:xfrm>
          <a:prstGeom prst="rect">
            <a:avLst/>
          </a:prstGeom>
          <a:gradFill>
            <a:gsLst>
              <a:gs pos="27010">
                <a:srgbClr val="DBEAF1"/>
              </a:gs>
              <a:gs pos="0">
                <a:srgbClr val="A7CCDD"/>
              </a:gs>
              <a:gs pos="74000">
                <a:srgbClr val="DBEA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天空中有许多云&#10;&#10;描述已自动生成"/>
          <p:cNvPicPr>
            <a:picLocks noChangeAspect="1"/>
          </p:cNvPicPr>
          <p:nvPr/>
        </p:nvPicPr>
        <p:blipFill rotWithShape="1"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0" b="41116"/>
          <a:stretch>
            <a:fillRect/>
          </a:stretch>
        </p:blipFill>
        <p:spPr>
          <a:xfrm rot="20990013" flipH="1">
            <a:off x="9503700" y="5559908"/>
            <a:ext cx="4409522" cy="2120563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-147320" y="-1185507"/>
            <a:ext cx="16565880" cy="14735465"/>
            <a:chOff x="-277581" y="9481498"/>
            <a:chExt cx="14830160" cy="14735465"/>
          </a:xfrm>
        </p:grpSpPr>
        <p:sp>
          <p:nvSpPr>
            <p:cNvPr id="7" name="任意多边形: 形状 6"/>
            <p:cNvSpPr/>
            <p:nvPr/>
          </p:nvSpPr>
          <p:spPr>
            <a:xfrm>
              <a:off x="-277581" y="9481499"/>
              <a:ext cx="13757409" cy="9771386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-141026" y="9481499"/>
              <a:ext cx="13671936" cy="10007771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-4470" y="9481499"/>
              <a:ext cx="13586464" cy="1024415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132085" y="9481499"/>
              <a:ext cx="13500991" cy="10480540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268641" y="9481499"/>
              <a:ext cx="13415521" cy="1071692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405196" y="9481499"/>
              <a:ext cx="13330048" cy="10953310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541752" y="9481499"/>
              <a:ext cx="13244576" cy="11189694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678307" y="9481499"/>
              <a:ext cx="13159104" cy="11426079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814863" y="9481499"/>
              <a:ext cx="13073631" cy="11662463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951418" y="9481499"/>
              <a:ext cx="12988160" cy="11898848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1087974" y="9481499"/>
              <a:ext cx="12902688" cy="12135233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1224529" y="9481498"/>
              <a:ext cx="12817215" cy="12371618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1361085" y="9481498"/>
              <a:ext cx="12731743" cy="12608003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1497640" y="9481498"/>
              <a:ext cx="12646271" cy="12844387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1634196" y="9481498"/>
              <a:ext cx="12560799" cy="13080772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1770751" y="9481498"/>
              <a:ext cx="12475327" cy="13317156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1907307" y="9481498"/>
              <a:ext cx="12389855" cy="13553542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2043862" y="9481498"/>
              <a:ext cx="12304383" cy="13789926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2180417" y="9481498"/>
              <a:ext cx="12218911" cy="14026311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2316973" y="9481498"/>
              <a:ext cx="12133438" cy="1426269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2453529" y="9481498"/>
              <a:ext cx="12047967" cy="14499081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2590084" y="9481498"/>
              <a:ext cx="11962495" cy="1473546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4">
            <a:alphaModFix amt="2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0" r="6931"/>
          <a:stretch>
            <a:fillRect/>
          </a:stretch>
        </p:blipFill>
        <p:spPr>
          <a:xfrm>
            <a:off x="5123900" y="1"/>
            <a:ext cx="7068101" cy="3528405"/>
          </a:xfrm>
          <a:custGeom>
            <a:avLst/>
            <a:gdLst>
              <a:gd name="connsiteX0" fmla="*/ 0 w 7068101"/>
              <a:gd name="connsiteY0" fmla="*/ 0 h 3528405"/>
              <a:gd name="connsiteX1" fmla="*/ 7068101 w 7068101"/>
              <a:gd name="connsiteY1" fmla="*/ 0 h 3528405"/>
              <a:gd name="connsiteX2" fmla="*/ 7068101 w 7068101"/>
              <a:gd name="connsiteY2" fmla="*/ 3528405 h 3528405"/>
              <a:gd name="connsiteX3" fmla="*/ 0 w 7068101"/>
              <a:gd name="connsiteY3" fmla="*/ 3528405 h 352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8101" h="3528405">
                <a:moveTo>
                  <a:pt x="0" y="0"/>
                </a:moveTo>
                <a:lnTo>
                  <a:pt x="7068101" y="0"/>
                </a:lnTo>
                <a:lnTo>
                  <a:pt x="7068101" y="3528405"/>
                </a:lnTo>
                <a:lnTo>
                  <a:pt x="0" y="3528405"/>
                </a:lnTo>
                <a:close/>
              </a:path>
            </a:pathLst>
          </a:custGeom>
        </p:spPr>
      </p:pic>
      <p:pic>
        <p:nvPicPr>
          <p:cNvPr id="86" name="Picture 11" descr="查看图片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342" r="52657" b="45585"/>
          <a:stretch>
            <a:fillRect/>
          </a:stretch>
        </p:blipFill>
        <p:spPr bwMode="auto">
          <a:xfrm>
            <a:off x="4403798" y="571435"/>
            <a:ext cx="2409769" cy="8404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1" descr="查看图片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573" t="46947" r="69293" b="47052"/>
          <a:stretch>
            <a:fillRect/>
          </a:stretch>
        </p:blipFill>
        <p:spPr bwMode="auto">
          <a:xfrm>
            <a:off x="1491891" y="3795371"/>
            <a:ext cx="1693927" cy="45549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文本框 31"/>
          <p:cNvSpPr txBox="1"/>
          <p:nvPr/>
        </p:nvSpPr>
        <p:spPr>
          <a:xfrm>
            <a:off x="3149283" y="453390"/>
            <a:ext cx="5466080" cy="341503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zh-CN"/>
            </a:defPPr>
            <a:lvl1pPr algn="ctr">
              <a:defRPr sz="17300" kern="100">
                <a:gradFill>
                  <a:gsLst>
                    <a:gs pos="0">
                      <a:srgbClr val="117793"/>
                    </a:gs>
                    <a:gs pos="100000">
                      <a:srgbClr val="0C4E60"/>
                    </a:gs>
                  </a:gsLst>
                  <a:lin ang="5400000" scaled="0"/>
                </a:gradFill>
                <a:effectLst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32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字魂武林江湖体" panose="00000500000000000000" charset="-122"/>
                <a:ea typeface="字魂武林江湖体" panose="00000500000000000000" charset="-122"/>
              </a:rPr>
              <a:t>把</a:t>
            </a:r>
            <a:r>
              <a:rPr lang="zh-CN" altLang="en-US" sz="4800" kern="1200" noProof="0" dirty="0">
                <a:ln>
                  <a:noFill/>
                </a:ln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武林江湖体" panose="00000500000000000000" charset="-122"/>
                <a:ea typeface="字魂武林江湖体" panose="00000500000000000000" charset="-122"/>
                <a:cs typeface="+mn-cs"/>
              </a:rPr>
              <a:t>党史信仰</a:t>
            </a:r>
            <a:r>
              <a:rPr lang="zh-CN" altLang="en-US" sz="32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字魂武林江湖体" panose="00000500000000000000" charset="-122"/>
                <a:ea typeface="字魂武林江湖体" panose="00000500000000000000" charset="-122"/>
              </a:rPr>
              <a:t>融入传播初心</a:t>
            </a:r>
            <a:endParaRPr lang="zh-CN" altLang="en-US" sz="3200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字魂武林江湖体" panose="00000500000000000000" charset="-122"/>
              <a:ea typeface="字魂武林江湖体" panose="000005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字魂武林江湖体" panose="00000500000000000000" charset="-122"/>
                <a:ea typeface="字魂武林江湖体" panose="00000500000000000000" charset="-122"/>
              </a:rPr>
              <a:t>把</a:t>
            </a:r>
            <a:r>
              <a:rPr lang="zh-CN" altLang="en-US" sz="4800" kern="1200" noProof="0" dirty="0">
                <a:ln>
                  <a:noFill/>
                </a:ln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武林江湖体" panose="00000500000000000000" charset="-122"/>
                <a:ea typeface="字魂武林江湖体" panose="00000500000000000000" charset="-122"/>
                <a:cs typeface="+mn-cs"/>
              </a:rPr>
              <a:t>文化共情</a:t>
            </a:r>
            <a:r>
              <a:rPr lang="zh-CN" altLang="en-US" sz="32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字魂武林江湖体" panose="00000500000000000000" charset="-122"/>
                <a:ea typeface="字魂武林江湖体" panose="00000500000000000000" charset="-122"/>
              </a:rPr>
              <a:t>注入创作实践</a:t>
            </a:r>
            <a:endParaRPr lang="zh-CN" altLang="en-US" sz="3200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字魂武林江湖体" panose="00000500000000000000" charset="-122"/>
              <a:ea typeface="字魂武林江湖体" panose="000005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字魂武林江湖体" panose="00000500000000000000" charset="-122"/>
                <a:ea typeface="字魂武林江湖体" panose="00000500000000000000" charset="-122"/>
              </a:rPr>
              <a:t>把</a:t>
            </a:r>
            <a:r>
              <a:rPr lang="zh-CN" altLang="en-US" sz="4800" kern="1200" noProof="0" dirty="0">
                <a:ln>
                  <a:noFill/>
                </a:ln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武林江湖体" panose="00000500000000000000" charset="-122"/>
                <a:ea typeface="字魂武林江湖体" panose="00000500000000000000" charset="-122"/>
                <a:cs typeface="+mn-cs"/>
              </a:rPr>
              <a:t>专业能力</a:t>
            </a:r>
            <a:r>
              <a:rPr lang="zh-CN" altLang="en-US" sz="32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字魂武林江湖体" panose="00000500000000000000" charset="-122"/>
                <a:ea typeface="字魂武林江湖体" panose="00000500000000000000" charset="-122"/>
              </a:rPr>
              <a:t>用在对台一线</a:t>
            </a:r>
            <a:endParaRPr lang="zh-CN" altLang="en-US" sz="3200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字魂武林江湖体" panose="00000500000000000000" charset="-122"/>
              <a:ea typeface="字魂武林江湖体" panose="0000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20750" y="3662045"/>
            <a:ext cx="992314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ct val="140000"/>
              </a:lnSpc>
            </a:pPr>
            <a:r>
              <a:rPr lang="zh-CN" altLang="en-US" sz="4000" kern="100" dirty="0">
                <a:gradFill>
                  <a:gsLst>
                    <a:gs pos="0">
                      <a:srgbClr val="117793"/>
                    </a:gs>
                    <a:gs pos="100000">
                      <a:srgbClr val="0C4E60"/>
                    </a:gs>
                  </a:gsLst>
                  <a:lin ang="5400000" scaled="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字魂武林江湖体" panose="00000500000000000000" charset="-122"/>
                <a:ea typeface="字魂武林江湖体" panose="00000500000000000000" charset="-122"/>
                <a:cs typeface="Times New Roman" panose="02020603050405020304" pitchFamily="18" charset="0"/>
                <a:sym typeface="+mn-ea"/>
              </a:rPr>
              <a:t>推动两岸</a:t>
            </a:r>
            <a:r>
              <a:rPr lang="zh-CN" altLang="en-US" sz="6000" noProof="0" dirty="0">
                <a:ln>
                  <a:noFill/>
                </a:ln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武林江湖体" panose="00000500000000000000" charset="-122"/>
                <a:ea typeface="字魂武林江湖体" panose="00000500000000000000" charset="-122"/>
                <a:sym typeface="+mn-ea"/>
              </a:rPr>
              <a:t>越走越近、越走越亲，</a:t>
            </a:r>
            <a:endParaRPr lang="zh-CN" altLang="en-US" sz="4000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indent="0" algn="ctr" fontAlgn="auto">
              <a:lnSpc>
                <a:spcPct val="140000"/>
              </a:lnSpc>
            </a:pPr>
            <a:r>
              <a:rPr lang="zh-CN" altLang="en-US" sz="4000" kern="100" dirty="0">
                <a:gradFill>
                  <a:gsLst>
                    <a:gs pos="0">
                      <a:srgbClr val="117793"/>
                    </a:gs>
                    <a:gs pos="100000">
                      <a:srgbClr val="0C4E60"/>
                    </a:gs>
                  </a:gsLst>
                  <a:lin ang="5400000" scaled="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字魂武林江湖体" panose="00000500000000000000" charset="-122"/>
                <a:ea typeface="字魂武林江湖体" panose="00000500000000000000" charset="-122"/>
                <a:cs typeface="Times New Roman" panose="02020603050405020304" pitchFamily="18" charset="0"/>
                <a:sym typeface="+mn-ea"/>
              </a:rPr>
              <a:t>共同迎接</a:t>
            </a:r>
            <a:r>
              <a:rPr lang="zh-CN" altLang="en-US" sz="6000" noProof="0" dirty="0">
                <a:ln>
                  <a:noFill/>
                </a:ln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武林江湖体" panose="00000500000000000000" charset="-122"/>
                <a:ea typeface="字魂武林江湖体" panose="00000500000000000000" charset="-122"/>
                <a:sym typeface="+mn-ea"/>
              </a:rPr>
              <a:t>祖国完全统一</a:t>
            </a:r>
            <a:r>
              <a:rPr lang="zh-CN" altLang="en-US" sz="4000" kern="100" dirty="0">
                <a:gradFill>
                  <a:gsLst>
                    <a:gs pos="0">
                      <a:srgbClr val="117793"/>
                    </a:gs>
                    <a:gs pos="100000">
                      <a:srgbClr val="0C4E60"/>
                    </a:gs>
                  </a:gsLst>
                  <a:lin ang="5400000" scaled="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字魂武林江湖体" panose="00000500000000000000" charset="-122"/>
                <a:ea typeface="字魂武林江湖体" panose="00000500000000000000" charset="-122"/>
                <a:cs typeface="Times New Roman" panose="02020603050405020304" pitchFamily="18" charset="0"/>
                <a:sym typeface="+mn-ea"/>
              </a:rPr>
              <a:t>的光荣时刻！</a:t>
            </a:r>
            <a:endParaRPr lang="zh-CN" altLang="en-US" sz="4000" kern="100" dirty="0">
              <a:gradFill>
                <a:gsLst>
                  <a:gs pos="0">
                    <a:srgbClr val="117793"/>
                  </a:gs>
                  <a:gs pos="100000">
                    <a:srgbClr val="0C4E60"/>
                  </a:gs>
                </a:gsLst>
                <a:lin ang="5400000" scaled="0"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字魂武林江湖体" panose="00000500000000000000" charset="-122"/>
              <a:ea typeface="字魂武林江湖体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" name="矩形 36"/>
          <p:cNvSpPr/>
          <p:nvPr/>
        </p:nvSpPr>
        <p:spPr>
          <a:xfrm>
            <a:off x="-173" y="317"/>
            <a:ext cx="9855373" cy="6926835"/>
          </a:xfrm>
          <a:prstGeom prst="rect">
            <a:avLst/>
          </a:prstGeom>
          <a:gradFill>
            <a:gsLst>
              <a:gs pos="33000">
                <a:srgbClr val="ECF4F7"/>
              </a:gs>
              <a:gs pos="0">
                <a:srgbClr val="ECF4F7">
                  <a:alpha val="94000"/>
                </a:srgbClr>
              </a:gs>
              <a:gs pos="61466">
                <a:srgbClr val="E5F0F4">
                  <a:alpha val="94000"/>
                </a:srgbClr>
              </a:gs>
              <a:gs pos="85000">
                <a:srgbClr val="DBEAF1">
                  <a:alpha val="0"/>
                </a:srgbClr>
              </a:gs>
            </a:gsLst>
            <a:lin ang="24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【人民日报】保护传统村落 让乡愁有处可寻"/>
          <p:cNvPicPr>
            <a:picLocks noChangeAspect="1" noChangeArrowheads="1"/>
          </p:cNvPicPr>
          <p:nvPr/>
        </p:nvPicPr>
        <p:blipFill>
          <a:blip r:embed="rId1">
            <a:alphaModFix amt="1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6394" y="-916419"/>
            <a:ext cx="8572500" cy="5810250"/>
          </a:xfrm>
          <a:prstGeom prst="ellipse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图层"/>
          <p:cNvGrpSpPr/>
          <p:nvPr/>
        </p:nvGrpSpPr>
        <p:grpSpPr>
          <a:xfrm rot="386263">
            <a:off x="5899141" y="-1073388"/>
            <a:ext cx="6924037" cy="10314590"/>
            <a:chOff x="4836785" y="-1508322"/>
            <a:chExt cx="6924037" cy="10314590"/>
          </a:xfrm>
          <a:effectLst>
            <a:outerShdw blurRad="241300" algn="ctr" rotWithShape="0">
              <a:srgbClr val="4593A7">
                <a:alpha val="40000"/>
              </a:srgbClr>
            </a:outerShdw>
          </a:effectLst>
          <a:scene3d>
            <a:camera prst="perspectiveLeft">
              <a:rot lat="21304566" lon="1200000" rev="52223"/>
            </a:camera>
            <a:lightRig rig="contrasting" dir="t"/>
          </a:scene3d>
        </p:grpSpPr>
        <p:sp>
          <p:nvSpPr>
            <p:cNvPr id="6" name="矩形: 圆角 5"/>
            <p:cNvSpPr/>
            <p:nvPr/>
          </p:nvSpPr>
          <p:spPr>
            <a:xfrm>
              <a:off x="7237992" y="2404775"/>
              <a:ext cx="2121622" cy="3058098"/>
            </a:xfrm>
            <a:prstGeom prst="roundRect">
              <a:avLst>
                <a:gd name="adj" fmla="val 3977"/>
              </a:avLst>
            </a:prstGeom>
            <a:blipFill rotWithShape="1">
              <a:blip r:embed="rId2" cstate="email"/>
              <a:srcRect/>
              <a:stretch>
                <a:fillRect/>
              </a:stretch>
            </a:blipFill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  <a:sp3d extrusionH="127000">
              <a:extrusionClr>
                <a:srgbClr val="4593A7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清雅黑体" panose="00000500000000000000" charset="-122"/>
                <a:ea typeface="方正大黑体_GBK" panose="02010600010101010101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7237992" y="-938619"/>
              <a:ext cx="2121622" cy="3058098"/>
            </a:xfrm>
            <a:prstGeom prst="roundRect">
              <a:avLst>
                <a:gd name="adj" fmla="val 3977"/>
              </a:avLst>
            </a:prstGeom>
            <a:blipFill rotWithShape="1">
              <a:blip r:embed="rId3" cstate="email"/>
              <a:srcRect/>
              <a:stretch>
                <a:fillRect/>
              </a:stretch>
            </a:blipFill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  <a:sp3d extrusionH="127000">
              <a:extrusionClr>
                <a:srgbClr val="4593A7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清雅黑体" panose="00000500000000000000" charset="-122"/>
                <a:ea typeface="方正大黑体_GBK" panose="02010600010101010101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7237993" y="5748170"/>
              <a:ext cx="2121622" cy="3058098"/>
            </a:xfrm>
            <a:prstGeom prst="roundRect">
              <a:avLst>
                <a:gd name="adj" fmla="val 3977"/>
              </a:avLst>
            </a:prstGeom>
            <a:blipFill rotWithShape="1">
              <a:blip r:embed="rId4" cstate="email"/>
              <a:srcRect/>
              <a:stretch>
                <a:fillRect/>
              </a:stretch>
            </a:blipFill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  <a:sp3d extrusionH="127000">
              <a:extrusionClr>
                <a:srgbClr val="4593A7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清雅黑体" panose="00000500000000000000" charset="-122"/>
                <a:ea typeface="方正大黑体_GBK" panose="02010600010101010101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9639199" y="1835072"/>
              <a:ext cx="2121622" cy="3058098"/>
            </a:xfrm>
            <a:prstGeom prst="roundRect">
              <a:avLst>
                <a:gd name="adj" fmla="val 3977"/>
              </a:avLst>
            </a:prstGeom>
            <a:blipFill rotWithShape="1">
              <a:blip r:embed="rId5" cstate="email"/>
              <a:srcRect/>
              <a:stretch>
                <a:fillRect/>
              </a:stretch>
            </a:blipFill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  <a:sp3d extrusionH="127000">
              <a:extrusionClr>
                <a:srgbClr val="4593A7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清雅黑体" panose="00000500000000000000" charset="-122"/>
                <a:ea typeface="方正大黑体_GBK" panose="02010600010101010101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15" name="矩形: 圆角 14"/>
            <p:cNvSpPr/>
            <p:nvPr/>
          </p:nvSpPr>
          <p:spPr>
            <a:xfrm>
              <a:off x="9639200" y="-1508322"/>
              <a:ext cx="2121622" cy="3058098"/>
            </a:xfrm>
            <a:prstGeom prst="roundRect">
              <a:avLst>
                <a:gd name="adj" fmla="val 3977"/>
              </a:avLst>
            </a:prstGeom>
            <a:blipFill rotWithShape="1">
              <a:blip r:embed="rId6" cstate="email"/>
              <a:srcRect/>
              <a:stretch>
                <a:fillRect/>
              </a:stretch>
            </a:blipFill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  <a:sp3d extrusionH="127000">
              <a:extrusionClr>
                <a:srgbClr val="4593A7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清雅黑体" panose="00000500000000000000" charset="-122"/>
                <a:ea typeface="方正大黑体_GBK" panose="02010600010101010101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9639200" y="5178467"/>
              <a:ext cx="2121622" cy="3058098"/>
            </a:xfrm>
            <a:prstGeom prst="roundRect">
              <a:avLst>
                <a:gd name="adj" fmla="val 3977"/>
              </a:avLst>
            </a:prstGeom>
            <a:blipFill rotWithShape="1">
              <a:blip r:embed="rId7" cstate="email"/>
              <a:srcRect/>
              <a:stretch>
                <a:fillRect r="-4000"/>
              </a:stretch>
            </a:blipFill>
            <a:ln w="0" cap="flat" cmpd="sng" algn="ctr">
              <a:solidFill>
                <a:schemeClr val="bg1"/>
              </a:solidFill>
              <a:prstDash val="solid"/>
              <a:miter lim="800000"/>
            </a:ln>
            <a:effectLst/>
            <a:sp3d extrusionH="127000">
              <a:extrusionClr>
                <a:srgbClr val="4593A7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清雅黑体" panose="00000500000000000000" charset="-122"/>
                <a:ea typeface="方正大黑体_GBK" panose="02010600010101010101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18" name="矩形: 圆角 17"/>
            <p:cNvSpPr/>
            <p:nvPr/>
          </p:nvSpPr>
          <p:spPr>
            <a:xfrm>
              <a:off x="4836785" y="1835072"/>
              <a:ext cx="2121622" cy="3058098"/>
            </a:xfrm>
            <a:prstGeom prst="roundRect">
              <a:avLst>
                <a:gd name="adj" fmla="val 3977"/>
              </a:avLst>
            </a:prstGeom>
            <a:blipFill rotWithShape="1">
              <a:blip r:embed="rId8" cstate="email"/>
              <a:srcRect/>
              <a:stretch>
                <a:fillRect/>
              </a:stretch>
            </a:blipFill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  <a:sp3d extrusionH="127000">
              <a:extrusionClr>
                <a:srgbClr val="4593A7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清雅黑体" panose="00000500000000000000" charset="-122"/>
                <a:ea typeface="方正大黑体_GBK" panose="02010600010101010101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22" name="矩形: 圆角 21"/>
            <p:cNvSpPr/>
            <p:nvPr/>
          </p:nvSpPr>
          <p:spPr>
            <a:xfrm>
              <a:off x="4836785" y="-1508322"/>
              <a:ext cx="2121622" cy="3058098"/>
            </a:xfrm>
            <a:prstGeom prst="roundRect">
              <a:avLst>
                <a:gd name="adj" fmla="val 3977"/>
              </a:avLst>
            </a:prstGeom>
            <a:blipFill rotWithShape="1">
              <a:blip r:embed="rId9" cstate="email"/>
              <a:srcRect/>
              <a:stretch>
                <a:fillRect/>
              </a:stretch>
            </a:blipFill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  <a:sp3d extrusionH="127000">
              <a:extrusionClr>
                <a:srgbClr val="4593A7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清雅黑体" panose="00000500000000000000" charset="-122"/>
                <a:ea typeface="方正大黑体_GBK" panose="02010600010101010101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23" name="矩形: 圆角 22"/>
            <p:cNvSpPr/>
            <p:nvPr/>
          </p:nvSpPr>
          <p:spPr>
            <a:xfrm>
              <a:off x="4836785" y="5178466"/>
              <a:ext cx="2121622" cy="3058098"/>
            </a:xfrm>
            <a:prstGeom prst="roundRect">
              <a:avLst>
                <a:gd name="adj" fmla="val 3977"/>
              </a:avLst>
            </a:prstGeom>
            <a:blipFill rotWithShape="1">
              <a:blip r:embed="rId10" cstate="email"/>
              <a:srcRect/>
              <a:stretch>
                <a:fillRect/>
              </a:stretch>
            </a:blipFill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  <a:sp3d extrusionH="127000">
              <a:extrusionClr>
                <a:srgbClr val="4593A7"/>
              </a:extrusion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清雅黑体" panose="00000500000000000000" charset="-122"/>
                <a:ea typeface="方正大黑体_GBK" panose="02010600010101010101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01600" y="973455"/>
            <a:ext cx="6552565" cy="4848225"/>
            <a:chOff x="322" y="1389"/>
            <a:chExt cx="10319" cy="7635"/>
          </a:xfrm>
        </p:grpSpPr>
        <p:sp>
          <p:nvSpPr>
            <p:cNvPr id="1046" name="文本框 1045"/>
            <p:cNvSpPr txBox="1"/>
            <p:nvPr/>
          </p:nvSpPr>
          <p:spPr>
            <a:xfrm>
              <a:off x="1141" y="7998"/>
              <a:ext cx="8921" cy="1026"/>
            </a:xfrm>
            <a:prstGeom prst="rect">
              <a:avLst/>
            </a:prstGeom>
            <a:noFill/>
            <a:effectLst/>
          </p:spPr>
          <p:txBody>
            <a:bodyPr wrap="square" lIns="98865" tIns="49432" rIns="98865" bIns="49432">
              <a:spAutoFit/>
            </a:bodyPr>
            <a:lstStyle/>
            <a:p>
              <a:pPr algn="ctr">
                <a:lnSpc>
                  <a:spcPct val="150000"/>
                </a:lnSpc>
                <a:buClrTx/>
                <a:buSzTx/>
                <a:buNone/>
              </a:pPr>
              <a:r>
                <a:rPr lang="zh-CN" altLang="en-US" sz="2400" kern="100" dirty="0">
                  <a:gradFill>
                    <a:gsLst>
                      <a:gs pos="0">
                        <a:srgbClr val="117793"/>
                      </a:gs>
                      <a:gs pos="100000">
                        <a:srgbClr val="0C4E60"/>
                      </a:gs>
                    </a:gsLst>
                    <a:lin ang="5400000" scaled="0"/>
                  </a:gradFill>
                  <a:latin typeface="汉仪雅酷黑 85W" panose="020B0904020202020204" charset="-122"/>
                  <a:ea typeface="汉仪雅酷黑 85W" panose="020B0904020202020204" charset="-122"/>
                  <a:cs typeface="Times New Roman" panose="02020603050405020304" pitchFamily="18" charset="0"/>
                  <a:sym typeface="汉仪雅酷黑 85W" panose="020B0904020202020204" charset="-122"/>
                </a:rPr>
                <a:t>粉碎了日本“三个月灭亡中国”的计划</a:t>
              </a:r>
              <a:endParaRPr lang="zh-CN" altLang="en-US" sz="2400" kern="100" dirty="0">
                <a:gradFill>
                  <a:gsLst>
                    <a:gs pos="0">
                      <a:srgbClr val="117793"/>
                    </a:gs>
                    <a:gs pos="100000">
                      <a:srgbClr val="0C4E60"/>
                    </a:gs>
                  </a:gsLst>
                  <a:lin ang="5400000" scaled="0"/>
                </a:gradFill>
                <a:latin typeface="汉仪雅酷黑 85W" panose="020B0904020202020204" charset="-122"/>
                <a:ea typeface="汉仪雅酷黑 85W" panose="020B0904020202020204" charset="-122"/>
                <a:cs typeface="Times New Roman" panose="02020603050405020304" pitchFamily="18" charset="0"/>
                <a:sym typeface="汉仪雅酷黑 85W" panose="020B0904020202020204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22" y="1389"/>
              <a:ext cx="10319" cy="1029"/>
            </a:xfrm>
            <a:prstGeom prst="rect">
              <a:avLst/>
            </a:prstGeom>
            <a:noFill/>
            <a:effectLst/>
          </p:spPr>
          <p:txBody>
            <a:bodyPr wrap="square" lIns="98865" tIns="49432" rIns="98865" bIns="49432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 kern="100" dirty="0">
                  <a:gradFill>
                    <a:gsLst>
                      <a:gs pos="0">
                        <a:srgbClr val="117793"/>
                      </a:gs>
                      <a:gs pos="100000">
                        <a:srgbClr val="0C4E60"/>
                      </a:gs>
                    </a:gsLst>
                    <a:lin ang="5400000" scaled="0"/>
                  </a:gradFill>
                  <a:latin typeface="汉仪雅酷黑 85W" panose="020B0904020202020204" charset="-122"/>
                  <a:ea typeface="汉仪雅酷黑 85W" panose="020B0904020202020204" charset="-122"/>
                  <a:cs typeface="Times New Roman" panose="02020603050405020304" pitchFamily="18" charset="0"/>
                  <a:sym typeface="+mn-ea"/>
                </a:rPr>
                <a:t>1937年</a:t>
              </a:r>
              <a:r>
                <a:rPr lang="zh-CN" altLang="en-US" sz="2400" kern="100" dirty="0">
                  <a:solidFill>
                    <a:srgbClr val="ED7D31"/>
                  </a:solidFill>
                  <a:latin typeface="汉仪雅酷黑 85W" panose="020B0904020202020204" charset="-122"/>
                  <a:ea typeface="汉仪雅酷黑 85W" panose="020B0904020202020204" charset="-122"/>
                  <a:cs typeface="Times New Roman" panose="02020603050405020304" pitchFamily="18" charset="0"/>
                  <a:sym typeface="+mn-ea"/>
                </a:rPr>
                <a:t>淞沪会战</a:t>
              </a:r>
              <a:endParaRPr lang="zh-CN" altLang="en-US" sz="2400" kern="100" dirty="0">
                <a:solidFill>
                  <a:srgbClr val="ED7D31"/>
                </a:solidFill>
                <a:latin typeface="汉仪雅酷黑 85W" panose="020B0904020202020204" charset="-122"/>
                <a:ea typeface="汉仪雅酷黑 85W" panose="020B0904020202020204" charset="-122"/>
                <a:cs typeface="Times New Roman" panose="02020603050405020304" pitchFamily="18" charset="0"/>
                <a:sym typeface="汉仪雅酷黑 85W" panose="020B090402020202020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66" y="2418"/>
              <a:ext cx="9432" cy="44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 algn="ctr" fontAlgn="auto">
                <a:lnSpc>
                  <a:spcPct val="120000"/>
                </a:lnSpc>
              </a:pPr>
              <a:r>
                <a:rPr lang="zh-CN" altLang="en-US" sz="6000" kern="100" dirty="0">
                  <a:gradFill>
                    <a:gsLst>
                      <a:gs pos="0">
                        <a:srgbClr val="117793"/>
                      </a:gs>
                      <a:gs pos="100000">
                        <a:srgbClr val="0C4E60"/>
                      </a:gs>
                    </a:gsLst>
                    <a:lin ang="5400000" scaled="0"/>
                  </a:gradFill>
                  <a:effectLst/>
                  <a:latin typeface="中山行书百年纪念版" panose="02010609000101010101" pitchFamily="49" charset="-122"/>
                  <a:ea typeface="中山行书百年纪念版" panose="02010609000101010101" pitchFamily="49" charset="-122"/>
                  <a:cs typeface="Times New Roman" panose="02020603050405020304" pitchFamily="18" charset="0"/>
                  <a:sym typeface="+mn-ea"/>
                </a:rPr>
                <a:t>吴俊</a:t>
              </a:r>
              <a:endParaRPr lang="zh-CN" altLang="en-US" sz="6000" kern="100" dirty="0">
                <a:gradFill>
                  <a:gsLst>
                    <a:gs pos="0">
                      <a:srgbClr val="117793"/>
                    </a:gs>
                    <a:gs pos="100000">
                      <a:srgbClr val="0C4E60"/>
                    </a:gs>
                  </a:gsLst>
                  <a:lin ang="5400000" scaled="0"/>
                </a:gradFill>
                <a:effectLst/>
                <a:latin typeface="中山行书百年纪念版" panose="02010609000101010101" pitchFamily="49" charset="-122"/>
                <a:ea typeface="中山行书百年纪念版" panose="02010609000101010101" pitchFamily="49" charset="-122"/>
                <a:cs typeface="Times New Roman" panose="02020603050405020304" pitchFamily="18" charset="0"/>
                <a:sym typeface="+mn-ea"/>
              </a:endParaRPr>
            </a:p>
            <a:p>
              <a:pPr indent="0" algn="ctr" fontAlgn="auto">
                <a:lnSpc>
                  <a:spcPct val="120000"/>
                </a:lnSpc>
              </a:pPr>
              <a:r>
                <a:rPr lang="zh-CN" altLang="en-US" sz="6000" kern="100" dirty="0">
                  <a:gradFill>
                    <a:gsLst>
                      <a:gs pos="0">
                        <a:srgbClr val="117793"/>
                      </a:gs>
                      <a:gs pos="100000">
                        <a:srgbClr val="0C4E60"/>
                      </a:gs>
                    </a:gsLst>
                    <a:lin ang="5400000" scaled="0"/>
                  </a:gradFill>
                  <a:effectLst/>
                  <a:latin typeface="中山行书百年纪念版" panose="02010609000101010101" pitchFamily="49" charset="-122"/>
                  <a:ea typeface="中山行书百年纪念版" panose="02010609000101010101" pitchFamily="49" charset="-122"/>
                  <a:cs typeface="Times New Roman" panose="02020603050405020304" pitchFamily="18" charset="0"/>
                  <a:sym typeface="+mn-ea"/>
                </a:rPr>
                <a:t>与爱国将士</a:t>
              </a:r>
              <a:endParaRPr lang="zh-CN" altLang="en-US" sz="6000" kern="100" dirty="0">
                <a:gradFill>
                  <a:gsLst>
                    <a:gs pos="0">
                      <a:srgbClr val="117793"/>
                    </a:gs>
                    <a:gs pos="100000">
                      <a:srgbClr val="0C4E60"/>
                    </a:gs>
                  </a:gsLst>
                  <a:lin ang="5400000" scaled="0"/>
                </a:gradFill>
                <a:effectLst/>
                <a:latin typeface="中山行书百年纪念版" panose="02010609000101010101" pitchFamily="49" charset="-122"/>
                <a:ea typeface="中山行书百年纪念版" panose="02010609000101010101" pitchFamily="49" charset="-122"/>
                <a:cs typeface="Times New Roman" panose="02020603050405020304" pitchFamily="18" charset="0"/>
                <a:sym typeface="+mn-ea"/>
              </a:endParaRPr>
            </a:p>
            <a:p>
              <a:pPr indent="0" algn="ctr" fontAlgn="auto">
                <a:lnSpc>
                  <a:spcPct val="120000"/>
                </a:lnSpc>
              </a:pPr>
              <a:r>
                <a:rPr lang="zh-CN" altLang="en-US" sz="6000" kern="100" dirty="0">
                  <a:gradFill>
                    <a:gsLst>
                      <a:gs pos="0">
                        <a:srgbClr val="117793"/>
                      </a:gs>
                      <a:gs pos="100000">
                        <a:srgbClr val="0C4E60"/>
                      </a:gs>
                    </a:gsLst>
                    <a:lin ang="5400000" scaled="0"/>
                  </a:gradFill>
                  <a:effectLst/>
                  <a:latin typeface="中山行书百年纪念版" panose="02010609000101010101" pitchFamily="49" charset="-122"/>
                  <a:ea typeface="中山行书百年纪念版" panose="02010609000101010101" pitchFamily="49" charset="-122"/>
                  <a:cs typeface="Times New Roman" panose="02020603050405020304" pitchFamily="18" charset="0"/>
                  <a:sym typeface="+mn-ea"/>
                </a:rPr>
                <a:t>以血肉筑防线</a:t>
              </a:r>
              <a:endParaRPr lang="zh-CN" altLang="en-US" sz="6000" kern="100" dirty="0">
                <a:gradFill>
                  <a:gsLst>
                    <a:gs pos="0">
                      <a:srgbClr val="117793"/>
                    </a:gs>
                    <a:gs pos="100000">
                      <a:srgbClr val="0C4E60"/>
                    </a:gs>
                  </a:gsLst>
                  <a:lin ang="5400000" scaled="0"/>
                </a:gradFill>
                <a:effectLst/>
                <a:latin typeface="中山行书百年纪念版" panose="02010609000101010101" pitchFamily="49" charset="-122"/>
                <a:ea typeface="中山行书百年纪念版" panose="02010609000101010101" pitchFamily="49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 rot="240000">
            <a:off x="-11151602" y="-2404224"/>
            <a:ext cx="16565880" cy="14735465"/>
            <a:chOff x="-277581" y="9481498"/>
            <a:chExt cx="14830160" cy="14735465"/>
          </a:xfrm>
        </p:grpSpPr>
        <p:sp>
          <p:nvSpPr>
            <p:cNvPr id="111" name="任意多边形: 形状 110"/>
            <p:cNvSpPr/>
            <p:nvPr/>
          </p:nvSpPr>
          <p:spPr>
            <a:xfrm>
              <a:off x="-277581" y="9481499"/>
              <a:ext cx="13757409" cy="9771386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任意多边形: 形状 111"/>
            <p:cNvSpPr/>
            <p:nvPr/>
          </p:nvSpPr>
          <p:spPr>
            <a:xfrm>
              <a:off x="-141026" y="9481499"/>
              <a:ext cx="13671936" cy="10007771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13" name="任意多边形: 形状 112"/>
            <p:cNvSpPr/>
            <p:nvPr/>
          </p:nvSpPr>
          <p:spPr>
            <a:xfrm>
              <a:off x="-4470" y="9481499"/>
              <a:ext cx="13586464" cy="1024415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14" name="任意多边形: 形状 113"/>
            <p:cNvSpPr/>
            <p:nvPr/>
          </p:nvSpPr>
          <p:spPr>
            <a:xfrm>
              <a:off x="132085" y="9481499"/>
              <a:ext cx="13500991" cy="10480540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15" name="任意多边形: 形状 114"/>
            <p:cNvSpPr/>
            <p:nvPr/>
          </p:nvSpPr>
          <p:spPr>
            <a:xfrm>
              <a:off x="268641" y="9481499"/>
              <a:ext cx="13415521" cy="1071692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16" name="任意多边形: 形状 115"/>
            <p:cNvSpPr/>
            <p:nvPr/>
          </p:nvSpPr>
          <p:spPr>
            <a:xfrm>
              <a:off x="405196" y="9481499"/>
              <a:ext cx="13330048" cy="10953310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17" name="任意多边形: 形状 116"/>
            <p:cNvSpPr/>
            <p:nvPr/>
          </p:nvSpPr>
          <p:spPr>
            <a:xfrm>
              <a:off x="541752" y="9481499"/>
              <a:ext cx="13244576" cy="11189694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18" name="任意多边形: 形状 117"/>
            <p:cNvSpPr/>
            <p:nvPr/>
          </p:nvSpPr>
          <p:spPr>
            <a:xfrm>
              <a:off x="678307" y="9481499"/>
              <a:ext cx="13159104" cy="11426079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19" name="任意多边形: 形状 118"/>
            <p:cNvSpPr/>
            <p:nvPr/>
          </p:nvSpPr>
          <p:spPr>
            <a:xfrm>
              <a:off x="814863" y="9481499"/>
              <a:ext cx="13073631" cy="11662463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20" name="任意多边形: 形状 119"/>
            <p:cNvSpPr/>
            <p:nvPr/>
          </p:nvSpPr>
          <p:spPr>
            <a:xfrm>
              <a:off x="951418" y="9481499"/>
              <a:ext cx="12988160" cy="11898848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21" name="任意多边形: 形状 120"/>
            <p:cNvSpPr/>
            <p:nvPr/>
          </p:nvSpPr>
          <p:spPr>
            <a:xfrm>
              <a:off x="1087974" y="9481499"/>
              <a:ext cx="12902688" cy="12135233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22" name="任意多边形: 形状 121"/>
            <p:cNvSpPr/>
            <p:nvPr/>
          </p:nvSpPr>
          <p:spPr>
            <a:xfrm>
              <a:off x="1224529" y="9481498"/>
              <a:ext cx="12817215" cy="12371618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23" name="任意多边形: 形状 122"/>
            <p:cNvSpPr/>
            <p:nvPr/>
          </p:nvSpPr>
          <p:spPr>
            <a:xfrm>
              <a:off x="1361085" y="9481498"/>
              <a:ext cx="12731743" cy="12608003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24" name="任意多边形: 形状 123"/>
            <p:cNvSpPr/>
            <p:nvPr/>
          </p:nvSpPr>
          <p:spPr>
            <a:xfrm>
              <a:off x="1497640" y="9481498"/>
              <a:ext cx="12646271" cy="12844387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25" name="任意多边形: 形状 124"/>
            <p:cNvSpPr/>
            <p:nvPr/>
          </p:nvSpPr>
          <p:spPr>
            <a:xfrm>
              <a:off x="1634196" y="9481498"/>
              <a:ext cx="12560799" cy="13080772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26" name="任意多边形: 形状 125"/>
            <p:cNvSpPr/>
            <p:nvPr/>
          </p:nvSpPr>
          <p:spPr>
            <a:xfrm>
              <a:off x="1770751" y="9481498"/>
              <a:ext cx="12475327" cy="13317156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27" name="任意多边形: 形状 126"/>
            <p:cNvSpPr/>
            <p:nvPr/>
          </p:nvSpPr>
          <p:spPr>
            <a:xfrm>
              <a:off x="1907307" y="9481498"/>
              <a:ext cx="12389855" cy="13553542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24" name="任意多边形: 形状 1023"/>
            <p:cNvSpPr/>
            <p:nvPr/>
          </p:nvSpPr>
          <p:spPr>
            <a:xfrm>
              <a:off x="2043862" y="9481498"/>
              <a:ext cx="12304383" cy="13789926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25" name="任意多边形: 形状 1024"/>
            <p:cNvSpPr/>
            <p:nvPr/>
          </p:nvSpPr>
          <p:spPr>
            <a:xfrm>
              <a:off x="2180417" y="9481498"/>
              <a:ext cx="12218911" cy="14026311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27" name="任意多边形: 形状 1026"/>
            <p:cNvSpPr/>
            <p:nvPr/>
          </p:nvSpPr>
          <p:spPr>
            <a:xfrm>
              <a:off x="2316973" y="9481498"/>
              <a:ext cx="12133438" cy="1426269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28" name="任意多边形: 形状 1027"/>
            <p:cNvSpPr/>
            <p:nvPr/>
          </p:nvSpPr>
          <p:spPr>
            <a:xfrm>
              <a:off x="2453529" y="9481498"/>
              <a:ext cx="12047967" cy="14499081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029" name="任意多边形: 形状 1028"/>
            <p:cNvSpPr/>
            <p:nvPr/>
          </p:nvSpPr>
          <p:spPr>
            <a:xfrm>
              <a:off x="2590084" y="9481498"/>
              <a:ext cx="11962495" cy="14735465"/>
            </a:xfrm>
            <a:custGeom>
              <a:avLst/>
              <a:gdLst>
                <a:gd name="connsiteX0" fmla="*/ 8826500 w 8826500"/>
                <a:gd name="connsiteY0" fmla="*/ 81286 h 9771386"/>
                <a:gd name="connsiteX1" fmla="*/ 7785100 w 8826500"/>
                <a:gd name="connsiteY1" fmla="*/ 347986 h 9771386"/>
                <a:gd name="connsiteX2" fmla="*/ 5867400 w 8826500"/>
                <a:gd name="connsiteY2" fmla="*/ 2849886 h 9771386"/>
                <a:gd name="connsiteX3" fmla="*/ 4889500 w 8826500"/>
                <a:gd name="connsiteY3" fmla="*/ 6685286 h 9771386"/>
                <a:gd name="connsiteX4" fmla="*/ 0 w 8826500"/>
                <a:gd name="connsiteY4" fmla="*/ 9771386 h 97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6500" h="9771386">
                  <a:moveTo>
                    <a:pt x="8826500" y="81286"/>
                  </a:moveTo>
                  <a:cubicBezTo>
                    <a:pt x="8552391" y="-16081"/>
                    <a:pt x="8278283" y="-113447"/>
                    <a:pt x="7785100" y="347986"/>
                  </a:cubicBezTo>
                  <a:cubicBezTo>
                    <a:pt x="7291917" y="809419"/>
                    <a:pt x="6350000" y="1793669"/>
                    <a:pt x="5867400" y="2849886"/>
                  </a:cubicBezTo>
                  <a:cubicBezTo>
                    <a:pt x="5384800" y="3906103"/>
                    <a:pt x="5867400" y="5531703"/>
                    <a:pt x="4889500" y="6685286"/>
                  </a:cubicBezTo>
                  <a:cubicBezTo>
                    <a:pt x="3911600" y="7838869"/>
                    <a:pt x="1955800" y="8805127"/>
                    <a:pt x="0" y="9771386"/>
                  </a:cubicBezTo>
                </a:path>
              </a:pathLst>
            </a:custGeom>
            <a:noFill/>
            <a:ln>
              <a:gradFill>
                <a:gsLst>
                  <a:gs pos="0">
                    <a:srgbClr val="117793">
                      <a:alpha val="43000"/>
                    </a:srgbClr>
                  </a:gs>
                  <a:gs pos="76000">
                    <a:srgbClr val="0C4E60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1" name="图片 2100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 flipH="1">
            <a:off x="-151130" y="0"/>
            <a:ext cx="12378690" cy="7070090"/>
          </a:xfrm>
          <a:prstGeom prst="rect">
            <a:avLst/>
          </a:prstGeom>
          <a:gradFill>
            <a:gsLst>
              <a:gs pos="33000">
                <a:srgbClr val="ECF4F7"/>
              </a:gs>
              <a:gs pos="0">
                <a:srgbClr val="ECF4F7">
                  <a:alpha val="94000"/>
                </a:srgbClr>
              </a:gs>
              <a:gs pos="61466">
                <a:srgbClr val="E5F0F4">
                  <a:alpha val="68000"/>
                </a:srgbClr>
              </a:gs>
              <a:gs pos="85000">
                <a:srgbClr val="DBEAF1">
                  <a:alpha val="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alphaModFix amt="2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t="54050"/>
          <a:stretch>
            <a:fillRect/>
          </a:stretch>
        </p:blipFill>
        <p:spPr>
          <a:xfrm>
            <a:off x="-1579245" y="-1219200"/>
            <a:ext cx="6971030" cy="3318510"/>
          </a:xfrm>
          <a:custGeom>
            <a:avLst/>
            <a:gdLst>
              <a:gd name="connsiteX0" fmla="*/ 0 w 6970956"/>
              <a:gd name="connsiteY0" fmla="*/ 0 h 3528405"/>
              <a:gd name="connsiteX1" fmla="*/ 6970956 w 6970956"/>
              <a:gd name="connsiteY1" fmla="*/ 0 h 3528405"/>
              <a:gd name="connsiteX2" fmla="*/ 6970956 w 6970956"/>
              <a:gd name="connsiteY2" fmla="*/ 3528405 h 3528405"/>
              <a:gd name="connsiteX3" fmla="*/ 0 w 6970956"/>
              <a:gd name="connsiteY3" fmla="*/ 3528405 h 352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0956" h="3528405">
                <a:moveTo>
                  <a:pt x="0" y="0"/>
                </a:moveTo>
                <a:lnTo>
                  <a:pt x="6970956" y="0"/>
                </a:lnTo>
                <a:lnTo>
                  <a:pt x="6970956" y="3528405"/>
                </a:lnTo>
                <a:lnTo>
                  <a:pt x="0" y="3528405"/>
                </a:lnTo>
                <a:close/>
              </a:path>
            </a:pathLst>
          </a:custGeom>
        </p:spPr>
      </p:pic>
      <p:sp>
        <p:nvSpPr>
          <p:cNvPr id="35" name="文本框 34"/>
          <p:cNvSpPr txBox="1"/>
          <p:nvPr/>
        </p:nvSpPr>
        <p:spPr>
          <a:xfrm>
            <a:off x="5407025" y="1430020"/>
            <a:ext cx="5076825" cy="829945"/>
          </a:xfrm>
          <a:prstGeom prst="rect">
            <a:avLst/>
          </a:prstGeom>
        </p:spPr>
        <p:txBody>
          <a:bodyPr wrap="square">
            <a:spAutoFit/>
          </a:bodyPr>
          <a:p>
            <a:pPr indent="0" fontAlgn="auto">
              <a:lnSpc>
                <a:spcPct val="120000"/>
              </a:lnSpc>
            </a:pPr>
            <a:r>
              <a:rPr lang="en-US" altLang="zh-CN" sz="2000" kern="100" dirty="0">
                <a:solidFill>
                  <a:srgbClr val="0C4E6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</a:rPr>
              <a:t>——</a:t>
            </a:r>
            <a:r>
              <a:rPr lang="zh-CN" altLang="en-US" sz="2000" kern="100" dirty="0">
                <a:solidFill>
                  <a:srgbClr val="0C4E6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</a:rPr>
              <a:t>2026年4月</a:t>
            </a:r>
            <a:r>
              <a:rPr lang="en-US" altLang="zh-CN" sz="2000" kern="100" dirty="0">
                <a:solidFill>
                  <a:srgbClr val="0C4E6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</a:rPr>
              <a:t>1</a:t>
            </a:r>
            <a:r>
              <a:rPr lang="zh-CN" altLang="en-US" sz="2000" kern="100" dirty="0">
                <a:solidFill>
                  <a:srgbClr val="0C4E6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</a:rPr>
              <a:t>0日</a:t>
            </a:r>
            <a:r>
              <a:rPr lang="en-US" altLang="zh-CN" sz="2000" kern="100" dirty="0">
                <a:solidFill>
                  <a:srgbClr val="0C4E6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</a:rPr>
              <a:t> </a:t>
            </a:r>
            <a:r>
              <a:rPr lang="zh-CN" altLang="en-US" sz="2000" kern="100" dirty="0">
                <a:solidFill>
                  <a:srgbClr val="0C4E6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</a:rPr>
              <a:t>台湾民进党发言人吴峥</a:t>
            </a:r>
            <a:endParaRPr lang="zh-CN" altLang="en-US" sz="2000" kern="100" dirty="0">
              <a:solidFill>
                <a:srgbClr val="0C4E6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方正小标宋简体" panose="03000509000000000000" charset="-122"/>
              <a:ea typeface="方正小标宋简体" panose="03000509000000000000" charset="-122"/>
              <a:cs typeface="方正小标宋简体" panose="03000509000000000000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sz="2000" kern="100" dirty="0">
                <a:solidFill>
                  <a:srgbClr val="0C4E6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</a:rPr>
              <a:t>在台湾政论节目《少康战情室》中的</a:t>
            </a:r>
            <a:r>
              <a:rPr lang="zh-CN" altLang="en-US" sz="2000" kern="100" dirty="0">
                <a:solidFill>
                  <a:srgbClr val="0C4E6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</a:rPr>
              <a:t>发言</a:t>
            </a:r>
            <a:endParaRPr lang="zh-CN" altLang="en-US" sz="2000" kern="100" dirty="0">
              <a:solidFill>
                <a:srgbClr val="0C4E6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方正小标宋简体" panose="03000509000000000000" charset="-122"/>
              <a:ea typeface="方正小标宋简体" panose="03000509000000000000" charset="-122"/>
              <a:cs typeface="方正小标宋简体" panose="03000509000000000000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3860800" y="395605"/>
            <a:ext cx="8183880" cy="1198880"/>
            <a:chOff x="693" y="-2482"/>
            <a:chExt cx="12888" cy="1888"/>
          </a:xfrm>
        </p:grpSpPr>
        <p:grpSp>
          <p:nvGrpSpPr>
            <p:cNvPr id="36" name="组合 20"/>
            <p:cNvGrpSpPr/>
            <p:nvPr/>
          </p:nvGrpSpPr>
          <p:grpSpPr>
            <a:xfrm>
              <a:off x="693" y="-1160"/>
              <a:ext cx="3429" cy="507"/>
              <a:chOff x="6151268" y="2068830"/>
              <a:chExt cx="2032157" cy="201371"/>
            </a:xfrm>
          </p:grpSpPr>
          <p:grpSp>
            <p:nvGrpSpPr>
              <p:cNvPr id="38" name="组合 23"/>
              <p:cNvGrpSpPr/>
              <p:nvPr/>
            </p:nvGrpSpPr>
            <p:grpSpPr>
              <a:xfrm>
                <a:off x="6151268" y="2068830"/>
                <a:ext cx="413838" cy="151924"/>
                <a:chOff x="6151268" y="2068830"/>
                <a:chExt cx="413838" cy="151924"/>
              </a:xfrm>
              <a:solidFill>
                <a:schemeClr val="bg1"/>
              </a:solidFill>
            </p:grpSpPr>
            <p:sp>
              <p:nvSpPr>
                <p:cNvPr id="39" name="椭圆 8"/>
                <p:cNvSpPr/>
                <p:nvPr/>
              </p:nvSpPr>
              <p:spPr>
                <a:xfrm>
                  <a:off x="6498907" y="2068830"/>
                  <a:ext cx="66199" cy="66199"/>
                </a:xfrm>
                <a:prstGeom prst="ellipse">
                  <a:avLst/>
                </a:prstGeom>
                <a:solidFill>
                  <a:srgbClr val="0C4E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40" name="椭圆 9"/>
                <p:cNvSpPr/>
                <p:nvPr/>
              </p:nvSpPr>
              <p:spPr>
                <a:xfrm>
                  <a:off x="6151268" y="2154555"/>
                  <a:ext cx="66199" cy="66199"/>
                </a:xfrm>
                <a:prstGeom prst="ellipse">
                  <a:avLst/>
                </a:prstGeom>
                <a:solidFill>
                  <a:srgbClr val="0C4E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</p:grpSp>
          <p:cxnSp>
            <p:nvCxnSpPr>
              <p:cNvPr id="41" name="直接连接符 24"/>
              <p:cNvCxnSpPr/>
              <p:nvPr/>
            </p:nvCxnSpPr>
            <p:spPr>
              <a:xfrm>
                <a:off x="6565106" y="2101931"/>
                <a:ext cx="1015088" cy="10641"/>
              </a:xfrm>
              <a:prstGeom prst="line">
                <a:avLst/>
              </a:prstGeom>
              <a:ln>
                <a:gradFill>
                  <a:gsLst>
                    <a:gs pos="0">
                      <a:srgbClr val="0C4E60"/>
                    </a:gs>
                    <a:gs pos="48000">
                      <a:srgbClr val="0C4E60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26"/>
              <p:cNvCxnSpPr/>
              <p:nvPr/>
            </p:nvCxnSpPr>
            <p:spPr>
              <a:xfrm>
                <a:off x="6217465" y="2187656"/>
                <a:ext cx="1965960" cy="0"/>
              </a:xfrm>
              <a:prstGeom prst="line">
                <a:avLst/>
              </a:prstGeom>
              <a:ln>
                <a:gradFill>
                  <a:gsLst>
                    <a:gs pos="0">
                      <a:srgbClr val="117793"/>
                    </a:gs>
                    <a:gs pos="48000">
                      <a:srgbClr val="0C4E60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10"/>
              <p:cNvCxnSpPr/>
              <p:nvPr/>
            </p:nvCxnSpPr>
            <p:spPr>
              <a:xfrm>
                <a:off x="6287034" y="2270201"/>
                <a:ext cx="1784278" cy="0"/>
              </a:xfrm>
              <a:prstGeom prst="line">
                <a:avLst/>
              </a:prstGeom>
              <a:ln>
                <a:gradFill>
                  <a:gsLst>
                    <a:gs pos="0">
                      <a:srgbClr val="117793"/>
                    </a:gs>
                    <a:gs pos="48000">
                      <a:srgbClr val="117793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组合 20"/>
            <p:cNvGrpSpPr/>
            <p:nvPr/>
          </p:nvGrpSpPr>
          <p:grpSpPr>
            <a:xfrm flipH="1">
              <a:off x="9445" y="-1160"/>
              <a:ext cx="4136" cy="507"/>
              <a:chOff x="6151268" y="2068830"/>
              <a:chExt cx="2032157" cy="201371"/>
            </a:xfrm>
          </p:grpSpPr>
          <p:grpSp>
            <p:nvGrpSpPr>
              <p:cNvPr id="45" name="组合 23"/>
              <p:cNvGrpSpPr/>
              <p:nvPr/>
            </p:nvGrpSpPr>
            <p:grpSpPr>
              <a:xfrm>
                <a:off x="6151268" y="2068830"/>
                <a:ext cx="413838" cy="151924"/>
                <a:chOff x="6151268" y="2068830"/>
                <a:chExt cx="413838" cy="151924"/>
              </a:xfrm>
              <a:solidFill>
                <a:schemeClr val="bg1"/>
              </a:solidFill>
            </p:grpSpPr>
            <p:sp>
              <p:nvSpPr>
                <p:cNvPr id="46" name="椭圆 8"/>
                <p:cNvSpPr/>
                <p:nvPr/>
              </p:nvSpPr>
              <p:spPr>
                <a:xfrm>
                  <a:off x="6498907" y="2068830"/>
                  <a:ext cx="66199" cy="66199"/>
                </a:xfrm>
                <a:prstGeom prst="ellipse">
                  <a:avLst/>
                </a:prstGeom>
                <a:solidFill>
                  <a:srgbClr val="0C4E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47" name="椭圆 9"/>
                <p:cNvSpPr/>
                <p:nvPr/>
              </p:nvSpPr>
              <p:spPr>
                <a:xfrm>
                  <a:off x="6151268" y="2154555"/>
                  <a:ext cx="66199" cy="66199"/>
                </a:xfrm>
                <a:prstGeom prst="ellipse">
                  <a:avLst/>
                </a:prstGeom>
                <a:solidFill>
                  <a:srgbClr val="0C4E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endParaRPr>
                </a:p>
              </p:txBody>
            </p:sp>
          </p:grpSp>
          <p:cxnSp>
            <p:nvCxnSpPr>
              <p:cNvPr id="48" name="直接连接符 24"/>
              <p:cNvCxnSpPr/>
              <p:nvPr/>
            </p:nvCxnSpPr>
            <p:spPr>
              <a:xfrm>
                <a:off x="6565106" y="2101931"/>
                <a:ext cx="1015088" cy="10641"/>
              </a:xfrm>
              <a:prstGeom prst="line">
                <a:avLst/>
              </a:prstGeom>
              <a:ln>
                <a:gradFill>
                  <a:gsLst>
                    <a:gs pos="0">
                      <a:srgbClr val="0C4E60"/>
                    </a:gs>
                    <a:gs pos="48000">
                      <a:srgbClr val="0C4E60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26"/>
              <p:cNvCxnSpPr/>
              <p:nvPr/>
            </p:nvCxnSpPr>
            <p:spPr>
              <a:xfrm>
                <a:off x="6217465" y="2187656"/>
                <a:ext cx="1965960" cy="0"/>
              </a:xfrm>
              <a:prstGeom prst="line">
                <a:avLst/>
              </a:prstGeom>
              <a:ln>
                <a:gradFill>
                  <a:gsLst>
                    <a:gs pos="0">
                      <a:srgbClr val="117793"/>
                    </a:gs>
                    <a:gs pos="48000">
                      <a:srgbClr val="0C4E60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10"/>
              <p:cNvCxnSpPr/>
              <p:nvPr/>
            </p:nvCxnSpPr>
            <p:spPr>
              <a:xfrm>
                <a:off x="6287034" y="2270201"/>
                <a:ext cx="1784278" cy="0"/>
              </a:xfrm>
              <a:prstGeom prst="line">
                <a:avLst/>
              </a:prstGeom>
              <a:ln>
                <a:gradFill>
                  <a:gsLst>
                    <a:gs pos="0">
                      <a:srgbClr val="117793"/>
                    </a:gs>
                    <a:gs pos="48000">
                      <a:srgbClr val="117793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71" name="文本框 2070"/>
            <p:cNvSpPr txBox="1"/>
            <p:nvPr/>
          </p:nvSpPr>
          <p:spPr>
            <a:xfrm>
              <a:off x="1080" y="-2482"/>
              <a:ext cx="11968" cy="1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800" kern="100" dirty="0">
                  <a:solidFill>
                    <a:srgbClr val="0C4E6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造字工房俊雅体演示版常规体" pitchFamily="50" charset="-122"/>
                  <a:ea typeface="造字工房俊雅体演示版常规体" pitchFamily="50" charset="-122"/>
                  <a:cs typeface="汉仪颜楷简" panose="00020600040101010101" charset="-122"/>
                </a:rPr>
                <a:t>“</a:t>
              </a:r>
              <a:r>
                <a:rPr lang="zh-CN" altLang="en-US" sz="4800" kern="100" dirty="0">
                  <a:solidFill>
                    <a:srgbClr val="0C4E6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造字工房俊雅体演示版常规体" pitchFamily="50" charset="-122"/>
                  <a:ea typeface="造字工房俊雅体演示版常规体" pitchFamily="50" charset="-122"/>
                  <a:cs typeface="汉仪颜楷简" panose="00020600040101010101" charset="-122"/>
                </a:rPr>
                <a:t>不乐见中华民族复兴</a:t>
              </a:r>
              <a:r>
                <a:rPr lang="en-US" altLang="zh-CN" sz="4800" kern="100" dirty="0">
                  <a:solidFill>
                    <a:srgbClr val="0C4E6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造字工房俊雅体演示版常规体" pitchFamily="50" charset="-122"/>
                  <a:ea typeface="造字工房俊雅体演示版常规体" pitchFamily="50" charset="-122"/>
                  <a:cs typeface="汉仪颜楷简" panose="00020600040101010101" charset="-122"/>
                </a:rPr>
                <a:t>”</a:t>
              </a:r>
              <a:endParaRPr lang="en-US" altLang="zh-CN" sz="4800" kern="100" dirty="0">
                <a:solidFill>
                  <a:srgbClr val="0C4E6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造字工房俊雅体演示版常规体" pitchFamily="50" charset="-122"/>
                <a:ea typeface="造字工房俊雅体演示版常规体" pitchFamily="50" charset="-122"/>
                <a:cs typeface="汉仪颜楷简" panose="00020600040101010101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-658495" y="1424940"/>
            <a:ext cx="7216140" cy="5485130"/>
            <a:chOff x="0" y="2684"/>
            <a:chExt cx="11364" cy="8638"/>
          </a:xfrm>
        </p:grpSpPr>
        <p:pic>
          <p:nvPicPr>
            <p:cNvPr id="53" name="图片 52"/>
            <p:cNvPicPr/>
            <p:nvPr/>
          </p:nvPicPr>
          <p:blipFill>
            <a:blip r:embed="rId4"/>
            <a:srcRect t="-196" r="42538"/>
            <a:stretch>
              <a:fillRect/>
            </a:stretch>
          </p:blipFill>
          <p:spPr>
            <a:xfrm>
              <a:off x="5891" y="4129"/>
              <a:ext cx="5473" cy="4768"/>
            </a:xfrm>
            <a:prstGeom prst="parallelogram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图片 57"/>
            <p:cNvPicPr/>
            <p:nvPr/>
          </p:nvPicPr>
          <p:blipFill>
            <a:blip r:embed="rId5"/>
            <a:srcRect l="42271" r="3157" b="14121"/>
            <a:stretch>
              <a:fillRect/>
            </a:stretch>
          </p:blipFill>
          <p:spPr>
            <a:xfrm>
              <a:off x="0" y="4253"/>
              <a:ext cx="5717" cy="4898"/>
            </a:xfrm>
            <a:prstGeom prst="trapezoid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24"/>
            <p:cNvPicPr/>
            <p:nvPr/>
          </p:nvPicPr>
          <p:blipFill>
            <a:blip r:embed="rId6"/>
            <a:srcRect l="20897" t="9972" r="25010" b="3495"/>
            <a:stretch>
              <a:fillRect/>
            </a:stretch>
          </p:blipFill>
          <p:spPr>
            <a:xfrm>
              <a:off x="799" y="2684"/>
              <a:ext cx="8102" cy="8638"/>
            </a:xfrm>
            <a:prstGeom prst="rect">
              <a:avLst/>
            </a:prstGeom>
          </p:spPr>
        </p:pic>
      </p:grpSp>
      <p:sp>
        <p:nvSpPr>
          <p:cNvPr id="29" name="矩形 28"/>
          <p:cNvSpPr/>
          <p:nvPr/>
        </p:nvSpPr>
        <p:spPr>
          <a:xfrm>
            <a:off x="-115570" y="3018790"/>
            <a:ext cx="12343130" cy="4065905"/>
          </a:xfrm>
          <a:prstGeom prst="rect">
            <a:avLst/>
          </a:prstGeom>
          <a:gradFill>
            <a:gsLst>
              <a:gs pos="47000">
                <a:srgbClr val="DBEAF1">
                  <a:alpha val="68000"/>
                </a:srgbClr>
              </a:gs>
              <a:gs pos="17000">
                <a:srgbClr val="A7CCDD"/>
              </a:gs>
              <a:gs pos="86000">
                <a:srgbClr val="DBEAF1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8" name="组合 7"/>
          <p:cNvGrpSpPr/>
          <p:nvPr>
            <p:custDataLst>
              <p:tags r:id="rId7"/>
            </p:custDataLst>
          </p:nvPr>
        </p:nvGrpSpPr>
        <p:grpSpPr>
          <a:xfrm rot="0">
            <a:off x="7302500" y="2480310"/>
            <a:ext cx="3971290" cy="868680"/>
            <a:chOff x="9821" y="1428"/>
            <a:chExt cx="9782" cy="2140"/>
          </a:xfrm>
        </p:grpSpPr>
        <p:sp>
          <p:nvSpPr>
            <p:cNvPr id="246" name="矩形: 圆角 245"/>
            <p:cNvSpPr/>
            <p:nvPr>
              <p:custDataLst>
                <p:tags r:id="rId8"/>
              </p:custDataLst>
            </p:nvPr>
          </p:nvSpPr>
          <p:spPr>
            <a:xfrm>
              <a:off x="9821" y="1428"/>
              <a:ext cx="8852" cy="2140"/>
            </a:xfrm>
            <a:prstGeom prst="roundRect">
              <a:avLst/>
            </a:pr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0" scaled="0"/>
            </a:gradFill>
            <a:ln w="3175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方正大黑体_GBK" panose="02010600010101010101" charset="-122"/>
                <a:ea typeface="方正大黑体_GBK" panose="02010600010101010101" charset="-122"/>
                <a:cs typeface="清雅黑体" panose="00000500000000000000" charset="-122"/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9"/>
              </p:custDataLst>
            </p:nvPr>
          </p:nvSpPr>
          <p:spPr>
            <a:xfrm>
              <a:off x="9822" y="1428"/>
              <a:ext cx="9781" cy="204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4800" noProof="0" dirty="0">
                  <a:ln>
                    <a:noFill/>
                  </a:ln>
                  <a:gradFill>
                    <a:gsLst>
                      <a:gs pos="25000">
                        <a:srgbClr val="FFD83A"/>
                      </a:gs>
                      <a:gs pos="75000">
                        <a:srgbClr val="FFFD6D"/>
                      </a:gs>
                      <a:gs pos="0">
                        <a:srgbClr val="F8C334"/>
                      </a:gs>
                      <a:gs pos="100000">
                        <a:srgbClr val="FFFEB8"/>
                      </a:gs>
                    </a:gsLst>
                    <a:lin ang="189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字魂武林江湖体" panose="00000500000000000000" charset="-122"/>
                  <a:ea typeface="字魂武林江湖体" panose="00000500000000000000" charset="-122"/>
                  <a:sym typeface="+mn-ea"/>
                </a:rPr>
                <a:t>“扭曲课纲”</a:t>
              </a:r>
              <a:endParaRPr lang="zh-CN" altLang="en-US" sz="4800" noProof="0" dirty="0">
                <a:ln>
                  <a:noFill/>
                </a:ln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武林江湖体" panose="00000500000000000000" charset="-122"/>
                <a:ea typeface="字魂武林江湖体" panose="00000500000000000000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0"/>
            </p:custDataLst>
          </p:nvPr>
        </p:nvGrpSpPr>
        <p:grpSpPr>
          <a:xfrm rot="0">
            <a:off x="7302500" y="3835400"/>
            <a:ext cx="3970655" cy="868680"/>
            <a:chOff x="9821" y="4188"/>
            <a:chExt cx="9781" cy="2140"/>
          </a:xfrm>
        </p:grpSpPr>
        <p:sp>
          <p:nvSpPr>
            <p:cNvPr id="6" name="矩形: 圆角 245"/>
            <p:cNvSpPr/>
            <p:nvPr>
              <p:custDataLst>
                <p:tags r:id="rId11"/>
              </p:custDataLst>
            </p:nvPr>
          </p:nvSpPr>
          <p:spPr>
            <a:xfrm>
              <a:off x="9821" y="4188"/>
              <a:ext cx="8852" cy="2140"/>
            </a:xfrm>
            <a:prstGeom prst="roundRect">
              <a:avLst/>
            </a:pr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0" scaled="0"/>
            </a:gradFill>
            <a:ln w="3175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方正大黑体_GBK" panose="02010600010101010101" charset="-122"/>
                <a:ea typeface="方正大黑体_GBK" panose="02010600010101010101" charset="-122"/>
                <a:cs typeface="清雅黑体" panose="00000500000000000000" charset="-122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12"/>
              </p:custDataLst>
            </p:nvPr>
          </p:nvSpPr>
          <p:spPr>
            <a:xfrm>
              <a:off x="9821" y="4188"/>
              <a:ext cx="9781" cy="204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4800" noProof="0" dirty="0">
                  <a:ln>
                    <a:noFill/>
                  </a:ln>
                  <a:gradFill>
                    <a:gsLst>
                      <a:gs pos="25000">
                        <a:srgbClr val="FFD83A"/>
                      </a:gs>
                      <a:gs pos="75000">
                        <a:srgbClr val="FFFD6D"/>
                      </a:gs>
                      <a:gs pos="0">
                        <a:srgbClr val="F8C334"/>
                      </a:gs>
                      <a:gs pos="100000">
                        <a:srgbClr val="FFFEB8"/>
                      </a:gs>
                    </a:gsLst>
                    <a:lin ang="189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字魂武林江湖体" panose="00000500000000000000" charset="-122"/>
                  <a:ea typeface="字魂武林江湖体" panose="00000500000000000000" charset="-122"/>
                  <a:sym typeface="+mn-ea"/>
                </a:rPr>
                <a:t>“美化殖民”</a:t>
              </a:r>
              <a:endParaRPr lang="zh-CN" altLang="en-US" sz="4800" noProof="0" dirty="0">
                <a:ln>
                  <a:noFill/>
                </a:ln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武林江湖体" panose="00000500000000000000" charset="-122"/>
                <a:ea typeface="字魂武林江湖体" panose="00000500000000000000" charset="-122"/>
                <a:sym typeface="+mn-ea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3"/>
            </p:custDataLst>
          </p:nvPr>
        </p:nvGrpSpPr>
        <p:grpSpPr>
          <a:xfrm rot="0">
            <a:off x="7302500" y="5189855"/>
            <a:ext cx="3971290" cy="868680"/>
            <a:chOff x="9821" y="6948"/>
            <a:chExt cx="9782" cy="2140"/>
          </a:xfrm>
        </p:grpSpPr>
        <p:sp>
          <p:nvSpPr>
            <p:cNvPr id="7" name="矩形: 圆角 245"/>
            <p:cNvSpPr/>
            <p:nvPr>
              <p:custDataLst>
                <p:tags r:id="rId14"/>
              </p:custDataLst>
            </p:nvPr>
          </p:nvSpPr>
          <p:spPr>
            <a:xfrm>
              <a:off x="9821" y="6948"/>
              <a:ext cx="8852" cy="2140"/>
            </a:xfrm>
            <a:prstGeom prst="roundRect">
              <a:avLst/>
            </a:pr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0" scaled="0"/>
            </a:gradFill>
            <a:ln w="3175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方正大黑体_GBK" panose="02010600010101010101" charset="-122"/>
                <a:ea typeface="方正大黑体_GBK" panose="02010600010101010101" charset="-122"/>
                <a:cs typeface="清雅黑体" panose="00000500000000000000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15"/>
              </p:custDataLst>
            </p:nvPr>
          </p:nvSpPr>
          <p:spPr>
            <a:xfrm>
              <a:off x="9822" y="6948"/>
              <a:ext cx="9781" cy="204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4800" noProof="0" dirty="0">
                  <a:ln>
                    <a:noFill/>
                  </a:ln>
                  <a:gradFill>
                    <a:gsLst>
                      <a:gs pos="25000">
                        <a:srgbClr val="FFD83A"/>
                      </a:gs>
                      <a:gs pos="75000">
                        <a:srgbClr val="FFFD6D"/>
                      </a:gs>
                      <a:gs pos="0">
                        <a:srgbClr val="F8C334"/>
                      </a:gs>
                      <a:gs pos="100000">
                        <a:srgbClr val="FFFEB8"/>
                      </a:gs>
                    </a:gsLst>
                    <a:lin ang="189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字魂武林江湖体" panose="00000500000000000000" charset="-122"/>
                  <a:ea typeface="字魂武林江湖体" panose="00000500000000000000" charset="-122"/>
                  <a:sym typeface="+mn-ea"/>
                </a:rPr>
                <a:t>“消解历史”</a:t>
              </a:r>
              <a:endParaRPr lang="zh-CN" altLang="en-US" sz="4800" noProof="0" dirty="0">
                <a:ln>
                  <a:noFill/>
                </a:ln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武林江湖体" panose="00000500000000000000" charset="-122"/>
                <a:ea typeface="字魂武林江湖体" panose="00000500000000000000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CYbOx9rwZgqbEUd"/>
          <p:cNvPicPr>
            <a:picLocks noChangeAspect="1"/>
          </p:cNvPicPr>
          <p:nvPr/>
        </p:nvPicPr>
        <p:blipFill>
          <a:blip r:embed="rId1"/>
          <a:srcRect l="3367" t="22125" r="26889" b="3831"/>
          <a:stretch>
            <a:fillRect/>
          </a:stretch>
        </p:blipFill>
        <p:spPr>
          <a:xfrm>
            <a:off x="3218815" y="0"/>
            <a:ext cx="8983345" cy="68491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0"/>
            <a:ext cx="10414000" cy="6858000"/>
          </a:xfrm>
          <a:prstGeom prst="rect">
            <a:avLst/>
          </a:prstGeom>
          <a:gradFill>
            <a:gsLst>
              <a:gs pos="63000">
                <a:srgbClr val="DBEAF1">
                  <a:alpha val="98000"/>
                </a:srgbClr>
              </a:gs>
              <a:gs pos="0">
                <a:srgbClr val="A7CCDD"/>
              </a:gs>
              <a:gs pos="86000">
                <a:srgbClr val="DBEAF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226695" y="735965"/>
            <a:ext cx="6351270" cy="41548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1117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678315250"/>
                </a:ext>
              </a:extLst>
            </a:pPr>
            <a:r>
              <a:rPr lang="zh-CN" altLang="en-US" sz="4400" kern="100" dirty="0">
                <a:solidFill>
                  <a:srgbClr val="0C4E6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汉仪颜楷简" panose="00020600040101010101" charset="-122"/>
              </a:rPr>
              <a:t>“促进两岸文化交流，共同弘扬中华文化，增进台湾同胞的</a:t>
            </a:r>
            <a:r>
              <a:rPr lang="zh-CN" altLang="en-US" sz="4400" kern="100" dirty="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汉仪颜楷简" panose="00020600040101010101" charset="-122"/>
              </a:rPr>
              <a:t>民族认同、文化认同、国家认同</a:t>
            </a:r>
            <a:r>
              <a:rPr lang="zh-CN" altLang="en-US" sz="4400" kern="100" dirty="0">
                <a:solidFill>
                  <a:srgbClr val="0C4E6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汉仪颜楷简" panose="00020600040101010101" charset="-122"/>
              </a:rPr>
              <a:t>。”</a:t>
            </a:r>
            <a:endParaRPr lang="zh-CN" altLang="en-US" sz="4400" kern="100" dirty="0">
              <a:solidFill>
                <a:srgbClr val="0C4E6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汉仪颜楷简" panose="00020600040101010101" charset="-122"/>
            </a:endParaRPr>
          </a:p>
        </p:txBody>
      </p:sp>
      <p:pic>
        <p:nvPicPr>
          <p:cNvPr id="18" name="Picture 11" descr="查看图片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342" r="52657" b="45585"/>
          <a:stretch>
            <a:fillRect/>
          </a:stretch>
        </p:blipFill>
        <p:spPr bwMode="auto">
          <a:xfrm>
            <a:off x="2273373" y="284"/>
            <a:ext cx="2409769" cy="8404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查看图片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342" r="52657" b="45585"/>
          <a:stretch>
            <a:fillRect/>
          </a:stretch>
        </p:blipFill>
        <p:spPr bwMode="auto">
          <a:xfrm>
            <a:off x="-253999" y="5695227"/>
            <a:ext cx="2409769" cy="8404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533395" y="5211465"/>
            <a:ext cx="6108070" cy="603453"/>
            <a:chOff x="1058" y="8624"/>
            <a:chExt cx="9401" cy="677"/>
          </a:xfrm>
        </p:grpSpPr>
        <p:sp>
          <p:nvSpPr>
            <p:cNvPr id="12" name="任意多边形: 形状 11"/>
            <p:cNvSpPr/>
            <p:nvPr/>
          </p:nvSpPr>
          <p:spPr>
            <a:xfrm>
              <a:off x="1058" y="8624"/>
              <a:ext cx="9230" cy="677"/>
            </a:xfrm>
            <a:custGeom>
              <a:avLst/>
              <a:gdLst>
                <a:gd name="connsiteX0" fmla="*/ 2567904 w 12191999"/>
                <a:gd name="connsiteY0" fmla="*/ 3566258 h 3583701"/>
                <a:gd name="connsiteX1" fmla="*/ 2611069 w 12191999"/>
                <a:gd name="connsiteY1" fmla="*/ 3567011 h 3583701"/>
                <a:gd name="connsiteX2" fmla="*/ 2589296 w 12191999"/>
                <a:gd name="connsiteY2" fmla="*/ 3577059 h 3583701"/>
                <a:gd name="connsiteX3" fmla="*/ 2567904 w 12191999"/>
                <a:gd name="connsiteY3" fmla="*/ 3566258 h 3583701"/>
                <a:gd name="connsiteX4" fmla="*/ 2727755 w 12191999"/>
                <a:gd name="connsiteY4" fmla="*/ 3559515 h 3583701"/>
                <a:gd name="connsiteX5" fmla="*/ 2848591 w 12191999"/>
                <a:gd name="connsiteY5" fmla="*/ 3561626 h 3583701"/>
                <a:gd name="connsiteX6" fmla="*/ 2833112 w 12191999"/>
                <a:gd name="connsiteY6" fmla="*/ 3582805 h 3583701"/>
                <a:gd name="connsiteX7" fmla="*/ 2697265 w 12191999"/>
                <a:gd name="connsiteY7" fmla="*/ 3575071 h 3583701"/>
                <a:gd name="connsiteX8" fmla="*/ 2727755 w 12191999"/>
                <a:gd name="connsiteY8" fmla="*/ 3559515 h 3583701"/>
                <a:gd name="connsiteX9" fmla="*/ 10937801 w 12191999"/>
                <a:gd name="connsiteY9" fmla="*/ 3554972 h 3583701"/>
                <a:gd name="connsiteX10" fmla="*/ 10937551 w 12191999"/>
                <a:gd name="connsiteY10" fmla="*/ 3569268 h 3583701"/>
                <a:gd name="connsiteX11" fmla="*/ 10928755 w 12191999"/>
                <a:gd name="connsiteY11" fmla="*/ 3570455 h 3583701"/>
                <a:gd name="connsiteX12" fmla="*/ 10894387 w 12191999"/>
                <a:gd name="connsiteY12" fmla="*/ 3568514 h 3583701"/>
                <a:gd name="connsiteX13" fmla="*/ 10908865 w 12191999"/>
                <a:gd name="connsiteY13" fmla="*/ 3564000 h 3583701"/>
                <a:gd name="connsiteX14" fmla="*/ 10908947 w 12191999"/>
                <a:gd name="connsiteY14" fmla="*/ 3559235 h 3583701"/>
                <a:gd name="connsiteX15" fmla="*/ 10937801 w 12191999"/>
                <a:gd name="connsiteY15" fmla="*/ 3554972 h 3583701"/>
                <a:gd name="connsiteX16" fmla="*/ 2147613 w 12191999"/>
                <a:gd name="connsiteY16" fmla="*/ 3554631 h 3583701"/>
                <a:gd name="connsiteX17" fmla="*/ 2208164 w 12191999"/>
                <a:gd name="connsiteY17" fmla="*/ 3566175 h 3583701"/>
                <a:gd name="connsiteX18" fmla="*/ 2192799 w 12191999"/>
                <a:gd name="connsiteY18" fmla="*/ 3576394 h 3583701"/>
                <a:gd name="connsiteX19" fmla="*/ 2071512 w 12191999"/>
                <a:gd name="connsiteY19" fmla="*/ 3563790 h 3583701"/>
                <a:gd name="connsiteX20" fmla="*/ 2147613 w 12191999"/>
                <a:gd name="connsiteY20" fmla="*/ 3554631 h 3583701"/>
                <a:gd name="connsiteX21" fmla="*/ 2035728 w 12191999"/>
                <a:gd name="connsiteY21" fmla="*/ 3552129 h 3583701"/>
                <a:gd name="connsiteX22" fmla="*/ 2057206 w 12191999"/>
                <a:gd name="connsiteY22" fmla="*/ 3558536 h 3583701"/>
                <a:gd name="connsiteX23" fmla="*/ 2052406 w 12191999"/>
                <a:gd name="connsiteY23" fmla="*/ 3562977 h 3583701"/>
                <a:gd name="connsiteX24" fmla="*/ 2040947 w 12191999"/>
                <a:gd name="connsiteY24" fmla="*/ 3562273 h 3583701"/>
                <a:gd name="connsiteX25" fmla="*/ 2014042 w 12191999"/>
                <a:gd name="connsiteY25" fmla="*/ 3557782 h 3583701"/>
                <a:gd name="connsiteX26" fmla="*/ 2035728 w 12191999"/>
                <a:gd name="connsiteY26" fmla="*/ 3552129 h 3583701"/>
                <a:gd name="connsiteX27" fmla="*/ 1955318 w 12191999"/>
                <a:gd name="connsiteY27" fmla="*/ 3547821 h 3583701"/>
                <a:gd name="connsiteX28" fmla="*/ 1999769 w 12191999"/>
                <a:gd name="connsiteY28" fmla="*/ 3551575 h 3583701"/>
                <a:gd name="connsiteX29" fmla="*/ 1967306 w 12191999"/>
                <a:gd name="connsiteY29" fmla="*/ 3556967 h 3583701"/>
                <a:gd name="connsiteX30" fmla="*/ 1934949 w 12191999"/>
                <a:gd name="connsiteY30" fmla="*/ 3555211 h 3583701"/>
                <a:gd name="connsiteX31" fmla="*/ 1955318 w 12191999"/>
                <a:gd name="connsiteY31" fmla="*/ 3547821 h 3583701"/>
                <a:gd name="connsiteX32" fmla="*/ 2416718 w 12191999"/>
                <a:gd name="connsiteY32" fmla="*/ 3544553 h 3583701"/>
                <a:gd name="connsiteX33" fmla="*/ 2431211 w 12191999"/>
                <a:gd name="connsiteY33" fmla="*/ 3565233 h 3583701"/>
                <a:gd name="connsiteX34" fmla="*/ 2356623 w 12191999"/>
                <a:gd name="connsiteY34" fmla="*/ 3579253 h 3583701"/>
                <a:gd name="connsiteX35" fmla="*/ 2327174 w 12191999"/>
                <a:gd name="connsiteY35" fmla="*/ 3563417 h 3583701"/>
                <a:gd name="connsiteX36" fmla="*/ 2282301 w 12191999"/>
                <a:gd name="connsiteY36" fmla="*/ 3577956 h 3583701"/>
                <a:gd name="connsiteX37" fmla="*/ 2267432 w 12191999"/>
                <a:gd name="connsiteY37" fmla="*/ 3577697 h 3583701"/>
                <a:gd name="connsiteX38" fmla="*/ 2208427 w 12191999"/>
                <a:gd name="connsiteY38" fmla="*/ 3551130 h 3583701"/>
                <a:gd name="connsiteX39" fmla="*/ 2416718 w 12191999"/>
                <a:gd name="connsiteY39" fmla="*/ 3544553 h 3583701"/>
                <a:gd name="connsiteX40" fmla="*/ 1861352 w 12191999"/>
                <a:gd name="connsiteY40" fmla="*/ 3539627 h 3583701"/>
                <a:gd name="connsiteX41" fmla="*/ 1876054 w 12191999"/>
                <a:gd name="connsiteY41" fmla="*/ 3549416 h 3583701"/>
                <a:gd name="connsiteX42" fmla="*/ 1920638 w 12191999"/>
                <a:gd name="connsiteY42" fmla="*/ 3550194 h 3583701"/>
                <a:gd name="connsiteX43" fmla="*/ 1883393 w 12191999"/>
                <a:gd name="connsiteY43" fmla="*/ 3554907 h 3583701"/>
                <a:gd name="connsiteX44" fmla="*/ 1846318 w 12191999"/>
                <a:gd name="connsiteY44" fmla="*/ 3548897 h 3583701"/>
                <a:gd name="connsiteX45" fmla="*/ 1801732 w 12191999"/>
                <a:gd name="connsiteY45" fmla="*/ 3548118 h 3583701"/>
                <a:gd name="connsiteX46" fmla="*/ 1861352 w 12191999"/>
                <a:gd name="connsiteY46" fmla="*/ 3539627 h 3583701"/>
                <a:gd name="connsiteX47" fmla="*/ 198580 w 12191999"/>
                <a:gd name="connsiteY47" fmla="*/ 3531085 h 3583701"/>
                <a:gd name="connsiteX48" fmla="*/ 201415 w 12191999"/>
                <a:gd name="connsiteY48" fmla="*/ 3531420 h 3583701"/>
                <a:gd name="connsiteX49" fmla="*/ 201326 w 12191999"/>
                <a:gd name="connsiteY49" fmla="*/ 3536525 h 3583701"/>
                <a:gd name="connsiteX50" fmla="*/ 777066 w 12191999"/>
                <a:gd name="connsiteY50" fmla="*/ 3527250 h 3583701"/>
                <a:gd name="connsiteX51" fmla="*/ 798598 w 12191999"/>
                <a:gd name="connsiteY51" fmla="*/ 3530607 h 3583701"/>
                <a:gd name="connsiteX52" fmla="*/ 755351 w 12191999"/>
                <a:gd name="connsiteY52" fmla="*/ 3534618 h 3583701"/>
                <a:gd name="connsiteX53" fmla="*/ 777066 w 12191999"/>
                <a:gd name="connsiteY53" fmla="*/ 3527250 h 3583701"/>
                <a:gd name="connsiteX54" fmla="*/ 11043589 w 12191999"/>
                <a:gd name="connsiteY54" fmla="*/ 3526299 h 3583701"/>
                <a:gd name="connsiteX55" fmla="*/ 10968383 w 12191999"/>
                <a:gd name="connsiteY55" fmla="*/ 3549779 h 3583701"/>
                <a:gd name="connsiteX56" fmla="*/ 11028449 w 12191999"/>
                <a:gd name="connsiteY56" fmla="*/ 3535951 h 3583701"/>
                <a:gd name="connsiteX57" fmla="*/ 11043589 w 12191999"/>
                <a:gd name="connsiteY57" fmla="*/ 3526299 h 3583701"/>
                <a:gd name="connsiteX58" fmla="*/ 964188 w 12191999"/>
                <a:gd name="connsiteY58" fmla="*/ 3523963 h 3583701"/>
                <a:gd name="connsiteX59" fmla="*/ 978415 w 12191999"/>
                <a:gd name="connsiteY59" fmla="*/ 3533745 h 3583701"/>
                <a:gd name="connsiteX60" fmla="*/ 834398 w 12191999"/>
                <a:gd name="connsiteY60" fmla="*/ 3540764 h 3583701"/>
                <a:gd name="connsiteX61" fmla="*/ 964188 w 12191999"/>
                <a:gd name="connsiteY61" fmla="*/ 3523963 h 3583701"/>
                <a:gd name="connsiteX62" fmla="*/ 10747091 w 12191999"/>
                <a:gd name="connsiteY62" fmla="*/ 3515893 h 3583701"/>
                <a:gd name="connsiteX63" fmla="*/ 10794131 w 12191999"/>
                <a:gd name="connsiteY63" fmla="*/ 3542250 h 3583701"/>
                <a:gd name="connsiteX64" fmla="*/ 10730743 w 12191999"/>
                <a:gd name="connsiteY64" fmla="*/ 3546251 h 3583701"/>
                <a:gd name="connsiteX65" fmla="*/ 10715177 w 12191999"/>
                <a:gd name="connsiteY65" fmla="*/ 3530657 h 3583701"/>
                <a:gd name="connsiteX66" fmla="*/ 10747091 w 12191999"/>
                <a:gd name="connsiteY66" fmla="*/ 3515893 h 3583701"/>
                <a:gd name="connsiteX67" fmla="*/ 11298063 w 12191999"/>
                <a:gd name="connsiteY67" fmla="*/ 3515865 h 3583701"/>
                <a:gd name="connsiteX68" fmla="*/ 11282941 w 12191999"/>
                <a:gd name="connsiteY68" fmla="*/ 3525518 h 3583701"/>
                <a:gd name="connsiteX69" fmla="*/ 11310927 w 12191999"/>
                <a:gd name="connsiteY69" fmla="*/ 3529106 h 3583701"/>
                <a:gd name="connsiteX70" fmla="*/ 11327893 w 12191999"/>
                <a:gd name="connsiteY70" fmla="*/ 3521344 h 3583701"/>
                <a:gd name="connsiteX71" fmla="*/ 11298063 w 12191999"/>
                <a:gd name="connsiteY71" fmla="*/ 3515865 h 3583701"/>
                <a:gd name="connsiteX72" fmla="*/ 10954043 w 12191999"/>
                <a:gd name="connsiteY72" fmla="*/ 3514818 h 3583701"/>
                <a:gd name="connsiteX73" fmla="*/ 10909007 w 12191999"/>
                <a:gd name="connsiteY73" fmla="*/ 3523950 h 3583701"/>
                <a:gd name="connsiteX74" fmla="*/ 10938731 w 12191999"/>
                <a:gd name="connsiteY74" fmla="*/ 3534385 h 3583701"/>
                <a:gd name="connsiteX75" fmla="*/ 10954043 w 12191999"/>
                <a:gd name="connsiteY75" fmla="*/ 3514818 h 3583701"/>
                <a:gd name="connsiteX76" fmla="*/ 11197815 w 12191999"/>
                <a:gd name="connsiteY76" fmla="*/ 3514425 h 3583701"/>
                <a:gd name="connsiteX77" fmla="*/ 11193291 w 12191999"/>
                <a:gd name="connsiteY77" fmla="*/ 3518994 h 3583701"/>
                <a:gd name="connsiteX78" fmla="*/ 11208259 w 12191999"/>
                <a:gd name="connsiteY78" fmla="*/ 3519256 h 3583701"/>
                <a:gd name="connsiteX79" fmla="*/ 11207999 w 12191999"/>
                <a:gd name="connsiteY79" fmla="*/ 3534126 h 3583701"/>
                <a:gd name="connsiteX80" fmla="*/ 11197815 w 12191999"/>
                <a:gd name="connsiteY80" fmla="*/ 3514425 h 3583701"/>
                <a:gd name="connsiteX81" fmla="*/ 158607 w 12191999"/>
                <a:gd name="connsiteY81" fmla="*/ 3510242 h 3583701"/>
                <a:gd name="connsiteX82" fmla="*/ 201683 w 12191999"/>
                <a:gd name="connsiteY82" fmla="*/ 3516102 h 3583701"/>
                <a:gd name="connsiteX83" fmla="*/ 196101 w 12191999"/>
                <a:gd name="connsiteY83" fmla="*/ 3526218 h 3583701"/>
                <a:gd name="connsiteX84" fmla="*/ 198580 w 12191999"/>
                <a:gd name="connsiteY84" fmla="*/ 3531085 h 3583701"/>
                <a:gd name="connsiteX85" fmla="*/ 156535 w 12191999"/>
                <a:gd name="connsiteY85" fmla="*/ 3526166 h 3583701"/>
                <a:gd name="connsiteX86" fmla="*/ 100799 w 12191999"/>
                <a:gd name="connsiteY86" fmla="*/ 3524554 h 3583701"/>
                <a:gd name="connsiteX87" fmla="*/ 158607 w 12191999"/>
                <a:gd name="connsiteY87" fmla="*/ 3510242 h 3583701"/>
                <a:gd name="connsiteX88" fmla="*/ 11614245 w 12191999"/>
                <a:gd name="connsiteY88" fmla="*/ 3505269 h 3583701"/>
                <a:gd name="connsiteX89" fmla="*/ 11597311 w 12191999"/>
                <a:gd name="connsiteY89" fmla="*/ 3511171 h 3583701"/>
                <a:gd name="connsiteX90" fmla="*/ 11625231 w 12191999"/>
                <a:gd name="connsiteY90" fmla="*/ 3518477 h 3583701"/>
                <a:gd name="connsiteX91" fmla="*/ 11642259 w 12191999"/>
                <a:gd name="connsiteY91" fmla="*/ 3506997 h 3583701"/>
                <a:gd name="connsiteX92" fmla="*/ 11614245 w 12191999"/>
                <a:gd name="connsiteY92" fmla="*/ 3505269 h 3583701"/>
                <a:gd name="connsiteX93" fmla="*/ 5833705 w 12191999"/>
                <a:gd name="connsiteY93" fmla="*/ 3500122 h 3583701"/>
                <a:gd name="connsiteX94" fmla="*/ 5885657 w 12191999"/>
                <a:gd name="connsiteY94" fmla="*/ 3512150 h 3583701"/>
                <a:gd name="connsiteX95" fmla="*/ 5770675 w 12191999"/>
                <a:gd name="connsiteY95" fmla="*/ 3504582 h 3583701"/>
                <a:gd name="connsiteX96" fmla="*/ 5833705 w 12191999"/>
                <a:gd name="connsiteY96" fmla="*/ 3500122 h 3583701"/>
                <a:gd name="connsiteX97" fmla="*/ 11561999 w 12191999"/>
                <a:gd name="connsiteY97" fmla="*/ 3499399 h 3583701"/>
                <a:gd name="connsiteX98" fmla="*/ 11552455 w 12191999"/>
                <a:gd name="connsiteY98" fmla="*/ 3510388 h 3583701"/>
                <a:gd name="connsiteX99" fmla="*/ 11582367 w 12191999"/>
                <a:gd name="connsiteY99" fmla="*/ 3510910 h 3583701"/>
                <a:gd name="connsiteX100" fmla="*/ 11561999 w 12191999"/>
                <a:gd name="connsiteY100" fmla="*/ 3499399 h 3583701"/>
                <a:gd name="connsiteX101" fmla="*/ 4558213 w 12191999"/>
                <a:gd name="connsiteY101" fmla="*/ 3496579 h 3583701"/>
                <a:gd name="connsiteX102" fmla="*/ 4677045 w 12191999"/>
                <a:gd name="connsiteY102" fmla="*/ 3505356 h 3583701"/>
                <a:gd name="connsiteX103" fmla="*/ 4601405 w 12191999"/>
                <a:gd name="connsiteY103" fmla="*/ 3510588 h 3583701"/>
                <a:gd name="connsiteX104" fmla="*/ 4526083 w 12191999"/>
                <a:gd name="connsiteY104" fmla="*/ 3497955 h 3583701"/>
                <a:gd name="connsiteX105" fmla="*/ 4558213 w 12191999"/>
                <a:gd name="connsiteY105" fmla="*/ 3496579 h 3583701"/>
                <a:gd name="connsiteX106" fmla="*/ 697827 w 12191999"/>
                <a:gd name="connsiteY106" fmla="*/ 3495481 h 3583701"/>
                <a:gd name="connsiteX107" fmla="*/ 712085 w 12191999"/>
                <a:gd name="connsiteY107" fmla="*/ 3540775 h 3583701"/>
                <a:gd name="connsiteX108" fmla="*/ 629485 w 12191999"/>
                <a:gd name="connsiteY108" fmla="*/ 3532450 h 3583701"/>
                <a:gd name="connsiteX109" fmla="*/ 591904 w 12191999"/>
                <a:gd name="connsiteY109" fmla="*/ 3537184 h 3583701"/>
                <a:gd name="connsiteX110" fmla="*/ 628023 w 12191999"/>
                <a:gd name="connsiteY110" fmla="*/ 3539246 h 3583701"/>
                <a:gd name="connsiteX111" fmla="*/ 668957 w 12191999"/>
                <a:gd name="connsiteY111" fmla="*/ 3537876 h 3583701"/>
                <a:gd name="connsiteX112" fmla="*/ 627878 w 12191999"/>
                <a:gd name="connsiteY112" fmla="*/ 3547587 h 3583701"/>
                <a:gd name="connsiteX113" fmla="*/ 584255 w 12191999"/>
                <a:gd name="connsiteY113" fmla="*/ 3538147 h 3583701"/>
                <a:gd name="connsiteX114" fmla="*/ 546557 w 12191999"/>
                <a:gd name="connsiteY114" fmla="*/ 3542891 h 3583701"/>
                <a:gd name="connsiteX115" fmla="*/ 321061 w 12191999"/>
                <a:gd name="connsiteY115" fmla="*/ 3533950 h 3583701"/>
                <a:gd name="connsiteX116" fmla="*/ 215958 w 12191999"/>
                <a:gd name="connsiteY116" fmla="*/ 3522106 h 3583701"/>
                <a:gd name="connsiteX117" fmla="*/ 381398 w 12191999"/>
                <a:gd name="connsiteY117" fmla="*/ 3524994 h 3583701"/>
                <a:gd name="connsiteX118" fmla="*/ 366527 w 12191999"/>
                <a:gd name="connsiteY118" fmla="*/ 3514725 h 3583701"/>
                <a:gd name="connsiteX119" fmla="*/ 517009 w 12191999"/>
                <a:gd name="connsiteY119" fmla="*/ 3512345 h 3583701"/>
                <a:gd name="connsiteX120" fmla="*/ 501962 w 12191999"/>
                <a:gd name="connsiteY120" fmla="*/ 3512084 h 3583701"/>
                <a:gd name="connsiteX121" fmla="*/ 697827 w 12191999"/>
                <a:gd name="connsiteY121" fmla="*/ 3495481 h 3583701"/>
                <a:gd name="connsiteX122" fmla="*/ 2704662 w 12191999"/>
                <a:gd name="connsiteY122" fmla="*/ 3494762 h 3583701"/>
                <a:gd name="connsiteX123" fmla="*/ 2685105 w 12191999"/>
                <a:gd name="connsiteY123" fmla="*/ 3498592 h 3583701"/>
                <a:gd name="connsiteX124" fmla="*/ 2642227 w 12191999"/>
                <a:gd name="connsiteY124" fmla="*/ 3498439 h 3583701"/>
                <a:gd name="connsiteX125" fmla="*/ 2704662 w 12191999"/>
                <a:gd name="connsiteY125" fmla="*/ 3494762 h 3583701"/>
                <a:gd name="connsiteX126" fmla="*/ 7888295 w 12191999"/>
                <a:gd name="connsiteY126" fmla="*/ 3492210 h 3583701"/>
                <a:gd name="connsiteX127" fmla="*/ 7916983 w 12191999"/>
                <a:gd name="connsiteY127" fmla="*/ 3497477 h 3583701"/>
                <a:gd name="connsiteX128" fmla="*/ 7887961 w 12191999"/>
                <a:gd name="connsiteY128" fmla="*/ 3511270 h 3583701"/>
                <a:gd name="connsiteX129" fmla="*/ 7888295 w 12191999"/>
                <a:gd name="connsiteY129" fmla="*/ 3492210 h 3583701"/>
                <a:gd name="connsiteX130" fmla="*/ 11193809 w 12191999"/>
                <a:gd name="connsiteY130" fmla="*/ 3489254 h 3583701"/>
                <a:gd name="connsiteX131" fmla="*/ 11163743 w 12191999"/>
                <a:gd name="connsiteY131" fmla="*/ 3498645 h 3583701"/>
                <a:gd name="connsiteX132" fmla="*/ 11193809 w 12191999"/>
                <a:gd name="connsiteY132" fmla="*/ 3489254 h 3583701"/>
                <a:gd name="connsiteX133" fmla="*/ 11119143 w 12191999"/>
                <a:gd name="connsiteY133" fmla="*/ 3482992 h 3583701"/>
                <a:gd name="connsiteX134" fmla="*/ 11059055 w 12191999"/>
                <a:gd name="connsiteY134" fmla="*/ 3496817 h 3583701"/>
                <a:gd name="connsiteX135" fmla="*/ 11119143 w 12191999"/>
                <a:gd name="connsiteY135" fmla="*/ 3482992 h 3583701"/>
                <a:gd name="connsiteX136" fmla="*/ 10924821 w 12191999"/>
                <a:gd name="connsiteY136" fmla="*/ 3474641 h 3583701"/>
                <a:gd name="connsiteX137" fmla="*/ 10894821 w 12191999"/>
                <a:gd name="connsiteY137" fmla="*/ 3479076 h 3583701"/>
                <a:gd name="connsiteX138" fmla="*/ 10879703 w 12191999"/>
                <a:gd name="connsiteY138" fmla="*/ 3488728 h 3583701"/>
                <a:gd name="connsiteX139" fmla="*/ 10894619 w 12191999"/>
                <a:gd name="connsiteY139" fmla="*/ 3490847 h 3583701"/>
                <a:gd name="connsiteX140" fmla="*/ 10909615 w 12191999"/>
                <a:gd name="connsiteY140" fmla="*/ 3489250 h 3583701"/>
                <a:gd name="connsiteX141" fmla="*/ 10924821 w 12191999"/>
                <a:gd name="connsiteY141" fmla="*/ 3474641 h 3583701"/>
                <a:gd name="connsiteX142" fmla="*/ 10011073 w 12191999"/>
                <a:gd name="connsiteY142" fmla="*/ 3474444 h 3583701"/>
                <a:gd name="connsiteX143" fmla="*/ 10037847 w 12191999"/>
                <a:gd name="connsiteY143" fmla="*/ 3477452 h 3583701"/>
                <a:gd name="connsiteX144" fmla="*/ 10075811 w 12191999"/>
                <a:gd name="connsiteY144" fmla="*/ 3475574 h 3583701"/>
                <a:gd name="connsiteX145" fmla="*/ 10060841 w 12191999"/>
                <a:gd name="connsiteY145" fmla="*/ 3480033 h 3583701"/>
                <a:gd name="connsiteX146" fmla="*/ 10061331 w 12191999"/>
                <a:gd name="connsiteY146" fmla="*/ 3480088 h 3583701"/>
                <a:gd name="connsiteX147" fmla="*/ 10036025 w 12191999"/>
                <a:gd name="connsiteY147" fmla="*/ 3487990 h 3583701"/>
                <a:gd name="connsiteX148" fmla="*/ 10028189 w 12191999"/>
                <a:gd name="connsiteY148" fmla="*/ 3483742 h 3583701"/>
                <a:gd name="connsiteX149" fmla="*/ 10010907 w 12191999"/>
                <a:gd name="connsiteY149" fmla="*/ 3483976 h 3583701"/>
                <a:gd name="connsiteX150" fmla="*/ 10022251 w 12191999"/>
                <a:gd name="connsiteY150" fmla="*/ 3480517 h 3583701"/>
                <a:gd name="connsiteX151" fmla="*/ 10178017 w 12191999"/>
                <a:gd name="connsiteY151" fmla="*/ 3472591 h 3583701"/>
                <a:gd name="connsiteX152" fmla="*/ 10298855 w 12191999"/>
                <a:gd name="connsiteY152" fmla="*/ 3474701 h 3583701"/>
                <a:gd name="connsiteX153" fmla="*/ 10298523 w 12191999"/>
                <a:gd name="connsiteY153" fmla="*/ 3493761 h 3583701"/>
                <a:gd name="connsiteX154" fmla="*/ 10147559 w 12191999"/>
                <a:gd name="connsiteY154" fmla="*/ 3486360 h 3583701"/>
                <a:gd name="connsiteX155" fmla="*/ 10178017 w 12191999"/>
                <a:gd name="connsiteY155" fmla="*/ 3472591 h 3583701"/>
                <a:gd name="connsiteX156" fmla="*/ 3593623 w 12191999"/>
                <a:gd name="connsiteY156" fmla="*/ 3467286 h 3583701"/>
                <a:gd name="connsiteX157" fmla="*/ 3593377 w 12191999"/>
                <a:gd name="connsiteY157" fmla="*/ 3481582 h 3583701"/>
                <a:gd name="connsiteX158" fmla="*/ 3576495 w 12191999"/>
                <a:gd name="connsiteY158" fmla="*/ 3482628 h 3583701"/>
                <a:gd name="connsiteX159" fmla="*/ 3550219 w 12191999"/>
                <a:gd name="connsiteY159" fmla="*/ 3480829 h 3583701"/>
                <a:gd name="connsiteX160" fmla="*/ 3564693 w 12191999"/>
                <a:gd name="connsiteY160" fmla="*/ 3476315 h 3583701"/>
                <a:gd name="connsiteX161" fmla="*/ 3550387 w 12191999"/>
                <a:gd name="connsiteY161" fmla="*/ 3471299 h 3583701"/>
                <a:gd name="connsiteX162" fmla="*/ 3564771 w 12191999"/>
                <a:gd name="connsiteY162" fmla="*/ 3471550 h 3583701"/>
                <a:gd name="connsiteX163" fmla="*/ 3593623 w 12191999"/>
                <a:gd name="connsiteY163" fmla="*/ 3467286 h 3583701"/>
                <a:gd name="connsiteX164" fmla="*/ 9565131 w 12191999"/>
                <a:gd name="connsiteY164" fmla="*/ 3466662 h 3583701"/>
                <a:gd name="connsiteX165" fmla="*/ 9622503 w 12191999"/>
                <a:gd name="connsiteY165" fmla="*/ 3477196 h 3583701"/>
                <a:gd name="connsiteX166" fmla="*/ 9607963 w 12191999"/>
                <a:gd name="connsiteY166" fmla="*/ 3486477 h 3583701"/>
                <a:gd name="connsiteX167" fmla="*/ 9493031 w 12191999"/>
                <a:gd name="connsiteY167" fmla="*/ 3474936 h 3583701"/>
                <a:gd name="connsiteX168" fmla="*/ 9565131 w 12191999"/>
                <a:gd name="connsiteY168" fmla="*/ 3466662 h 3583701"/>
                <a:gd name="connsiteX169" fmla="*/ 9447369 w 12191999"/>
                <a:gd name="connsiteY169" fmla="*/ 3464009 h 3583701"/>
                <a:gd name="connsiteX170" fmla="*/ 9478739 w 12191999"/>
                <a:gd name="connsiteY170" fmla="*/ 3469920 h 3583701"/>
                <a:gd name="connsiteX171" fmla="*/ 9473167 w 12191999"/>
                <a:gd name="connsiteY171" fmla="*/ 3473844 h 3583701"/>
                <a:gd name="connsiteX172" fmla="*/ 9459805 w 12191999"/>
                <a:gd name="connsiteY172" fmla="*/ 3473165 h 3583701"/>
                <a:gd name="connsiteX173" fmla="*/ 9428397 w 12191999"/>
                <a:gd name="connsiteY173" fmla="*/ 3469041 h 3583701"/>
                <a:gd name="connsiteX174" fmla="*/ 9447369 w 12191999"/>
                <a:gd name="connsiteY174" fmla="*/ 3464009 h 3583701"/>
                <a:gd name="connsiteX175" fmla="*/ 11749689 w 12191999"/>
                <a:gd name="connsiteY175" fmla="*/ 3458668 h 3583701"/>
                <a:gd name="connsiteX176" fmla="*/ 11687639 w 12191999"/>
                <a:gd name="connsiteY176" fmla="*/ 3478039 h 3583701"/>
                <a:gd name="connsiteX177" fmla="*/ 11822479 w 12191999"/>
                <a:gd name="connsiteY177" fmla="*/ 3465517 h 3583701"/>
                <a:gd name="connsiteX178" fmla="*/ 11749689 w 12191999"/>
                <a:gd name="connsiteY178" fmla="*/ 3458668 h 3583701"/>
                <a:gd name="connsiteX179" fmla="*/ 9371015 w 12191999"/>
                <a:gd name="connsiteY179" fmla="*/ 3458506 h 3583701"/>
                <a:gd name="connsiteX180" fmla="*/ 9399711 w 12191999"/>
                <a:gd name="connsiteY180" fmla="*/ 3463773 h 3583701"/>
                <a:gd name="connsiteX181" fmla="*/ 9376219 w 12191999"/>
                <a:gd name="connsiteY181" fmla="*/ 3469322 h 3583701"/>
                <a:gd name="connsiteX182" fmla="*/ 9342091 w 12191999"/>
                <a:gd name="connsiteY182" fmla="*/ 3467536 h 3583701"/>
                <a:gd name="connsiteX183" fmla="*/ 9371015 w 12191999"/>
                <a:gd name="connsiteY183" fmla="*/ 3458506 h 3583701"/>
                <a:gd name="connsiteX184" fmla="*/ 9867475 w 12191999"/>
                <a:gd name="connsiteY184" fmla="*/ 3457638 h 3583701"/>
                <a:gd name="connsiteX185" fmla="*/ 9867143 w 12191999"/>
                <a:gd name="connsiteY185" fmla="*/ 3476699 h 3583701"/>
                <a:gd name="connsiteX186" fmla="*/ 9790459 w 12191999"/>
                <a:gd name="connsiteY186" fmla="*/ 3489660 h 3583701"/>
                <a:gd name="connsiteX187" fmla="*/ 9760231 w 12191999"/>
                <a:gd name="connsiteY187" fmla="*/ 3470066 h 3583701"/>
                <a:gd name="connsiteX188" fmla="*/ 9714051 w 12191999"/>
                <a:gd name="connsiteY188" fmla="*/ 3488327 h 3583701"/>
                <a:gd name="connsiteX189" fmla="*/ 9683467 w 12191999"/>
                <a:gd name="connsiteY189" fmla="*/ 3487793 h 3583701"/>
                <a:gd name="connsiteX190" fmla="*/ 9622753 w 12191999"/>
                <a:gd name="connsiteY190" fmla="*/ 3462900 h 3583701"/>
                <a:gd name="connsiteX191" fmla="*/ 9867475 w 12191999"/>
                <a:gd name="connsiteY191" fmla="*/ 3457638 h 3583701"/>
                <a:gd name="connsiteX192" fmla="*/ 4924399 w 12191999"/>
                <a:gd name="connsiteY192" fmla="*/ 3456859 h 3583701"/>
                <a:gd name="connsiteX193" fmla="*/ 4914915 w 12191999"/>
                <a:gd name="connsiteY193" fmla="*/ 3464757 h 3583701"/>
                <a:gd name="connsiteX194" fmla="*/ 4929811 w 12191999"/>
                <a:gd name="connsiteY194" fmla="*/ 3468119 h 3583701"/>
                <a:gd name="connsiteX195" fmla="*/ 4944899 w 12191999"/>
                <a:gd name="connsiteY195" fmla="*/ 3460318 h 3583701"/>
                <a:gd name="connsiteX196" fmla="*/ 4924399 w 12191999"/>
                <a:gd name="connsiteY196" fmla="*/ 3456859 h 3583701"/>
                <a:gd name="connsiteX197" fmla="*/ 9268155 w 12191999"/>
                <a:gd name="connsiteY197" fmla="*/ 3451945 h 3583701"/>
                <a:gd name="connsiteX198" fmla="*/ 9282839 w 12191999"/>
                <a:gd name="connsiteY198" fmla="*/ 3461733 h 3583701"/>
                <a:gd name="connsiteX199" fmla="*/ 9342173 w 12191999"/>
                <a:gd name="connsiteY199" fmla="*/ 3462768 h 3583701"/>
                <a:gd name="connsiteX200" fmla="*/ 9319843 w 12191999"/>
                <a:gd name="connsiteY200" fmla="*/ 3466328 h 3583701"/>
                <a:gd name="connsiteX201" fmla="*/ 9297615 w 12191999"/>
                <a:gd name="connsiteY201" fmla="*/ 3464971 h 3583701"/>
                <a:gd name="connsiteX202" fmla="*/ 9253243 w 12191999"/>
                <a:gd name="connsiteY202" fmla="*/ 3456450 h 3583701"/>
                <a:gd name="connsiteX203" fmla="*/ 9208655 w 12191999"/>
                <a:gd name="connsiteY203" fmla="*/ 3460438 h 3583701"/>
                <a:gd name="connsiteX204" fmla="*/ 9268155 w 12191999"/>
                <a:gd name="connsiteY204" fmla="*/ 3451945 h 3583701"/>
                <a:gd name="connsiteX205" fmla="*/ 3599023 w 12191999"/>
                <a:gd name="connsiteY205" fmla="*/ 3451724 h 3583701"/>
                <a:gd name="connsiteX206" fmla="*/ 3608875 w 12191999"/>
                <a:gd name="connsiteY206" fmla="*/ 3457260 h 3583701"/>
                <a:gd name="connsiteX207" fmla="*/ 3613779 w 12191999"/>
                <a:gd name="connsiteY207" fmla="*/ 3461896 h 3583701"/>
                <a:gd name="connsiteX208" fmla="*/ 3599003 w 12191999"/>
                <a:gd name="connsiteY208" fmla="*/ 3451713 h 3583701"/>
                <a:gd name="connsiteX209" fmla="*/ 3599014 w 12191999"/>
                <a:gd name="connsiteY209" fmla="*/ 3451718 h 3583701"/>
                <a:gd name="connsiteX210" fmla="*/ 3599023 w 12191999"/>
                <a:gd name="connsiteY210" fmla="*/ 3451724 h 3583701"/>
                <a:gd name="connsiteX211" fmla="*/ 10985059 w 12191999"/>
                <a:gd name="connsiteY211" fmla="*/ 3450901 h 3583701"/>
                <a:gd name="connsiteX212" fmla="*/ 10984975 w 12191999"/>
                <a:gd name="connsiteY212" fmla="*/ 3455857 h 3583701"/>
                <a:gd name="connsiteX213" fmla="*/ 10985059 w 12191999"/>
                <a:gd name="connsiteY213" fmla="*/ 3450901 h 3583701"/>
                <a:gd name="connsiteX214" fmla="*/ 7917855 w 12191999"/>
                <a:gd name="connsiteY214" fmla="*/ 3447441 h 3583701"/>
                <a:gd name="connsiteX215" fmla="*/ 8025753 w 12191999"/>
                <a:gd name="connsiteY215" fmla="*/ 3449325 h 3583701"/>
                <a:gd name="connsiteX216" fmla="*/ 7965869 w 12191999"/>
                <a:gd name="connsiteY216" fmla="*/ 3457218 h 3583701"/>
                <a:gd name="connsiteX217" fmla="*/ 7917855 w 12191999"/>
                <a:gd name="connsiteY217" fmla="*/ 3447441 h 3583701"/>
                <a:gd name="connsiteX218" fmla="*/ 5838569 w 12191999"/>
                <a:gd name="connsiteY218" fmla="*/ 3446898 h 3583701"/>
                <a:gd name="connsiteX219" fmla="*/ 5852693 w 12191999"/>
                <a:gd name="connsiteY219" fmla="*/ 3461444 h 3583701"/>
                <a:gd name="connsiteX220" fmla="*/ 5823925 w 12191999"/>
                <a:gd name="connsiteY220" fmla="*/ 3460942 h 3583701"/>
                <a:gd name="connsiteX221" fmla="*/ 5838569 w 12191999"/>
                <a:gd name="connsiteY221" fmla="*/ 3446898 h 3583701"/>
                <a:gd name="connsiteX222" fmla="*/ 11000115 w 12191999"/>
                <a:gd name="connsiteY222" fmla="*/ 3446205 h 3583701"/>
                <a:gd name="connsiteX223" fmla="*/ 10999855 w 12191999"/>
                <a:gd name="connsiteY223" fmla="*/ 3461075 h 3583701"/>
                <a:gd name="connsiteX224" fmla="*/ 10984887 w 12191999"/>
                <a:gd name="connsiteY224" fmla="*/ 3460814 h 3583701"/>
                <a:gd name="connsiteX225" fmla="*/ 10984801 w 12191999"/>
                <a:gd name="connsiteY225" fmla="*/ 3465771 h 3583701"/>
                <a:gd name="connsiteX226" fmla="*/ 11014975 w 12191999"/>
                <a:gd name="connsiteY226" fmla="*/ 3451422 h 3583701"/>
                <a:gd name="connsiteX227" fmla="*/ 11000115 w 12191999"/>
                <a:gd name="connsiteY227" fmla="*/ 3446205 h 3583701"/>
                <a:gd name="connsiteX228" fmla="*/ 5709095 w 12191999"/>
                <a:gd name="connsiteY228" fmla="*/ 3444638 h 3583701"/>
                <a:gd name="connsiteX229" fmla="*/ 5752007 w 12191999"/>
                <a:gd name="connsiteY229" fmla="*/ 3459687 h 3583701"/>
                <a:gd name="connsiteX230" fmla="*/ 5709095 w 12191999"/>
                <a:gd name="connsiteY230" fmla="*/ 3444638 h 3583701"/>
                <a:gd name="connsiteX231" fmla="*/ 6514747 w 12191999"/>
                <a:gd name="connsiteY231" fmla="*/ 3437251 h 3583701"/>
                <a:gd name="connsiteX232" fmla="*/ 6492207 w 12191999"/>
                <a:gd name="connsiteY232" fmla="*/ 3438049 h 3583701"/>
                <a:gd name="connsiteX233" fmla="*/ 6489891 w 12191999"/>
                <a:gd name="connsiteY233" fmla="*/ 3437395 h 3583701"/>
                <a:gd name="connsiteX234" fmla="*/ 8131211 w 12191999"/>
                <a:gd name="connsiteY234" fmla="*/ 3435674 h 3583701"/>
                <a:gd name="connsiteX235" fmla="*/ 8162655 w 12191999"/>
                <a:gd name="connsiteY235" fmla="*/ 3437414 h 3583701"/>
                <a:gd name="connsiteX236" fmla="*/ 8137359 w 12191999"/>
                <a:gd name="connsiteY236" fmla="*/ 3444719 h 3583701"/>
                <a:gd name="connsiteX237" fmla="*/ 8112229 w 12191999"/>
                <a:gd name="connsiteY237" fmla="*/ 3441302 h 3583701"/>
                <a:gd name="connsiteX238" fmla="*/ 8131211 w 12191999"/>
                <a:gd name="connsiteY238" fmla="*/ 3435674 h 3583701"/>
                <a:gd name="connsiteX239" fmla="*/ 8231635 w 12191999"/>
                <a:gd name="connsiteY239" fmla="*/ 3434447 h 3583701"/>
                <a:gd name="connsiteX240" fmla="*/ 8327511 w 12191999"/>
                <a:gd name="connsiteY240" fmla="*/ 3435526 h 3583701"/>
                <a:gd name="connsiteX241" fmla="*/ 8342387 w 12191999"/>
                <a:gd name="connsiteY241" fmla="*/ 3445317 h 3583701"/>
                <a:gd name="connsiteX242" fmla="*/ 8191827 w 12191999"/>
                <a:gd name="connsiteY242" fmla="*/ 3452223 h 3583701"/>
                <a:gd name="connsiteX243" fmla="*/ 8231635 w 12191999"/>
                <a:gd name="connsiteY243" fmla="*/ 3434447 h 3583701"/>
                <a:gd name="connsiteX244" fmla="*/ 3704019 w 12191999"/>
                <a:gd name="connsiteY244" fmla="*/ 3433695 h 3583701"/>
                <a:gd name="connsiteX245" fmla="*/ 3628751 w 12191999"/>
                <a:gd name="connsiteY245" fmla="*/ 3462158 h 3583701"/>
                <a:gd name="connsiteX246" fmla="*/ 3688817 w 12191999"/>
                <a:gd name="connsiteY246" fmla="*/ 3448318 h 3583701"/>
                <a:gd name="connsiteX247" fmla="*/ 3704019 w 12191999"/>
                <a:gd name="connsiteY247" fmla="*/ 3433695 h 3583701"/>
                <a:gd name="connsiteX248" fmla="*/ 5123243 w 12191999"/>
                <a:gd name="connsiteY248" fmla="*/ 3431871 h 3583701"/>
                <a:gd name="connsiteX249" fmla="*/ 5019843 w 12191999"/>
                <a:gd name="connsiteY249" fmla="*/ 3451701 h 3583701"/>
                <a:gd name="connsiteX250" fmla="*/ 5047167 w 12191999"/>
                <a:gd name="connsiteY250" fmla="*/ 3452643 h 3583701"/>
                <a:gd name="connsiteX251" fmla="*/ 5154667 w 12191999"/>
                <a:gd name="connsiteY251" fmla="*/ 3439166 h 3583701"/>
                <a:gd name="connsiteX252" fmla="*/ 5123243 w 12191999"/>
                <a:gd name="connsiteY252" fmla="*/ 3431871 h 3583701"/>
                <a:gd name="connsiteX253" fmla="*/ 5304351 w 12191999"/>
                <a:gd name="connsiteY253" fmla="*/ 3431853 h 3583701"/>
                <a:gd name="connsiteX254" fmla="*/ 5229507 w 12191999"/>
                <a:gd name="connsiteY254" fmla="*/ 3435509 h 3583701"/>
                <a:gd name="connsiteX255" fmla="*/ 5244193 w 12191999"/>
                <a:gd name="connsiteY255" fmla="*/ 3450654 h 3583701"/>
                <a:gd name="connsiteX256" fmla="*/ 5259055 w 12191999"/>
                <a:gd name="connsiteY256" fmla="*/ 3455876 h 3583701"/>
                <a:gd name="connsiteX257" fmla="*/ 5304351 w 12191999"/>
                <a:gd name="connsiteY257" fmla="*/ 3431853 h 3583701"/>
                <a:gd name="connsiteX258" fmla="*/ 3385664 w 12191999"/>
                <a:gd name="connsiteY258" fmla="*/ 3427908 h 3583701"/>
                <a:gd name="connsiteX259" fmla="*/ 3428368 w 12191999"/>
                <a:gd name="connsiteY259" fmla="*/ 3454471 h 3583701"/>
                <a:gd name="connsiteX260" fmla="*/ 3385120 w 12191999"/>
                <a:gd name="connsiteY260" fmla="*/ 3458881 h 3583701"/>
                <a:gd name="connsiteX261" fmla="*/ 3356716 w 12191999"/>
                <a:gd name="connsiteY261" fmla="*/ 3437731 h 3583701"/>
                <a:gd name="connsiteX262" fmla="*/ 3385664 w 12191999"/>
                <a:gd name="connsiteY262" fmla="*/ 3427908 h 3583701"/>
                <a:gd name="connsiteX263" fmla="*/ 7234723 w 12191999"/>
                <a:gd name="connsiteY263" fmla="*/ 3425983 h 3583701"/>
                <a:gd name="connsiteX264" fmla="*/ 7219667 w 12191999"/>
                <a:gd name="connsiteY264" fmla="*/ 3435254 h 3583701"/>
                <a:gd name="connsiteX265" fmla="*/ 7128381 w 12191999"/>
                <a:gd name="connsiteY265" fmla="*/ 3435448 h 3583701"/>
                <a:gd name="connsiteX266" fmla="*/ 7025971 w 12191999"/>
                <a:gd name="connsiteY266" fmla="*/ 3431873 h 3583701"/>
                <a:gd name="connsiteX267" fmla="*/ 7234723 w 12191999"/>
                <a:gd name="connsiteY267" fmla="*/ 3425983 h 3583701"/>
                <a:gd name="connsiteX268" fmla="*/ 11150155 w 12191999"/>
                <a:gd name="connsiteY268" fmla="*/ 3425211 h 3583701"/>
                <a:gd name="connsiteX269" fmla="*/ 11150071 w 12191999"/>
                <a:gd name="connsiteY269" fmla="*/ 3429975 h 3583701"/>
                <a:gd name="connsiteX270" fmla="*/ 11181803 w 12191999"/>
                <a:gd name="connsiteY270" fmla="*/ 3425764 h 3583701"/>
                <a:gd name="connsiteX271" fmla="*/ 11175659 w 12191999"/>
                <a:gd name="connsiteY271" fmla="*/ 3437573 h 3583701"/>
                <a:gd name="connsiteX272" fmla="*/ 11152641 w 12191999"/>
                <a:gd name="connsiteY272" fmla="*/ 3438661 h 3583701"/>
                <a:gd name="connsiteX273" fmla="*/ 11134155 w 12191999"/>
                <a:gd name="connsiteY273" fmla="*/ 3434465 h 3583701"/>
                <a:gd name="connsiteX274" fmla="*/ 11150155 w 12191999"/>
                <a:gd name="connsiteY274" fmla="*/ 3425211 h 3583701"/>
                <a:gd name="connsiteX275" fmla="*/ 3967535 w 12191999"/>
                <a:gd name="connsiteY275" fmla="*/ 3424958 h 3583701"/>
                <a:gd name="connsiteX276" fmla="*/ 3958367 w 12191999"/>
                <a:gd name="connsiteY276" fmla="*/ 3428210 h 3583701"/>
                <a:gd name="connsiteX277" fmla="*/ 3980583 w 12191999"/>
                <a:gd name="connsiteY277" fmla="*/ 3440384 h 3583701"/>
                <a:gd name="connsiteX278" fmla="*/ 4003123 w 12191999"/>
                <a:gd name="connsiteY278" fmla="*/ 3433954 h 3583701"/>
                <a:gd name="connsiteX279" fmla="*/ 3967535 w 12191999"/>
                <a:gd name="connsiteY279" fmla="*/ 3424958 h 3583701"/>
                <a:gd name="connsiteX280" fmla="*/ 6303547 w 12191999"/>
                <a:gd name="connsiteY280" fmla="*/ 3424034 h 3583701"/>
                <a:gd name="connsiteX281" fmla="*/ 6349607 w 12191999"/>
                <a:gd name="connsiteY281" fmla="*/ 3435165 h 3583701"/>
                <a:gd name="connsiteX282" fmla="*/ 6288035 w 12191999"/>
                <a:gd name="connsiteY282" fmla="*/ 3428925 h 3583701"/>
                <a:gd name="connsiteX283" fmla="*/ 6287763 w 12191999"/>
                <a:gd name="connsiteY283" fmla="*/ 3444413 h 3583701"/>
                <a:gd name="connsiteX284" fmla="*/ 6264645 w 12191999"/>
                <a:gd name="connsiteY284" fmla="*/ 3444655 h 3583701"/>
                <a:gd name="connsiteX285" fmla="*/ 6241727 w 12191999"/>
                <a:gd name="connsiteY285" fmla="*/ 3433282 h 3583701"/>
                <a:gd name="connsiteX286" fmla="*/ 6303547 w 12191999"/>
                <a:gd name="connsiteY286" fmla="*/ 3424034 h 3583701"/>
                <a:gd name="connsiteX287" fmla="*/ 3614471 w 12191999"/>
                <a:gd name="connsiteY287" fmla="*/ 3422207 h 3583701"/>
                <a:gd name="connsiteX288" fmla="*/ 3569371 w 12191999"/>
                <a:gd name="connsiteY288" fmla="*/ 3436308 h 3583701"/>
                <a:gd name="connsiteX289" fmla="*/ 3599179 w 12191999"/>
                <a:gd name="connsiteY289" fmla="*/ 3441791 h 3583701"/>
                <a:gd name="connsiteX290" fmla="*/ 3614471 w 12191999"/>
                <a:gd name="connsiteY290" fmla="*/ 3422207 h 3583701"/>
                <a:gd name="connsiteX291" fmla="*/ 3873171 w 12191999"/>
                <a:gd name="connsiteY291" fmla="*/ 3422070 h 3583701"/>
                <a:gd name="connsiteX292" fmla="*/ 3868651 w 12191999"/>
                <a:gd name="connsiteY292" fmla="*/ 3426644 h 3583701"/>
                <a:gd name="connsiteX293" fmla="*/ 3883615 w 12191999"/>
                <a:gd name="connsiteY293" fmla="*/ 3426905 h 3583701"/>
                <a:gd name="connsiteX294" fmla="*/ 3883355 w 12191999"/>
                <a:gd name="connsiteY294" fmla="*/ 3441789 h 3583701"/>
                <a:gd name="connsiteX295" fmla="*/ 3873171 w 12191999"/>
                <a:gd name="connsiteY295" fmla="*/ 3422070 h 3583701"/>
                <a:gd name="connsiteX296" fmla="*/ 7472243 w 12191999"/>
                <a:gd name="connsiteY296" fmla="*/ 3420596 h 3583701"/>
                <a:gd name="connsiteX297" fmla="*/ 7529699 w 12191999"/>
                <a:gd name="connsiteY297" fmla="*/ 3426368 h 3583701"/>
                <a:gd name="connsiteX298" fmla="*/ 7529367 w 12191999"/>
                <a:gd name="connsiteY298" fmla="*/ 3445429 h 3583701"/>
                <a:gd name="connsiteX299" fmla="*/ 7515077 w 12191999"/>
                <a:gd name="connsiteY299" fmla="*/ 3440411 h 3583701"/>
                <a:gd name="connsiteX300" fmla="*/ 7414455 w 12191999"/>
                <a:gd name="connsiteY300" fmla="*/ 3433889 h 3583701"/>
                <a:gd name="connsiteX301" fmla="*/ 7472243 w 12191999"/>
                <a:gd name="connsiteY301" fmla="*/ 3420596 h 3583701"/>
                <a:gd name="connsiteX302" fmla="*/ 7269023 w 12191999"/>
                <a:gd name="connsiteY302" fmla="*/ 3418837 h 3583701"/>
                <a:gd name="connsiteX303" fmla="*/ 7292261 w 12191999"/>
                <a:gd name="connsiteY303" fmla="*/ 3426989 h 3583701"/>
                <a:gd name="connsiteX304" fmla="*/ 7248951 w 12191999"/>
                <a:gd name="connsiteY304" fmla="*/ 3435765 h 3583701"/>
                <a:gd name="connsiteX305" fmla="*/ 7248783 w 12191999"/>
                <a:gd name="connsiteY305" fmla="*/ 3445297 h 3583701"/>
                <a:gd name="connsiteX306" fmla="*/ 7234805 w 12191999"/>
                <a:gd name="connsiteY306" fmla="*/ 3421218 h 3583701"/>
                <a:gd name="connsiteX307" fmla="*/ 7269023 w 12191999"/>
                <a:gd name="connsiteY307" fmla="*/ 3418837 h 3583701"/>
                <a:gd name="connsiteX308" fmla="*/ 6242075 w 12191999"/>
                <a:gd name="connsiteY308" fmla="*/ 3413425 h 3583701"/>
                <a:gd name="connsiteX309" fmla="*/ 6226607 w 12191999"/>
                <a:gd name="connsiteY309" fmla="*/ 3443054 h 3583701"/>
                <a:gd name="connsiteX310" fmla="*/ 6076781 w 12191999"/>
                <a:gd name="connsiteY310" fmla="*/ 3465356 h 3583701"/>
                <a:gd name="connsiteX311" fmla="*/ 6047601 w 12191999"/>
                <a:gd name="connsiteY311" fmla="*/ 3424980 h 3583701"/>
                <a:gd name="connsiteX312" fmla="*/ 6092333 w 12191999"/>
                <a:gd name="connsiteY312" fmla="*/ 3430745 h 3583701"/>
                <a:gd name="connsiteX313" fmla="*/ 6062375 w 12191999"/>
                <a:gd name="connsiteY313" fmla="*/ 3435205 h 3583701"/>
                <a:gd name="connsiteX314" fmla="*/ 6092071 w 12191999"/>
                <a:gd name="connsiteY314" fmla="*/ 3445689 h 3583701"/>
                <a:gd name="connsiteX315" fmla="*/ 6242075 w 12191999"/>
                <a:gd name="connsiteY315" fmla="*/ 3413425 h 3583701"/>
                <a:gd name="connsiteX316" fmla="*/ 4304487 w 12191999"/>
                <a:gd name="connsiteY316" fmla="*/ 3413159 h 3583701"/>
                <a:gd name="connsiteX317" fmla="*/ 4287559 w 12191999"/>
                <a:gd name="connsiteY317" fmla="*/ 3419067 h 3583701"/>
                <a:gd name="connsiteX318" fmla="*/ 4321083 w 12191999"/>
                <a:gd name="connsiteY318" fmla="*/ 3426477 h 3583701"/>
                <a:gd name="connsiteX319" fmla="*/ 4332503 w 12191999"/>
                <a:gd name="connsiteY319" fmla="*/ 3414889 h 3583701"/>
                <a:gd name="connsiteX320" fmla="*/ 4304487 w 12191999"/>
                <a:gd name="connsiteY320" fmla="*/ 3413159 h 3583701"/>
                <a:gd name="connsiteX321" fmla="*/ 4252243 w 12191999"/>
                <a:gd name="connsiteY321" fmla="*/ 3407285 h 3583701"/>
                <a:gd name="connsiteX322" fmla="*/ 4242697 w 12191999"/>
                <a:gd name="connsiteY322" fmla="*/ 3418284 h 3583701"/>
                <a:gd name="connsiteX323" fmla="*/ 4272611 w 12191999"/>
                <a:gd name="connsiteY323" fmla="*/ 3418807 h 3583701"/>
                <a:gd name="connsiteX324" fmla="*/ 4252243 w 12191999"/>
                <a:gd name="connsiteY324" fmla="*/ 3407285 h 3583701"/>
                <a:gd name="connsiteX325" fmla="*/ 11180335 w 12191999"/>
                <a:gd name="connsiteY325" fmla="*/ 3404724 h 3583701"/>
                <a:gd name="connsiteX326" fmla="*/ 11089919 w 12191999"/>
                <a:gd name="connsiteY326" fmla="*/ 3442813 h 3583701"/>
                <a:gd name="connsiteX327" fmla="*/ 11060007 w 12191999"/>
                <a:gd name="connsiteY327" fmla="*/ 3442291 h 3583701"/>
                <a:gd name="connsiteX328" fmla="*/ 11044715 w 12191999"/>
                <a:gd name="connsiteY328" fmla="*/ 3461859 h 3583701"/>
                <a:gd name="connsiteX329" fmla="*/ 11067747 w 12191999"/>
                <a:gd name="connsiteY329" fmla="*/ 3467837 h 3583701"/>
                <a:gd name="connsiteX330" fmla="*/ 11074541 w 12191999"/>
                <a:gd name="connsiteY330" fmla="*/ 3467337 h 3583701"/>
                <a:gd name="connsiteX331" fmla="*/ 11269535 w 12191999"/>
                <a:gd name="connsiteY331" fmla="*/ 3436031 h 3583701"/>
                <a:gd name="connsiteX332" fmla="*/ 11194935 w 12191999"/>
                <a:gd name="connsiteY332" fmla="*/ 3424812 h 3583701"/>
                <a:gd name="connsiteX333" fmla="*/ 11240055 w 12191999"/>
                <a:gd name="connsiteY333" fmla="*/ 3410725 h 3583701"/>
                <a:gd name="connsiteX334" fmla="*/ 11180335 w 12191999"/>
                <a:gd name="connsiteY334" fmla="*/ 3404724 h 3583701"/>
                <a:gd name="connsiteX335" fmla="*/ 8040287 w 12191999"/>
                <a:gd name="connsiteY335" fmla="*/ 3404295 h 3583701"/>
                <a:gd name="connsiteX336" fmla="*/ 8054529 w 12191999"/>
                <a:gd name="connsiteY336" fmla="*/ 3449589 h 3583701"/>
                <a:gd name="connsiteX337" fmla="*/ 7889217 w 12191999"/>
                <a:gd name="connsiteY337" fmla="*/ 3451708 h 3583701"/>
                <a:gd name="connsiteX338" fmla="*/ 7648989 w 12191999"/>
                <a:gd name="connsiteY338" fmla="*/ 3442510 h 3583701"/>
                <a:gd name="connsiteX339" fmla="*/ 7544023 w 12191999"/>
                <a:gd name="connsiteY339" fmla="*/ 3430668 h 3583701"/>
                <a:gd name="connsiteX340" fmla="*/ 7709335 w 12191999"/>
                <a:gd name="connsiteY340" fmla="*/ 3428547 h 3583701"/>
                <a:gd name="connsiteX341" fmla="*/ 7694399 w 12191999"/>
                <a:gd name="connsiteY341" fmla="*/ 3423281 h 3583701"/>
                <a:gd name="connsiteX342" fmla="*/ 7859711 w 12191999"/>
                <a:gd name="connsiteY342" fmla="*/ 3421162 h 3583701"/>
                <a:gd name="connsiteX343" fmla="*/ 7844771 w 12191999"/>
                <a:gd name="connsiteY343" fmla="*/ 3415897 h 3583701"/>
                <a:gd name="connsiteX344" fmla="*/ 8040287 w 12191999"/>
                <a:gd name="connsiteY344" fmla="*/ 3404295 h 3583701"/>
                <a:gd name="connsiteX345" fmla="*/ 3525118 w 12191999"/>
                <a:gd name="connsiteY345" fmla="*/ 3400796 h 3583701"/>
                <a:gd name="connsiteX346" fmla="*/ 3495120 w 12191999"/>
                <a:gd name="connsiteY346" fmla="*/ 3405235 h 3583701"/>
                <a:gd name="connsiteX347" fmla="*/ 3509826 w 12191999"/>
                <a:gd name="connsiteY347" fmla="*/ 3420380 h 3583701"/>
                <a:gd name="connsiteX348" fmla="*/ 3524771 w 12191999"/>
                <a:gd name="connsiteY348" fmla="*/ 3420641 h 3583701"/>
                <a:gd name="connsiteX349" fmla="*/ 3525118 w 12191999"/>
                <a:gd name="connsiteY349" fmla="*/ 3400796 h 3583701"/>
                <a:gd name="connsiteX350" fmla="*/ 6860731 w 12191999"/>
                <a:gd name="connsiteY350" fmla="*/ 3400389 h 3583701"/>
                <a:gd name="connsiteX351" fmla="*/ 6830471 w 12191999"/>
                <a:gd name="connsiteY351" fmla="*/ 3414161 h 3583701"/>
                <a:gd name="connsiteX352" fmla="*/ 7010499 w 12191999"/>
                <a:gd name="connsiteY352" fmla="*/ 3422069 h 3583701"/>
                <a:gd name="connsiteX353" fmla="*/ 6935369 w 12191999"/>
                <a:gd name="connsiteY353" fmla="*/ 3425525 h 3583701"/>
                <a:gd name="connsiteX354" fmla="*/ 6785101 w 12191999"/>
                <a:gd name="connsiteY354" fmla="*/ 3432436 h 3583701"/>
                <a:gd name="connsiteX355" fmla="*/ 6740231 w 12191999"/>
                <a:gd name="connsiteY355" fmla="*/ 3422118 h 3583701"/>
                <a:gd name="connsiteX356" fmla="*/ 6469791 w 12191999"/>
                <a:gd name="connsiteY356" fmla="*/ 3431698 h 3583701"/>
                <a:gd name="connsiteX357" fmla="*/ 6489891 w 12191999"/>
                <a:gd name="connsiteY357" fmla="*/ 3437395 h 3583701"/>
                <a:gd name="connsiteX358" fmla="*/ 6437773 w 12191999"/>
                <a:gd name="connsiteY358" fmla="*/ 3437694 h 3583701"/>
                <a:gd name="connsiteX359" fmla="*/ 6349621 w 12191999"/>
                <a:gd name="connsiteY359" fmla="*/ 3434369 h 3583701"/>
                <a:gd name="connsiteX360" fmla="*/ 6409999 w 12191999"/>
                <a:gd name="connsiteY360" fmla="*/ 3416355 h 3583701"/>
                <a:gd name="connsiteX361" fmla="*/ 6770511 w 12191999"/>
                <a:gd name="connsiteY361" fmla="*/ 3408346 h 3583701"/>
                <a:gd name="connsiteX362" fmla="*/ 6860731 w 12191999"/>
                <a:gd name="connsiteY362" fmla="*/ 3400389 h 3583701"/>
                <a:gd name="connsiteX363" fmla="*/ 3869167 w 12191999"/>
                <a:gd name="connsiteY363" fmla="*/ 3396876 h 3583701"/>
                <a:gd name="connsiteX364" fmla="*/ 3824155 w 12191999"/>
                <a:gd name="connsiteY364" fmla="*/ 3406016 h 3583701"/>
                <a:gd name="connsiteX365" fmla="*/ 3857775 w 12191999"/>
                <a:gd name="connsiteY365" fmla="*/ 3407224 h 3583701"/>
                <a:gd name="connsiteX366" fmla="*/ 3869167 w 12191999"/>
                <a:gd name="connsiteY366" fmla="*/ 3396876 h 3583701"/>
                <a:gd name="connsiteX367" fmla="*/ 2895226 w 12191999"/>
                <a:gd name="connsiteY367" fmla="*/ 3393819 h 3583701"/>
                <a:gd name="connsiteX368" fmla="*/ 2895226 w 12191999"/>
                <a:gd name="connsiteY368" fmla="*/ 3393820 h 3583701"/>
                <a:gd name="connsiteX369" fmla="*/ 2895182 w 12191999"/>
                <a:gd name="connsiteY369" fmla="*/ 3396453 h 3583701"/>
                <a:gd name="connsiteX370" fmla="*/ 3779555 w 12191999"/>
                <a:gd name="connsiteY370" fmla="*/ 3390350 h 3583701"/>
                <a:gd name="connsiteX371" fmla="*/ 3734347 w 12191999"/>
                <a:gd name="connsiteY371" fmla="*/ 3409411 h 3583701"/>
                <a:gd name="connsiteX372" fmla="*/ 3779555 w 12191999"/>
                <a:gd name="connsiteY372" fmla="*/ 3390350 h 3583701"/>
                <a:gd name="connsiteX373" fmla="*/ 3570497 w 12191999"/>
                <a:gd name="connsiteY373" fmla="*/ 3371813 h 3583701"/>
                <a:gd name="connsiteX374" fmla="*/ 3525204 w 12191999"/>
                <a:gd name="connsiteY374" fmla="*/ 3395835 h 3583701"/>
                <a:gd name="connsiteX375" fmla="*/ 3547595 w 12191999"/>
                <a:gd name="connsiteY375" fmla="*/ 3398087 h 3583701"/>
                <a:gd name="connsiteX376" fmla="*/ 3570065 w 12191999"/>
                <a:gd name="connsiteY376" fmla="*/ 3396618 h 3583701"/>
                <a:gd name="connsiteX377" fmla="*/ 3570497 w 12191999"/>
                <a:gd name="connsiteY377" fmla="*/ 3371813 h 3583701"/>
                <a:gd name="connsiteX378" fmla="*/ 4441799 w 12191999"/>
                <a:gd name="connsiteY378" fmla="*/ 3365309 h 3583701"/>
                <a:gd name="connsiteX379" fmla="*/ 4377953 w 12191999"/>
                <a:gd name="connsiteY379" fmla="*/ 3380944 h 3583701"/>
                <a:gd name="connsiteX380" fmla="*/ 4527739 w 12191999"/>
                <a:gd name="connsiteY380" fmla="*/ 3368669 h 3583701"/>
                <a:gd name="connsiteX381" fmla="*/ 4441799 w 12191999"/>
                <a:gd name="connsiteY381" fmla="*/ 3365309 h 3583701"/>
                <a:gd name="connsiteX382" fmla="*/ 9566961 w 12191999"/>
                <a:gd name="connsiteY382" fmla="*/ 3361827 h 3583701"/>
                <a:gd name="connsiteX383" fmla="*/ 9595641 w 12191999"/>
                <a:gd name="connsiteY383" fmla="*/ 3367433 h 3583701"/>
                <a:gd name="connsiteX384" fmla="*/ 9609771 w 12191999"/>
                <a:gd name="connsiteY384" fmla="*/ 3383002 h 3583701"/>
                <a:gd name="connsiteX385" fmla="*/ 9566337 w 12191999"/>
                <a:gd name="connsiteY385" fmla="*/ 3397565 h 3583701"/>
                <a:gd name="connsiteX386" fmla="*/ 9537747 w 12191999"/>
                <a:gd name="connsiteY386" fmla="*/ 3386853 h 3583701"/>
                <a:gd name="connsiteX387" fmla="*/ 9538103 w 12191999"/>
                <a:gd name="connsiteY387" fmla="*/ 3366429 h 3583701"/>
                <a:gd name="connsiteX388" fmla="*/ 9566961 w 12191999"/>
                <a:gd name="connsiteY388" fmla="*/ 3361827 h 3583701"/>
                <a:gd name="connsiteX389" fmla="*/ 3348575 w 12191999"/>
                <a:gd name="connsiteY389" fmla="*/ 3358232 h 3583701"/>
                <a:gd name="connsiteX390" fmla="*/ 3348408 w 12191999"/>
                <a:gd name="connsiteY390" fmla="*/ 3367763 h 3583701"/>
                <a:gd name="connsiteX391" fmla="*/ 3285112 w 12191999"/>
                <a:gd name="connsiteY391" fmla="*/ 3366658 h 3583701"/>
                <a:gd name="connsiteX392" fmla="*/ 3348575 w 12191999"/>
                <a:gd name="connsiteY392" fmla="*/ 3358232 h 3583701"/>
                <a:gd name="connsiteX393" fmla="*/ 3664701 w 12191999"/>
                <a:gd name="connsiteY393" fmla="*/ 3343448 h 3583701"/>
                <a:gd name="connsiteX394" fmla="*/ 3645251 w 12191999"/>
                <a:gd name="connsiteY394" fmla="*/ 3373118 h 3583701"/>
                <a:gd name="connsiteX395" fmla="*/ 3690635 w 12191999"/>
                <a:gd name="connsiteY395" fmla="*/ 3344133 h 3583701"/>
                <a:gd name="connsiteX396" fmla="*/ 3664701 w 12191999"/>
                <a:gd name="connsiteY396" fmla="*/ 3343448 h 3583701"/>
                <a:gd name="connsiteX397" fmla="*/ 3811899 w 12191999"/>
                <a:gd name="connsiteY397" fmla="*/ 3330440 h 3583701"/>
                <a:gd name="connsiteX398" fmla="*/ 3810331 w 12191999"/>
                <a:gd name="connsiteY398" fmla="*/ 3331197 h 3583701"/>
                <a:gd name="connsiteX399" fmla="*/ 3805663 w 12191999"/>
                <a:gd name="connsiteY399" fmla="*/ 3330855 h 3583701"/>
                <a:gd name="connsiteX400" fmla="*/ 3852507 w 12191999"/>
                <a:gd name="connsiteY400" fmla="*/ 3326429 h 3583701"/>
                <a:gd name="connsiteX401" fmla="*/ 3838555 w 12191999"/>
                <a:gd name="connsiteY401" fmla="*/ 3343882 h 3583701"/>
                <a:gd name="connsiteX402" fmla="*/ 3810519 w 12191999"/>
                <a:gd name="connsiteY402" fmla="*/ 3345605 h 3583701"/>
                <a:gd name="connsiteX403" fmla="*/ 3789899 w 12191999"/>
                <a:gd name="connsiteY403" fmla="*/ 3341067 h 3583701"/>
                <a:gd name="connsiteX404" fmla="*/ 3810331 w 12191999"/>
                <a:gd name="connsiteY404" fmla="*/ 3331197 h 3583701"/>
                <a:gd name="connsiteX405" fmla="*/ 3829007 w 12191999"/>
                <a:gd name="connsiteY405" fmla="*/ 3332572 h 3583701"/>
                <a:gd name="connsiteX406" fmla="*/ 3852507 w 12191999"/>
                <a:gd name="connsiteY406" fmla="*/ 3326429 h 3583701"/>
                <a:gd name="connsiteX407" fmla="*/ 3821333 w 12191999"/>
                <a:gd name="connsiteY407" fmla="*/ 3325885 h 3583701"/>
                <a:gd name="connsiteX408" fmla="*/ 3813463 w 12191999"/>
                <a:gd name="connsiteY408" fmla="*/ 3330336 h 3583701"/>
                <a:gd name="connsiteX409" fmla="*/ 3811899 w 12191999"/>
                <a:gd name="connsiteY409" fmla="*/ 3330440 h 3583701"/>
                <a:gd name="connsiteX410" fmla="*/ 3818119 w 12191999"/>
                <a:gd name="connsiteY410" fmla="*/ 3315304 h 3583701"/>
                <a:gd name="connsiteX411" fmla="*/ 3795703 w 12191999"/>
                <a:gd name="connsiteY411" fmla="*/ 3321774 h 3583701"/>
                <a:gd name="connsiteX412" fmla="*/ 3750871 w 12191999"/>
                <a:gd name="connsiteY412" fmla="*/ 3320372 h 3583701"/>
                <a:gd name="connsiteX413" fmla="*/ 3705147 w 12191999"/>
                <a:gd name="connsiteY413" fmla="*/ 3369200 h 3583701"/>
                <a:gd name="connsiteX414" fmla="*/ 3728171 w 12191999"/>
                <a:gd name="connsiteY414" fmla="*/ 3375185 h 3583701"/>
                <a:gd name="connsiteX415" fmla="*/ 3734951 w 12191999"/>
                <a:gd name="connsiteY415" fmla="*/ 3374683 h 3583701"/>
                <a:gd name="connsiteX416" fmla="*/ 3944891 w 12191999"/>
                <a:gd name="connsiteY416" fmla="*/ 3343609 h 3583701"/>
                <a:gd name="connsiteX417" fmla="*/ 3870379 w 12191999"/>
                <a:gd name="connsiteY417" fmla="*/ 3327420 h 3583701"/>
                <a:gd name="connsiteX418" fmla="*/ 3900467 w 12191999"/>
                <a:gd name="connsiteY418" fmla="*/ 3318019 h 3583701"/>
                <a:gd name="connsiteX419" fmla="*/ 3870565 w 12191999"/>
                <a:gd name="connsiteY419" fmla="*/ 3316877 h 3583701"/>
                <a:gd name="connsiteX420" fmla="*/ 3860919 w 12191999"/>
                <a:gd name="connsiteY420" fmla="*/ 3315304 h 3583701"/>
                <a:gd name="connsiteX421" fmla="*/ 3548331 w 12191999"/>
                <a:gd name="connsiteY421" fmla="*/ 3315304 h 3583701"/>
                <a:gd name="connsiteX422" fmla="*/ 3535740 w 12191999"/>
                <a:gd name="connsiteY422" fmla="*/ 3327782 h 3583701"/>
                <a:gd name="connsiteX423" fmla="*/ 3525902 w 12191999"/>
                <a:gd name="connsiteY423" fmla="*/ 3356146 h 3583701"/>
                <a:gd name="connsiteX424" fmla="*/ 3557363 w 12191999"/>
                <a:gd name="connsiteY424" fmla="*/ 3360882 h 3583701"/>
                <a:gd name="connsiteX425" fmla="*/ 3555791 w 12191999"/>
                <a:gd name="connsiteY425" fmla="*/ 3356668 h 3583701"/>
                <a:gd name="connsiteX426" fmla="*/ 3555879 w 12191999"/>
                <a:gd name="connsiteY426" fmla="*/ 3351706 h 3583701"/>
                <a:gd name="connsiteX427" fmla="*/ 3630739 w 12191999"/>
                <a:gd name="connsiteY427" fmla="*/ 3348051 h 3583701"/>
                <a:gd name="connsiteX428" fmla="*/ 3593699 w 12191999"/>
                <a:gd name="connsiteY428" fmla="*/ 3327553 h 3583701"/>
                <a:gd name="connsiteX429" fmla="*/ 3571563 w 12191999"/>
                <a:gd name="connsiteY429" fmla="*/ 3315304 h 3583701"/>
                <a:gd name="connsiteX430" fmla="*/ 2533493 w 12191999"/>
                <a:gd name="connsiteY430" fmla="*/ 3315304 h 3583701"/>
                <a:gd name="connsiteX431" fmla="*/ 2536395 w 12191999"/>
                <a:gd name="connsiteY431" fmla="*/ 3317285 h 3583701"/>
                <a:gd name="connsiteX432" fmla="*/ 2554382 w 12191999"/>
                <a:gd name="connsiteY432" fmla="*/ 3317832 h 3583701"/>
                <a:gd name="connsiteX433" fmla="*/ 2567150 w 12191999"/>
                <a:gd name="connsiteY433" fmla="*/ 3315304 h 3583701"/>
                <a:gd name="connsiteX434" fmla="*/ 2488313 w 12191999"/>
                <a:gd name="connsiteY434" fmla="*/ 3315304 h 3583701"/>
                <a:gd name="connsiteX435" fmla="*/ 2492610 w 12191999"/>
                <a:gd name="connsiteY435" fmla="*/ 3322333 h 3583701"/>
                <a:gd name="connsiteX436" fmla="*/ 2499925 w 12191999"/>
                <a:gd name="connsiteY436" fmla="*/ 3315304 h 3583701"/>
                <a:gd name="connsiteX437" fmla="*/ 2430891 w 12191999"/>
                <a:gd name="connsiteY437" fmla="*/ 3315304 h 3583701"/>
                <a:gd name="connsiteX438" fmla="*/ 2432868 w 12191999"/>
                <a:gd name="connsiteY438" fmla="*/ 3316331 h 3583701"/>
                <a:gd name="connsiteX439" fmla="*/ 2436158 w 12191999"/>
                <a:gd name="connsiteY439" fmla="*/ 3315304 h 3583701"/>
                <a:gd name="connsiteX440" fmla="*/ 4130603 w 12191999"/>
                <a:gd name="connsiteY440" fmla="*/ 296884 h 3583701"/>
                <a:gd name="connsiteX441" fmla="*/ 4130549 w 12191999"/>
                <a:gd name="connsiteY441" fmla="*/ 299799 h 3583701"/>
                <a:gd name="connsiteX442" fmla="*/ 4130501 w 12191999"/>
                <a:gd name="connsiteY442" fmla="*/ 302745 h 3583701"/>
                <a:gd name="connsiteX443" fmla="*/ 4223163 w 12191999"/>
                <a:gd name="connsiteY443" fmla="*/ 304362 h 3583701"/>
                <a:gd name="connsiteX444" fmla="*/ 4229567 w 12191999"/>
                <a:gd name="connsiteY444" fmla="*/ 301753 h 3583701"/>
                <a:gd name="connsiteX445" fmla="*/ 4193199 w 12191999"/>
                <a:gd name="connsiteY445" fmla="*/ 297752 h 3583701"/>
                <a:gd name="connsiteX446" fmla="*/ 4064017 w 12191999"/>
                <a:gd name="connsiteY446" fmla="*/ 295961 h 3583701"/>
                <a:gd name="connsiteX447" fmla="*/ 3780875 w 12191999"/>
                <a:gd name="connsiteY447" fmla="*/ 317051 h 3583701"/>
                <a:gd name="connsiteX448" fmla="*/ 3789373 w 12191999"/>
                <a:gd name="connsiteY448" fmla="*/ 328200 h 3583701"/>
                <a:gd name="connsiteX449" fmla="*/ 3793285 w 12191999"/>
                <a:gd name="connsiteY449" fmla="*/ 329576 h 3583701"/>
                <a:gd name="connsiteX450" fmla="*/ 3957203 w 12191999"/>
                <a:gd name="connsiteY450" fmla="*/ 329576 h 3583701"/>
                <a:gd name="connsiteX451" fmla="*/ 3944737 w 12191999"/>
                <a:gd name="connsiteY451" fmla="*/ 324315 h 3583701"/>
                <a:gd name="connsiteX452" fmla="*/ 3981967 w 12191999"/>
                <a:gd name="connsiteY452" fmla="*/ 315040 h 3583701"/>
                <a:gd name="connsiteX453" fmla="*/ 4115063 w 12191999"/>
                <a:gd name="connsiteY453" fmla="*/ 307593 h 3583701"/>
                <a:gd name="connsiteX454" fmla="*/ 4126439 w 12191999"/>
                <a:gd name="connsiteY454" fmla="*/ 296827 h 3583701"/>
                <a:gd name="connsiteX455" fmla="*/ 4977907 w 12191999"/>
                <a:gd name="connsiteY455" fmla="*/ 291259 h 3583701"/>
                <a:gd name="connsiteX456" fmla="*/ 4912407 w 12191999"/>
                <a:gd name="connsiteY456" fmla="*/ 292175 h 3583701"/>
                <a:gd name="connsiteX457" fmla="*/ 4912175 w 12191999"/>
                <a:gd name="connsiteY457" fmla="*/ 292211 h 3583701"/>
                <a:gd name="connsiteX458" fmla="*/ 4966975 w 12191999"/>
                <a:gd name="connsiteY458" fmla="*/ 293230 h 3583701"/>
                <a:gd name="connsiteX459" fmla="*/ 5109463 w 12191999"/>
                <a:gd name="connsiteY459" fmla="*/ 289417 h 3583701"/>
                <a:gd name="connsiteX460" fmla="*/ 5045767 w 12191999"/>
                <a:gd name="connsiteY460" fmla="*/ 290308 h 3583701"/>
                <a:gd name="connsiteX461" fmla="*/ 5054175 w 12191999"/>
                <a:gd name="connsiteY461" fmla="*/ 292579 h 3583701"/>
                <a:gd name="connsiteX462" fmla="*/ 5168911 w 12191999"/>
                <a:gd name="connsiteY462" fmla="*/ 291094 h 3583701"/>
                <a:gd name="connsiteX463" fmla="*/ 5168915 w 12191999"/>
                <a:gd name="connsiteY463" fmla="*/ 290805 h 3583701"/>
                <a:gd name="connsiteX464" fmla="*/ 11547523 w 12191999"/>
                <a:gd name="connsiteY464" fmla="*/ 233700 h 3583701"/>
                <a:gd name="connsiteX465" fmla="*/ 11361911 w 12191999"/>
                <a:gd name="connsiteY465" fmla="*/ 245348 h 3583701"/>
                <a:gd name="connsiteX466" fmla="*/ 11547523 w 12191999"/>
                <a:gd name="connsiteY466" fmla="*/ 233700 h 3583701"/>
                <a:gd name="connsiteX467" fmla="*/ 11677937 w 12191999"/>
                <a:gd name="connsiteY467" fmla="*/ 196275 h 3583701"/>
                <a:gd name="connsiteX468" fmla="*/ 11715019 w 12191999"/>
                <a:gd name="connsiteY468" fmla="*/ 196922 h 3583701"/>
                <a:gd name="connsiteX469" fmla="*/ 11677937 w 12191999"/>
                <a:gd name="connsiteY469" fmla="*/ 196275 h 3583701"/>
                <a:gd name="connsiteX470" fmla="*/ 5116325 w 12191999"/>
                <a:gd name="connsiteY470" fmla="*/ 195385 h 3583701"/>
                <a:gd name="connsiteX471" fmla="*/ 5151811 w 12191999"/>
                <a:gd name="connsiteY471" fmla="*/ 206218 h 3583701"/>
                <a:gd name="connsiteX472" fmla="*/ 5151453 w 12191999"/>
                <a:gd name="connsiteY472" fmla="*/ 226642 h 3583701"/>
                <a:gd name="connsiteX473" fmla="*/ 5115703 w 12191999"/>
                <a:gd name="connsiteY473" fmla="*/ 231124 h 3583701"/>
                <a:gd name="connsiteX474" fmla="*/ 5080127 w 12191999"/>
                <a:gd name="connsiteY474" fmla="*/ 225397 h 3583701"/>
                <a:gd name="connsiteX475" fmla="*/ 5062555 w 12191999"/>
                <a:gd name="connsiteY475" fmla="*/ 209768 h 3583701"/>
                <a:gd name="connsiteX476" fmla="*/ 5116325 w 12191999"/>
                <a:gd name="connsiteY476" fmla="*/ 195385 h 3583701"/>
                <a:gd name="connsiteX477" fmla="*/ 11617825 w 12191999"/>
                <a:gd name="connsiteY477" fmla="*/ 188401 h 3583701"/>
                <a:gd name="connsiteX478" fmla="*/ 11603719 w 12191999"/>
                <a:gd name="connsiteY478" fmla="*/ 199943 h 3583701"/>
                <a:gd name="connsiteX479" fmla="*/ 11659407 w 12191999"/>
                <a:gd name="connsiteY479" fmla="*/ 195952 h 3583701"/>
                <a:gd name="connsiteX480" fmla="*/ 11617825 w 12191999"/>
                <a:gd name="connsiteY480" fmla="*/ 188401 h 3583701"/>
                <a:gd name="connsiteX481" fmla="*/ 12039827 w 12191999"/>
                <a:gd name="connsiteY481" fmla="*/ 175917 h 3583701"/>
                <a:gd name="connsiteX482" fmla="*/ 12011911 w 12191999"/>
                <a:gd name="connsiteY482" fmla="*/ 182254 h 3583701"/>
                <a:gd name="connsiteX483" fmla="*/ 12067413 w 12191999"/>
                <a:gd name="connsiteY483" fmla="*/ 188185 h 3583701"/>
                <a:gd name="connsiteX484" fmla="*/ 12039827 w 12191999"/>
                <a:gd name="connsiteY484" fmla="*/ 175917 h 3583701"/>
                <a:gd name="connsiteX485" fmla="*/ 12160335 w 12191999"/>
                <a:gd name="connsiteY485" fmla="*/ 174919 h 3583701"/>
                <a:gd name="connsiteX486" fmla="*/ 12178629 w 12191999"/>
                <a:gd name="connsiteY486" fmla="*/ 190126 h 3583701"/>
                <a:gd name="connsiteX487" fmla="*/ 12160075 w 12191999"/>
                <a:gd name="connsiteY487" fmla="*/ 189803 h 3583701"/>
                <a:gd name="connsiteX488" fmla="*/ 12160335 w 12191999"/>
                <a:gd name="connsiteY488" fmla="*/ 174919 h 3583701"/>
                <a:gd name="connsiteX489" fmla="*/ 8994091 w 12191999"/>
                <a:gd name="connsiteY489" fmla="*/ 168333 h 3583701"/>
                <a:gd name="connsiteX490" fmla="*/ 9103371 w 12191999"/>
                <a:gd name="connsiteY490" fmla="*/ 172028 h 3583701"/>
                <a:gd name="connsiteX491" fmla="*/ 9028607 w 12191999"/>
                <a:gd name="connsiteY491" fmla="*/ 189791 h 3583701"/>
                <a:gd name="connsiteX492" fmla="*/ 8581777 w 12191999"/>
                <a:gd name="connsiteY492" fmla="*/ 196293 h 3583701"/>
                <a:gd name="connsiteX493" fmla="*/ 8469979 w 12191999"/>
                <a:gd name="connsiteY493" fmla="*/ 203874 h 3583701"/>
                <a:gd name="connsiteX494" fmla="*/ 8507431 w 12191999"/>
                <a:gd name="connsiteY494" fmla="*/ 190227 h 3583701"/>
                <a:gd name="connsiteX495" fmla="*/ 8284249 w 12191999"/>
                <a:gd name="connsiteY495" fmla="*/ 181565 h 3583701"/>
                <a:gd name="connsiteX496" fmla="*/ 8377363 w 12191999"/>
                <a:gd name="connsiteY496" fmla="*/ 178424 h 3583701"/>
                <a:gd name="connsiteX497" fmla="*/ 8563591 w 12191999"/>
                <a:gd name="connsiteY497" fmla="*/ 172140 h 3583701"/>
                <a:gd name="connsiteX498" fmla="*/ 8619253 w 12191999"/>
                <a:gd name="connsiteY498" fmla="*/ 182646 h 3583701"/>
                <a:gd name="connsiteX499" fmla="*/ 8954427 w 12191999"/>
                <a:gd name="connsiteY499" fmla="*/ 174196 h 3583701"/>
                <a:gd name="connsiteX500" fmla="*/ 8929489 w 12191999"/>
                <a:gd name="connsiteY500" fmla="*/ 168415 h 3583701"/>
                <a:gd name="connsiteX501" fmla="*/ 8926615 w 12191999"/>
                <a:gd name="connsiteY501" fmla="*/ 167751 h 3583701"/>
                <a:gd name="connsiteX502" fmla="*/ 8929489 w 12191999"/>
                <a:gd name="connsiteY502" fmla="*/ 168415 h 3583701"/>
                <a:gd name="connsiteX503" fmla="*/ 8898683 w 12191999"/>
                <a:gd name="connsiteY503" fmla="*/ 168455 h 3583701"/>
                <a:gd name="connsiteX504" fmla="*/ 8926615 w 12191999"/>
                <a:gd name="connsiteY504" fmla="*/ 167751 h 3583701"/>
                <a:gd name="connsiteX505" fmla="*/ 8024923 w 12191999"/>
                <a:gd name="connsiteY505" fmla="*/ 167505 h 3583701"/>
                <a:gd name="connsiteX506" fmla="*/ 8138077 w 12191999"/>
                <a:gd name="connsiteY506" fmla="*/ 167693 h 3583701"/>
                <a:gd name="connsiteX507" fmla="*/ 8265031 w 12191999"/>
                <a:gd name="connsiteY507" fmla="*/ 171696 h 3583701"/>
                <a:gd name="connsiteX508" fmla="*/ 8006303 w 12191999"/>
                <a:gd name="connsiteY508" fmla="*/ 176713 h 3583701"/>
                <a:gd name="connsiteX509" fmla="*/ 8024923 w 12191999"/>
                <a:gd name="connsiteY509" fmla="*/ 167505 h 3583701"/>
                <a:gd name="connsiteX510" fmla="*/ 9208657 w 12191999"/>
                <a:gd name="connsiteY510" fmla="*/ 162096 h 3583701"/>
                <a:gd name="connsiteX511" fmla="*/ 9237115 w 12191999"/>
                <a:gd name="connsiteY511" fmla="*/ 173565 h 3583701"/>
                <a:gd name="connsiteX512" fmla="*/ 9160525 w 12191999"/>
                <a:gd name="connsiteY512" fmla="*/ 182556 h 3583701"/>
                <a:gd name="connsiteX513" fmla="*/ 9103387 w 12191999"/>
                <a:gd name="connsiteY513" fmla="*/ 171231 h 3583701"/>
                <a:gd name="connsiteX514" fmla="*/ 9179727 w 12191999"/>
                <a:gd name="connsiteY514" fmla="*/ 177729 h 3583701"/>
                <a:gd name="connsiteX515" fmla="*/ 9179999 w 12191999"/>
                <a:gd name="connsiteY515" fmla="*/ 162241 h 3583701"/>
                <a:gd name="connsiteX516" fmla="*/ 9208657 w 12191999"/>
                <a:gd name="connsiteY516" fmla="*/ 162096 h 3583701"/>
                <a:gd name="connsiteX517" fmla="*/ 10717719 w 12191999"/>
                <a:gd name="connsiteY517" fmla="*/ 159198 h 3583701"/>
                <a:gd name="connsiteX518" fmla="*/ 10584527 w 12191999"/>
                <a:gd name="connsiteY518" fmla="*/ 172226 h 3583701"/>
                <a:gd name="connsiteX519" fmla="*/ 10751587 w 12191999"/>
                <a:gd name="connsiteY519" fmla="*/ 160255 h 3583701"/>
                <a:gd name="connsiteX520" fmla="*/ 10717719 w 12191999"/>
                <a:gd name="connsiteY520" fmla="*/ 159198 h 3583701"/>
                <a:gd name="connsiteX521" fmla="*/ 7988791 w 12191999"/>
                <a:gd name="connsiteY521" fmla="*/ 157340 h 3583701"/>
                <a:gd name="connsiteX522" fmla="*/ 8006219 w 12191999"/>
                <a:gd name="connsiteY522" fmla="*/ 181479 h 3583701"/>
                <a:gd name="connsiteX523" fmla="*/ 7934975 w 12191999"/>
                <a:gd name="connsiteY523" fmla="*/ 175466 h 3583701"/>
                <a:gd name="connsiteX524" fmla="*/ 7988623 w 12191999"/>
                <a:gd name="connsiteY524" fmla="*/ 166871 h 3583701"/>
                <a:gd name="connsiteX525" fmla="*/ 7988791 w 12191999"/>
                <a:gd name="connsiteY525" fmla="*/ 157340 h 3583701"/>
                <a:gd name="connsiteX526" fmla="*/ 7641001 w 12191999"/>
                <a:gd name="connsiteY526" fmla="*/ 156035 h 3583701"/>
                <a:gd name="connsiteX527" fmla="*/ 7658737 w 12191999"/>
                <a:gd name="connsiteY527" fmla="*/ 161113 h 3583701"/>
                <a:gd name="connsiteX528" fmla="*/ 7783485 w 12191999"/>
                <a:gd name="connsiteY528" fmla="*/ 168056 h 3583701"/>
                <a:gd name="connsiteX529" fmla="*/ 7711911 w 12191999"/>
                <a:gd name="connsiteY529" fmla="*/ 181107 h 3583701"/>
                <a:gd name="connsiteX530" fmla="*/ 7640667 w 12191999"/>
                <a:gd name="connsiteY530" fmla="*/ 175096 h 3583701"/>
                <a:gd name="connsiteX531" fmla="*/ 7641001 w 12191999"/>
                <a:gd name="connsiteY531" fmla="*/ 156035 h 3583701"/>
                <a:gd name="connsiteX532" fmla="*/ 10455063 w 12191999"/>
                <a:gd name="connsiteY532" fmla="*/ 155079 h 3583701"/>
                <a:gd name="connsiteX533" fmla="*/ 10399021 w 12191999"/>
                <a:gd name="connsiteY533" fmla="*/ 178914 h 3583701"/>
                <a:gd name="connsiteX534" fmla="*/ 10491775 w 12191999"/>
                <a:gd name="connsiteY534" fmla="*/ 175571 h 3583701"/>
                <a:gd name="connsiteX535" fmla="*/ 10473503 w 12191999"/>
                <a:gd name="connsiteY535" fmla="*/ 160362 h 3583701"/>
                <a:gd name="connsiteX536" fmla="*/ 10455063 w 12191999"/>
                <a:gd name="connsiteY536" fmla="*/ 155079 h 3583701"/>
                <a:gd name="connsiteX537" fmla="*/ 6887383 w 12191999"/>
                <a:gd name="connsiteY537" fmla="*/ 154203 h 3583701"/>
                <a:gd name="connsiteX538" fmla="*/ 6918547 w 12191999"/>
                <a:gd name="connsiteY538" fmla="*/ 157725 h 3583701"/>
                <a:gd name="connsiteX539" fmla="*/ 6856059 w 12191999"/>
                <a:gd name="connsiteY539" fmla="*/ 161401 h 3583701"/>
                <a:gd name="connsiteX540" fmla="*/ 6887383 w 12191999"/>
                <a:gd name="connsiteY540" fmla="*/ 154203 h 3583701"/>
                <a:gd name="connsiteX541" fmla="*/ 9844019 w 12191999"/>
                <a:gd name="connsiteY541" fmla="*/ 149207 h 3583701"/>
                <a:gd name="connsiteX542" fmla="*/ 9897273 w 12191999"/>
                <a:gd name="connsiteY542" fmla="*/ 164436 h 3583701"/>
                <a:gd name="connsiteX543" fmla="*/ 9844019 w 12191999"/>
                <a:gd name="connsiteY543" fmla="*/ 149207 h 3583701"/>
                <a:gd name="connsiteX544" fmla="*/ 7194933 w 12191999"/>
                <a:gd name="connsiteY544" fmla="*/ 148250 h 3583701"/>
                <a:gd name="connsiteX545" fmla="*/ 7492739 w 12191999"/>
                <a:gd name="connsiteY545" fmla="*/ 158454 h 3583701"/>
                <a:gd name="connsiteX546" fmla="*/ 7622893 w 12191999"/>
                <a:gd name="connsiteY546" fmla="*/ 170735 h 3583701"/>
                <a:gd name="connsiteX547" fmla="*/ 7417997 w 12191999"/>
                <a:gd name="connsiteY547" fmla="*/ 172164 h 3583701"/>
                <a:gd name="connsiteX548" fmla="*/ 7436531 w 12191999"/>
                <a:gd name="connsiteY548" fmla="*/ 177495 h 3583701"/>
                <a:gd name="connsiteX549" fmla="*/ 7231635 w 12191999"/>
                <a:gd name="connsiteY549" fmla="*/ 178922 h 3583701"/>
                <a:gd name="connsiteX550" fmla="*/ 7250173 w 12191999"/>
                <a:gd name="connsiteY550" fmla="*/ 184250 h 3583701"/>
                <a:gd name="connsiteX551" fmla="*/ 7007875 w 12191999"/>
                <a:gd name="connsiteY551" fmla="*/ 195035 h 3583701"/>
                <a:gd name="connsiteX552" fmla="*/ 6990031 w 12191999"/>
                <a:gd name="connsiteY552" fmla="*/ 149679 h 3583701"/>
                <a:gd name="connsiteX553" fmla="*/ 7194933 w 12191999"/>
                <a:gd name="connsiteY553" fmla="*/ 148250 h 3583701"/>
                <a:gd name="connsiteX554" fmla="*/ 3149895 w 12191999"/>
                <a:gd name="connsiteY554" fmla="*/ 147655 h 3583701"/>
                <a:gd name="connsiteX555" fmla="*/ 3172827 w 12191999"/>
                <a:gd name="connsiteY555" fmla="*/ 151927 h 3583701"/>
                <a:gd name="connsiteX556" fmla="*/ 3153034 w 12191999"/>
                <a:gd name="connsiteY556" fmla="*/ 161116 h 3583701"/>
                <a:gd name="connsiteX557" fmla="*/ 3153119 w 12191999"/>
                <a:gd name="connsiteY557" fmla="*/ 156351 h 3583701"/>
                <a:gd name="connsiteX558" fmla="*/ 3113804 w 12191999"/>
                <a:gd name="connsiteY558" fmla="*/ 160431 h 3583701"/>
                <a:gd name="connsiteX559" fmla="*/ 3121366 w 12191999"/>
                <a:gd name="connsiteY559" fmla="*/ 148646 h 3583701"/>
                <a:gd name="connsiteX560" fmla="*/ 3149895 w 12191999"/>
                <a:gd name="connsiteY560" fmla="*/ 147655 h 3583701"/>
                <a:gd name="connsiteX561" fmla="*/ 9719211 w 12191999"/>
                <a:gd name="connsiteY561" fmla="*/ 147028 h 3583701"/>
                <a:gd name="connsiteX562" fmla="*/ 9754873 w 12191999"/>
                <a:gd name="connsiteY562" fmla="*/ 147651 h 3583701"/>
                <a:gd name="connsiteX563" fmla="*/ 9736779 w 12191999"/>
                <a:gd name="connsiteY563" fmla="*/ 161635 h 3583701"/>
                <a:gd name="connsiteX564" fmla="*/ 9719211 w 12191999"/>
                <a:gd name="connsiteY564" fmla="*/ 147028 h 3583701"/>
                <a:gd name="connsiteX565" fmla="*/ 6819839 w 12191999"/>
                <a:gd name="connsiteY565" fmla="*/ 146470 h 3583701"/>
                <a:gd name="connsiteX566" fmla="*/ 6651727 w 12191999"/>
                <a:gd name="connsiteY566" fmla="*/ 162602 h 3583701"/>
                <a:gd name="connsiteX567" fmla="*/ 6633245 w 12191999"/>
                <a:gd name="connsiteY567" fmla="*/ 152747 h 3583701"/>
                <a:gd name="connsiteX568" fmla="*/ 6819839 w 12191999"/>
                <a:gd name="connsiteY568" fmla="*/ 146470 h 3583701"/>
                <a:gd name="connsiteX569" fmla="*/ 10863117 w 12191999"/>
                <a:gd name="connsiteY569" fmla="*/ 144211 h 3583701"/>
                <a:gd name="connsiteX570" fmla="*/ 10844451 w 12191999"/>
                <a:gd name="connsiteY570" fmla="*/ 151950 h 3583701"/>
                <a:gd name="connsiteX571" fmla="*/ 10881593 w 12191999"/>
                <a:gd name="connsiteY571" fmla="*/ 147636 h 3583701"/>
                <a:gd name="connsiteX572" fmla="*/ 10863117 w 12191999"/>
                <a:gd name="connsiteY572" fmla="*/ 144211 h 3583701"/>
                <a:gd name="connsiteX573" fmla="*/ 7099895 w 12191999"/>
                <a:gd name="connsiteY573" fmla="*/ 142420 h 3583701"/>
                <a:gd name="connsiteX574" fmla="*/ 7159455 w 12191999"/>
                <a:gd name="connsiteY574" fmla="*/ 152398 h 3583701"/>
                <a:gd name="connsiteX575" fmla="*/ 7025703 w 12191999"/>
                <a:gd name="connsiteY575" fmla="*/ 150063 h 3583701"/>
                <a:gd name="connsiteX576" fmla="*/ 7099895 w 12191999"/>
                <a:gd name="connsiteY576" fmla="*/ 142420 h 3583701"/>
                <a:gd name="connsiteX577" fmla="*/ 9441431 w 12191999"/>
                <a:gd name="connsiteY577" fmla="*/ 142180 h 3583701"/>
                <a:gd name="connsiteX578" fmla="*/ 9477771 w 12191999"/>
                <a:gd name="connsiteY578" fmla="*/ 182680 h 3583701"/>
                <a:gd name="connsiteX579" fmla="*/ 9422299 w 12191999"/>
                <a:gd name="connsiteY579" fmla="*/ 176729 h 3583701"/>
                <a:gd name="connsiteX580" fmla="*/ 9459415 w 12191999"/>
                <a:gd name="connsiteY580" fmla="*/ 172393 h 3583701"/>
                <a:gd name="connsiteX581" fmla="*/ 9422559 w 12191999"/>
                <a:gd name="connsiteY581" fmla="*/ 161783 h 3583701"/>
                <a:gd name="connsiteX582" fmla="*/ 9236767 w 12191999"/>
                <a:gd name="connsiteY582" fmla="*/ 193423 h 3583701"/>
                <a:gd name="connsiteX583" fmla="*/ 9255815 w 12191999"/>
                <a:gd name="connsiteY583" fmla="*/ 163856 h 3583701"/>
                <a:gd name="connsiteX584" fmla="*/ 9441431 w 12191999"/>
                <a:gd name="connsiteY584" fmla="*/ 142180 h 3583701"/>
                <a:gd name="connsiteX585" fmla="*/ 3357651 w 12191999"/>
                <a:gd name="connsiteY585" fmla="*/ 131158 h 3583701"/>
                <a:gd name="connsiteX586" fmla="*/ 3357564 w 12191999"/>
                <a:gd name="connsiteY586" fmla="*/ 136115 h 3583701"/>
                <a:gd name="connsiteX587" fmla="*/ 3357651 w 12191999"/>
                <a:gd name="connsiteY587" fmla="*/ 131158 h 3583701"/>
                <a:gd name="connsiteX588" fmla="*/ 5421575 w 12191999"/>
                <a:gd name="connsiteY588" fmla="*/ 127648 h 3583701"/>
                <a:gd name="connsiteX589" fmla="*/ 5449135 w 12191999"/>
                <a:gd name="connsiteY589" fmla="*/ 129098 h 3583701"/>
                <a:gd name="connsiteX590" fmla="*/ 5504169 w 12191999"/>
                <a:gd name="connsiteY590" fmla="*/ 137805 h 3583701"/>
                <a:gd name="connsiteX591" fmla="*/ 5559419 w 12191999"/>
                <a:gd name="connsiteY591" fmla="*/ 134003 h 3583701"/>
                <a:gd name="connsiteX592" fmla="*/ 5485703 w 12191999"/>
                <a:gd name="connsiteY592" fmla="*/ 142249 h 3583701"/>
                <a:gd name="connsiteX593" fmla="*/ 5467463 w 12191999"/>
                <a:gd name="connsiteY593" fmla="*/ 132398 h 3583701"/>
                <a:gd name="connsiteX594" fmla="*/ 5393913 w 12191999"/>
                <a:gd name="connsiteY594" fmla="*/ 131114 h 3583701"/>
                <a:gd name="connsiteX595" fmla="*/ 5421575 w 12191999"/>
                <a:gd name="connsiteY595" fmla="*/ 127648 h 3583701"/>
                <a:gd name="connsiteX596" fmla="*/ 5351683 w 12191999"/>
                <a:gd name="connsiteY596" fmla="*/ 124418 h 3583701"/>
                <a:gd name="connsiteX597" fmla="*/ 5393997 w 12191999"/>
                <a:gd name="connsiteY597" fmla="*/ 126348 h 3583701"/>
                <a:gd name="connsiteX598" fmla="*/ 5322587 w 12191999"/>
                <a:gd name="connsiteY598" fmla="*/ 129870 h 3583701"/>
                <a:gd name="connsiteX599" fmla="*/ 5351683 w 12191999"/>
                <a:gd name="connsiteY599" fmla="*/ 124418 h 3583701"/>
                <a:gd name="connsiteX600" fmla="*/ 3357824 w 12191999"/>
                <a:gd name="connsiteY600" fmla="*/ 121245 h 3583701"/>
                <a:gd name="connsiteX601" fmla="*/ 3320484 w 12191999"/>
                <a:gd name="connsiteY601" fmla="*/ 135467 h 3583701"/>
                <a:gd name="connsiteX602" fmla="*/ 3338926 w 12191999"/>
                <a:gd name="connsiteY602" fmla="*/ 140748 h 3583701"/>
                <a:gd name="connsiteX603" fmla="*/ 3339183 w 12191999"/>
                <a:gd name="connsiteY603" fmla="*/ 125877 h 3583701"/>
                <a:gd name="connsiteX604" fmla="*/ 3357738 w 12191999"/>
                <a:gd name="connsiteY604" fmla="*/ 126201 h 3583701"/>
                <a:gd name="connsiteX605" fmla="*/ 3357824 w 12191999"/>
                <a:gd name="connsiteY605" fmla="*/ 121245 h 3583701"/>
                <a:gd name="connsiteX606" fmla="*/ 5231493 w 12191999"/>
                <a:gd name="connsiteY606" fmla="*/ 119490 h 3583701"/>
                <a:gd name="connsiteX607" fmla="*/ 5248057 w 12191999"/>
                <a:gd name="connsiteY607" fmla="*/ 120226 h 3583701"/>
                <a:gd name="connsiteX608" fmla="*/ 5287009 w 12191999"/>
                <a:gd name="connsiteY608" fmla="*/ 124481 h 3583701"/>
                <a:gd name="connsiteX609" fmla="*/ 5224603 w 12191999"/>
                <a:gd name="connsiteY609" fmla="*/ 123392 h 3583701"/>
                <a:gd name="connsiteX610" fmla="*/ 5231493 w 12191999"/>
                <a:gd name="connsiteY610" fmla="*/ 119490 h 3583701"/>
                <a:gd name="connsiteX611" fmla="*/ 3255004 w 12191999"/>
                <a:gd name="connsiteY611" fmla="*/ 118830 h 3583701"/>
                <a:gd name="connsiteX612" fmla="*/ 3246584 w 12191999"/>
                <a:gd name="connsiteY612" fmla="*/ 119303 h 3583701"/>
                <a:gd name="connsiteX613" fmla="*/ 3005014 w 12191999"/>
                <a:gd name="connsiteY613" fmla="*/ 149795 h 3583701"/>
                <a:gd name="connsiteX614" fmla="*/ 3097529 w 12191999"/>
                <a:gd name="connsiteY614" fmla="*/ 161327 h 3583701"/>
                <a:gd name="connsiteX615" fmla="*/ 3041662 w 12191999"/>
                <a:gd name="connsiteY615" fmla="*/ 175227 h 3583701"/>
                <a:gd name="connsiteX616" fmla="*/ 3115711 w 12191999"/>
                <a:gd name="connsiteY616" fmla="*/ 181478 h 3583701"/>
                <a:gd name="connsiteX617" fmla="*/ 3227624 w 12191999"/>
                <a:gd name="connsiteY617" fmla="*/ 143764 h 3583701"/>
                <a:gd name="connsiteX618" fmla="*/ 3264704 w 12191999"/>
                <a:gd name="connsiteY618" fmla="*/ 144411 h 3583701"/>
                <a:gd name="connsiteX619" fmla="*/ 3283575 w 12191999"/>
                <a:gd name="connsiteY619" fmla="*/ 124906 h 3583701"/>
                <a:gd name="connsiteX620" fmla="*/ 3255004 w 12191999"/>
                <a:gd name="connsiteY620" fmla="*/ 118830 h 3583701"/>
                <a:gd name="connsiteX621" fmla="*/ 5064359 w 12191999"/>
                <a:gd name="connsiteY621" fmla="*/ 106294 h 3583701"/>
                <a:gd name="connsiteX622" fmla="*/ 5206867 w 12191999"/>
                <a:gd name="connsiteY622" fmla="*/ 118316 h 3583701"/>
                <a:gd name="connsiteX623" fmla="*/ 5117531 w 12191999"/>
                <a:gd name="connsiteY623" fmla="*/ 126289 h 3583701"/>
                <a:gd name="connsiteX624" fmla="*/ 5046373 w 12191999"/>
                <a:gd name="connsiteY624" fmla="*/ 115514 h 3583701"/>
                <a:gd name="connsiteX625" fmla="*/ 5064359 w 12191999"/>
                <a:gd name="connsiteY625" fmla="*/ 106294 h 3583701"/>
                <a:gd name="connsiteX626" fmla="*/ 2486589 w 12191999"/>
                <a:gd name="connsiteY626" fmla="*/ 106037 h 3583701"/>
                <a:gd name="connsiteX627" fmla="*/ 2319503 w 12191999"/>
                <a:gd name="connsiteY627" fmla="*/ 117995 h 3583701"/>
                <a:gd name="connsiteX628" fmla="*/ 2486589 w 12191999"/>
                <a:gd name="connsiteY628" fmla="*/ 106037 h 3583701"/>
                <a:gd name="connsiteX629" fmla="*/ 4533761 w 12191999"/>
                <a:gd name="connsiteY629" fmla="*/ 102991 h 3583701"/>
                <a:gd name="connsiteX630" fmla="*/ 4543491 w 12191999"/>
                <a:gd name="connsiteY630" fmla="*/ 107271 h 3583701"/>
                <a:gd name="connsiteX631" fmla="*/ 4564911 w 12191999"/>
                <a:gd name="connsiteY631" fmla="*/ 107110 h 3583701"/>
                <a:gd name="connsiteX632" fmla="*/ 4550863 w 12191999"/>
                <a:gd name="connsiteY632" fmla="*/ 110522 h 3583701"/>
                <a:gd name="connsiteX633" fmla="*/ 4564747 w 12191999"/>
                <a:gd name="connsiteY633" fmla="*/ 116641 h 3583701"/>
                <a:gd name="connsiteX634" fmla="*/ 4531545 w 12191999"/>
                <a:gd name="connsiteY634" fmla="*/ 113522 h 3583701"/>
                <a:gd name="connsiteX635" fmla="*/ 4484495 w 12191999"/>
                <a:gd name="connsiteY635" fmla="*/ 115240 h 3583701"/>
                <a:gd name="connsiteX636" fmla="*/ 4503031 w 12191999"/>
                <a:gd name="connsiteY636" fmla="*/ 110844 h 3583701"/>
                <a:gd name="connsiteX637" fmla="*/ 4502423 w 12191999"/>
                <a:gd name="connsiteY637" fmla="*/ 110786 h 3583701"/>
                <a:gd name="connsiteX638" fmla="*/ 4533761 w 12191999"/>
                <a:gd name="connsiteY638" fmla="*/ 102991 h 3583701"/>
                <a:gd name="connsiteX639" fmla="*/ 4838135 w 12191999"/>
                <a:gd name="connsiteY639" fmla="*/ 102346 h 3583701"/>
                <a:gd name="connsiteX640" fmla="*/ 4875687 w 12191999"/>
                <a:gd name="connsiteY640" fmla="*/ 122068 h 3583701"/>
                <a:gd name="connsiteX641" fmla="*/ 4932851 w 12191999"/>
                <a:gd name="connsiteY641" fmla="*/ 103999 h 3583701"/>
                <a:gd name="connsiteX642" fmla="*/ 4970763 w 12191999"/>
                <a:gd name="connsiteY642" fmla="*/ 104661 h 3583701"/>
                <a:gd name="connsiteX643" fmla="*/ 5046123 w 12191999"/>
                <a:gd name="connsiteY643" fmla="*/ 129810 h 3583701"/>
                <a:gd name="connsiteX644" fmla="*/ 4742811 w 12191999"/>
                <a:gd name="connsiteY644" fmla="*/ 134049 h 3583701"/>
                <a:gd name="connsiteX645" fmla="*/ 4743143 w 12191999"/>
                <a:gd name="connsiteY645" fmla="*/ 114988 h 3583701"/>
                <a:gd name="connsiteX646" fmla="*/ 4838135 w 12191999"/>
                <a:gd name="connsiteY646" fmla="*/ 102346 h 3583701"/>
                <a:gd name="connsiteX647" fmla="*/ 3469500 w 12191999"/>
                <a:gd name="connsiteY647" fmla="*/ 96543 h 3583701"/>
                <a:gd name="connsiteX648" fmla="*/ 3450924 w 12191999"/>
                <a:gd name="connsiteY648" fmla="*/ 98078 h 3583701"/>
                <a:gd name="connsiteX649" fmla="*/ 3432133 w 12191999"/>
                <a:gd name="connsiteY649" fmla="*/ 112624 h 3583701"/>
                <a:gd name="connsiteX650" fmla="*/ 3469300 w 12191999"/>
                <a:gd name="connsiteY650" fmla="*/ 108314 h 3583701"/>
                <a:gd name="connsiteX651" fmla="*/ 3487999 w 12191999"/>
                <a:gd name="connsiteY651" fmla="*/ 98725 h 3583701"/>
                <a:gd name="connsiteX652" fmla="*/ 3469500 w 12191999"/>
                <a:gd name="connsiteY652" fmla="*/ 96543 h 3583701"/>
                <a:gd name="connsiteX653" fmla="*/ 4208365 w 12191999"/>
                <a:gd name="connsiteY653" fmla="*/ 96121 h 3583701"/>
                <a:gd name="connsiteX654" fmla="*/ 4395519 w 12191999"/>
                <a:gd name="connsiteY654" fmla="*/ 104154 h 3583701"/>
                <a:gd name="connsiteX655" fmla="*/ 4357819 w 12191999"/>
                <a:gd name="connsiteY655" fmla="*/ 117797 h 3583701"/>
                <a:gd name="connsiteX656" fmla="*/ 4208033 w 12191999"/>
                <a:gd name="connsiteY656" fmla="*/ 115182 h 3583701"/>
                <a:gd name="connsiteX657" fmla="*/ 4208365 w 12191999"/>
                <a:gd name="connsiteY657" fmla="*/ 96121 h 3583701"/>
                <a:gd name="connsiteX658" fmla="*/ 3265654 w 12191999"/>
                <a:gd name="connsiteY658" fmla="*/ 89884 h 3583701"/>
                <a:gd name="connsiteX659" fmla="*/ 3191234 w 12191999"/>
                <a:gd name="connsiteY659" fmla="*/ 103461 h 3583701"/>
                <a:gd name="connsiteX660" fmla="*/ 3265654 w 12191999"/>
                <a:gd name="connsiteY660" fmla="*/ 89884 h 3583701"/>
                <a:gd name="connsiteX661" fmla="*/ 7196239 w 12191999"/>
                <a:gd name="connsiteY661" fmla="*/ 88689 h 3583701"/>
                <a:gd name="connsiteX662" fmla="*/ 7195907 w 12191999"/>
                <a:gd name="connsiteY662" fmla="*/ 107750 h 3583701"/>
                <a:gd name="connsiteX663" fmla="*/ 7160323 w 12191999"/>
                <a:gd name="connsiteY663" fmla="*/ 102363 h 3583701"/>
                <a:gd name="connsiteX664" fmla="*/ 7196239 w 12191999"/>
                <a:gd name="connsiteY664" fmla="*/ 88689 h 3583701"/>
                <a:gd name="connsiteX665" fmla="*/ 3135884 w 12191999"/>
                <a:gd name="connsiteY665" fmla="*/ 87619 h 3583701"/>
                <a:gd name="connsiteX666" fmla="*/ 3098655 w 12191999"/>
                <a:gd name="connsiteY666" fmla="*/ 96886 h 3583701"/>
                <a:gd name="connsiteX667" fmla="*/ 3135884 w 12191999"/>
                <a:gd name="connsiteY667" fmla="*/ 87619 h 3583701"/>
                <a:gd name="connsiteX668" fmla="*/ 2616939 w 12191999"/>
                <a:gd name="connsiteY668" fmla="*/ 73603 h 3583701"/>
                <a:gd name="connsiteX669" fmla="*/ 2654020 w 12191999"/>
                <a:gd name="connsiteY669" fmla="*/ 74251 h 3583701"/>
                <a:gd name="connsiteX670" fmla="*/ 2563775 w 12191999"/>
                <a:gd name="connsiteY670" fmla="*/ 65857 h 3583701"/>
                <a:gd name="connsiteX671" fmla="*/ 2542714 w 12191999"/>
                <a:gd name="connsiteY671" fmla="*/ 77266 h 3583701"/>
                <a:gd name="connsiteX672" fmla="*/ 2598412 w 12191999"/>
                <a:gd name="connsiteY672" fmla="*/ 73280 h 3583701"/>
                <a:gd name="connsiteX673" fmla="*/ 2563775 w 12191999"/>
                <a:gd name="connsiteY673" fmla="*/ 65857 h 3583701"/>
                <a:gd name="connsiteX674" fmla="*/ 2953319 w 12191999"/>
                <a:gd name="connsiteY674" fmla="*/ 56541 h 3583701"/>
                <a:gd name="connsiteX675" fmla="*/ 2932323 w 12191999"/>
                <a:gd name="connsiteY675" fmla="*/ 64232 h 3583701"/>
                <a:gd name="connsiteX676" fmla="*/ 2969318 w 12191999"/>
                <a:gd name="connsiteY676" fmla="*/ 69837 h 3583701"/>
                <a:gd name="connsiteX677" fmla="*/ 2988019 w 12191999"/>
                <a:gd name="connsiteY677" fmla="*/ 60246 h 3583701"/>
                <a:gd name="connsiteX678" fmla="*/ 2953319 w 12191999"/>
                <a:gd name="connsiteY678" fmla="*/ 56541 h 3583701"/>
                <a:gd name="connsiteX679" fmla="*/ 3414644 w 12191999"/>
                <a:gd name="connsiteY679" fmla="*/ 52818 h 3583701"/>
                <a:gd name="connsiteX680" fmla="*/ 3395744 w 12191999"/>
                <a:gd name="connsiteY680" fmla="*/ 72322 h 3583701"/>
                <a:gd name="connsiteX681" fmla="*/ 3451528 w 12191999"/>
                <a:gd name="connsiteY681" fmla="*/ 63378 h 3583701"/>
                <a:gd name="connsiteX682" fmla="*/ 3414644 w 12191999"/>
                <a:gd name="connsiteY682" fmla="*/ 52818 h 3583701"/>
                <a:gd name="connsiteX683" fmla="*/ 494196 w 12191999"/>
                <a:gd name="connsiteY683" fmla="*/ 52183 h 3583701"/>
                <a:gd name="connsiteX684" fmla="*/ 498885 w 12191999"/>
                <a:gd name="connsiteY684" fmla="*/ 56634 h 3583701"/>
                <a:gd name="connsiteX685" fmla="*/ 461586 w 12191999"/>
                <a:gd name="connsiteY685" fmla="*/ 55982 h 3583701"/>
                <a:gd name="connsiteX686" fmla="*/ 3080880 w 12191999"/>
                <a:gd name="connsiteY686" fmla="*/ 51950 h 3583701"/>
                <a:gd name="connsiteX687" fmla="*/ 3099174 w 12191999"/>
                <a:gd name="connsiteY687" fmla="*/ 67145 h 3583701"/>
                <a:gd name="connsiteX688" fmla="*/ 3080620 w 12191999"/>
                <a:gd name="connsiteY688" fmla="*/ 66822 h 3583701"/>
                <a:gd name="connsiteX689" fmla="*/ 3080880 w 12191999"/>
                <a:gd name="connsiteY689" fmla="*/ 51950 h 3583701"/>
                <a:gd name="connsiteX690" fmla="*/ 492343 w 12191999"/>
                <a:gd name="connsiteY690" fmla="*/ 50400 h 3583701"/>
                <a:gd name="connsiteX691" fmla="*/ 498971 w 12191999"/>
                <a:gd name="connsiteY691" fmla="*/ 51630 h 3583701"/>
                <a:gd name="connsiteX692" fmla="*/ 494196 w 12191999"/>
                <a:gd name="connsiteY692" fmla="*/ 52183 h 3583701"/>
                <a:gd name="connsiteX693" fmla="*/ 74234 w 12191999"/>
                <a:gd name="connsiteY693" fmla="*/ 46169 h 3583701"/>
                <a:gd name="connsiteX694" fmla="*/ 151172 w 12191999"/>
                <a:gd name="connsiteY694" fmla="*/ 49398 h 3583701"/>
                <a:gd name="connsiteX695" fmla="*/ 94935 w 12191999"/>
                <a:gd name="connsiteY695" fmla="*/ 63513 h 3583701"/>
                <a:gd name="connsiteX696" fmla="*/ 0 w 12191999"/>
                <a:gd name="connsiteY696" fmla="*/ 62718 h 3583701"/>
                <a:gd name="connsiteX697" fmla="*/ 0 w 12191999"/>
                <a:gd name="connsiteY697" fmla="*/ 51452 h 3583701"/>
                <a:gd name="connsiteX698" fmla="*/ 20460 w 12191999"/>
                <a:gd name="connsiteY698" fmla="*/ 52148 h 3583701"/>
                <a:gd name="connsiteX699" fmla="*/ 0 w 12191999"/>
                <a:gd name="connsiteY699" fmla="*/ 49027 h 3583701"/>
                <a:gd name="connsiteX700" fmla="*/ 0 w 12191999"/>
                <a:gd name="connsiteY700" fmla="*/ 46412 h 3583701"/>
                <a:gd name="connsiteX701" fmla="*/ 3672399 w 12191999"/>
                <a:gd name="connsiteY701" fmla="*/ 41821 h 3583701"/>
                <a:gd name="connsiteX702" fmla="*/ 3691757 w 12191999"/>
                <a:gd name="connsiteY702" fmla="*/ 57481 h 3583701"/>
                <a:gd name="connsiteX703" fmla="*/ 3652259 w 12191999"/>
                <a:gd name="connsiteY703" fmla="*/ 72113 h 3583701"/>
                <a:gd name="connsiteX704" fmla="*/ 3593843 w 12191999"/>
                <a:gd name="connsiteY704" fmla="*/ 45556 h 3583701"/>
                <a:gd name="connsiteX705" fmla="*/ 3672399 w 12191999"/>
                <a:gd name="connsiteY705" fmla="*/ 41821 h 3583701"/>
                <a:gd name="connsiteX706" fmla="*/ 258343 w 12191999"/>
                <a:gd name="connsiteY706" fmla="*/ 40877 h 3583701"/>
                <a:gd name="connsiteX707" fmla="*/ 276009 w 12191999"/>
                <a:gd name="connsiteY707" fmla="*/ 51315 h 3583701"/>
                <a:gd name="connsiteX708" fmla="*/ 204516 w 12191999"/>
                <a:gd name="connsiteY708" fmla="*/ 59601 h 3583701"/>
                <a:gd name="connsiteX709" fmla="*/ 169022 w 12191999"/>
                <a:gd name="connsiteY709" fmla="*/ 49448 h 3583701"/>
                <a:gd name="connsiteX710" fmla="*/ 240263 w 12191999"/>
                <a:gd name="connsiteY710" fmla="*/ 55459 h 3583701"/>
                <a:gd name="connsiteX711" fmla="*/ 240511 w 12191999"/>
                <a:gd name="connsiteY711" fmla="*/ 41162 h 3583701"/>
                <a:gd name="connsiteX712" fmla="*/ 258343 w 12191999"/>
                <a:gd name="connsiteY712" fmla="*/ 40877 h 3583701"/>
                <a:gd name="connsiteX713" fmla="*/ 1704314 w 12191999"/>
                <a:gd name="connsiteY713" fmla="*/ 39467 h 3583701"/>
                <a:gd name="connsiteX714" fmla="*/ 1578962 w 12191999"/>
                <a:gd name="connsiteY714" fmla="*/ 50527 h 3583701"/>
                <a:gd name="connsiteX715" fmla="*/ 1745961 w 12191999"/>
                <a:gd name="connsiteY715" fmla="*/ 43525 h 3583701"/>
                <a:gd name="connsiteX716" fmla="*/ 1704314 w 12191999"/>
                <a:gd name="connsiteY716" fmla="*/ 39467 h 3583701"/>
                <a:gd name="connsiteX717" fmla="*/ 1457495 w 12191999"/>
                <a:gd name="connsiteY717" fmla="*/ 38489 h 3583701"/>
                <a:gd name="connsiteX718" fmla="*/ 1467917 w 12191999"/>
                <a:gd name="connsiteY718" fmla="*/ 38672 h 3583701"/>
                <a:gd name="connsiteX719" fmla="*/ 1457495 w 12191999"/>
                <a:gd name="connsiteY719" fmla="*/ 38489 h 3583701"/>
                <a:gd name="connsiteX720" fmla="*/ 3377824 w 12191999"/>
                <a:gd name="connsiteY720" fmla="*/ 37299 h 3583701"/>
                <a:gd name="connsiteX721" fmla="*/ 3303428 w 12191999"/>
                <a:gd name="connsiteY721" fmla="*/ 50877 h 3583701"/>
                <a:gd name="connsiteX722" fmla="*/ 3284700 w 12191999"/>
                <a:gd name="connsiteY722" fmla="*/ 60466 h 3583701"/>
                <a:gd name="connsiteX723" fmla="*/ 3377824 w 12191999"/>
                <a:gd name="connsiteY723" fmla="*/ 37299 h 3583701"/>
                <a:gd name="connsiteX724" fmla="*/ 1432892 w 12191999"/>
                <a:gd name="connsiteY724" fmla="*/ 36975 h 3583701"/>
                <a:gd name="connsiteX725" fmla="*/ 1393436 w 12191999"/>
                <a:gd name="connsiteY725" fmla="*/ 57206 h 3583701"/>
                <a:gd name="connsiteX726" fmla="*/ 1486187 w 12191999"/>
                <a:gd name="connsiteY726" fmla="*/ 53866 h 3583701"/>
                <a:gd name="connsiteX727" fmla="*/ 1467917 w 12191999"/>
                <a:gd name="connsiteY727" fmla="*/ 38672 h 3583701"/>
                <a:gd name="connsiteX728" fmla="*/ 1432892 w 12191999"/>
                <a:gd name="connsiteY728" fmla="*/ 36975 h 3583701"/>
                <a:gd name="connsiteX729" fmla="*/ 873964 w 12191999"/>
                <a:gd name="connsiteY729" fmla="*/ 28385 h 3583701"/>
                <a:gd name="connsiteX730" fmla="*/ 927198 w 12191999"/>
                <a:gd name="connsiteY730" fmla="*/ 43615 h 3583701"/>
                <a:gd name="connsiteX731" fmla="*/ 873964 w 12191999"/>
                <a:gd name="connsiteY731" fmla="*/ 28385 h 3583701"/>
                <a:gd name="connsiteX732" fmla="*/ 1838976 w 12191999"/>
                <a:gd name="connsiteY732" fmla="*/ 27174 h 3583701"/>
                <a:gd name="connsiteX733" fmla="*/ 1820295 w 12191999"/>
                <a:gd name="connsiteY733" fmla="*/ 34905 h 3583701"/>
                <a:gd name="connsiteX734" fmla="*/ 1857464 w 12191999"/>
                <a:gd name="connsiteY734" fmla="*/ 30595 h 3583701"/>
                <a:gd name="connsiteX735" fmla="*/ 1838976 w 12191999"/>
                <a:gd name="connsiteY735" fmla="*/ 27174 h 3583701"/>
                <a:gd name="connsiteX736" fmla="*/ 775873 w 12191999"/>
                <a:gd name="connsiteY736" fmla="*/ 26673 h 3583701"/>
                <a:gd name="connsiteX737" fmla="*/ 757806 w 12191999"/>
                <a:gd name="connsiteY737" fmla="*/ 40658 h 3583701"/>
                <a:gd name="connsiteX738" fmla="*/ 757973 w 12191999"/>
                <a:gd name="connsiteY738" fmla="*/ 31126 h 3583701"/>
                <a:gd name="connsiteX739" fmla="*/ 775873 w 12191999"/>
                <a:gd name="connsiteY739" fmla="*/ 26673 h 3583701"/>
                <a:gd name="connsiteX740" fmla="*/ 480758 w 12191999"/>
                <a:gd name="connsiteY740" fmla="*/ 26288 h 3583701"/>
                <a:gd name="connsiteX741" fmla="*/ 482817 w 12191999"/>
                <a:gd name="connsiteY741" fmla="*/ 41339 h 3583701"/>
                <a:gd name="connsiteX742" fmla="*/ 492343 w 12191999"/>
                <a:gd name="connsiteY742" fmla="*/ 50400 h 3583701"/>
                <a:gd name="connsiteX743" fmla="*/ 480376 w 12191999"/>
                <a:gd name="connsiteY743" fmla="*/ 48178 h 3583701"/>
                <a:gd name="connsiteX744" fmla="*/ 461846 w 12191999"/>
                <a:gd name="connsiteY744" fmla="*/ 40973 h 3583701"/>
                <a:gd name="connsiteX745" fmla="*/ 293456 w 12191999"/>
                <a:gd name="connsiteY745" fmla="*/ 73069 h 3583701"/>
                <a:gd name="connsiteX746" fmla="*/ 293980 w 12191999"/>
                <a:gd name="connsiteY746" fmla="*/ 43046 h 3583701"/>
                <a:gd name="connsiteX747" fmla="*/ 480758 w 12191999"/>
                <a:gd name="connsiteY747" fmla="*/ 26288 h 3583701"/>
                <a:gd name="connsiteX748" fmla="*/ 3426854 w 12191999"/>
                <a:gd name="connsiteY748" fmla="*/ 16787 h 3583701"/>
                <a:gd name="connsiteX749" fmla="*/ 3469468 w 12191999"/>
                <a:gd name="connsiteY749" fmla="*/ 18872 h 3583701"/>
                <a:gd name="connsiteX750" fmla="*/ 3451540 w 12191999"/>
                <a:gd name="connsiteY750" fmla="*/ 23325 h 3583701"/>
                <a:gd name="connsiteX751" fmla="*/ 3451456 w 12191999"/>
                <a:gd name="connsiteY751" fmla="*/ 28090 h 3583701"/>
                <a:gd name="connsiteX752" fmla="*/ 3415708 w 12191999"/>
                <a:gd name="connsiteY752" fmla="*/ 32233 h 3583701"/>
                <a:gd name="connsiteX753" fmla="*/ 3415956 w 12191999"/>
                <a:gd name="connsiteY753" fmla="*/ 17938 h 3583701"/>
                <a:gd name="connsiteX754" fmla="*/ 3426854 w 12191999"/>
                <a:gd name="connsiteY754" fmla="*/ 16787 h 3583701"/>
                <a:gd name="connsiteX755" fmla="*/ 2377189 w 12191999"/>
                <a:gd name="connsiteY755" fmla="*/ 0 h 3583701"/>
                <a:gd name="connsiteX756" fmla="*/ 2451239 w 12191999"/>
                <a:gd name="connsiteY756" fmla="*/ 6250 h 3583701"/>
                <a:gd name="connsiteX757" fmla="*/ 2821969 w 12191999"/>
                <a:gd name="connsiteY757" fmla="*/ 12721 h 3583701"/>
                <a:gd name="connsiteX758" fmla="*/ 2784829 w 12191999"/>
                <a:gd name="connsiteY758" fmla="*/ 17032 h 3583701"/>
                <a:gd name="connsiteX759" fmla="*/ 2766102 w 12191999"/>
                <a:gd name="connsiteY759" fmla="*/ 26621 h 3583701"/>
                <a:gd name="connsiteX760" fmla="*/ 2784656 w 12191999"/>
                <a:gd name="connsiteY760" fmla="*/ 26945 h 3583701"/>
                <a:gd name="connsiteX761" fmla="*/ 2803009 w 12191999"/>
                <a:gd name="connsiteY761" fmla="*/ 37183 h 3583701"/>
                <a:gd name="connsiteX762" fmla="*/ 2967342 w 12191999"/>
                <a:gd name="connsiteY762" fmla="*/ 33776 h 3583701"/>
                <a:gd name="connsiteX763" fmla="*/ 3009169 w 12191999"/>
                <a:gd name="connsiteY763" fmla="*/ 35453 h 3583701"/>
                <a:gd name="connsiteX764" fmla="*/ 3007003 w 12191999"/>
                <a:gd name="connsiteY764" fmla="*/ 35785 h 3583701"/>
                <a:gd name="connsiteX765" fmla="*/ 3010063 w 12191999"/>
                <a:gd name="connsiteY765" fmla="*/ 35489 h 3583701"/>
                <a:gd name="connsiteX766" fmla="*/ 3025532 w 12191999"/>
                <a:gd name="connsiteY766" fmla="*/ 36108 h 3583701"/>
                <a:gd name="connsiteX767" fmla="*/ 3023249 w 12191999"/>
                <a:gd name="connsiteY767" fmla="*/ 34210 h 3583701"/>
                <a:gd name="connsiteX768" fmla="*/ 3010063 w 12191999"/>
                <a:gd name="connsiteY768" fmla="*/ 35489 h 3583701"/>
                <a:gd name="connsiteX769" fmla="*/ 3009169 w 12191999"/>
                <a:gd name="connsiteY769" fmla="*/ 35453 h 3583701"/>
                <a:gd name="connsiteX770" fmla="*/ 3081665 w 12191999"/>
                <a:gd name="connsiteY770" fmla="*/ 24305 h 3583701"/>
                <a:gd name="connsiteX771" fmla="*/ 3266780 w 12191999"/>
                <a:gd name="connsiteY771" fmla="*/ 25444 h 3583701"/>
                <a:gd name="connsiteX772" fmla="*/ 3304119 w 12191999"/>
                <a:gd name="connsiteY772" fmla="*/ 11221 h 3583701"/>
                <a:gd name="connsiteX773" fmla="*/ 3340744 w 12191999"/>
                <a:gd name="connsiteY773" fmla="*/ 36652 h 3583701"/>
                <a:gd name="connsiteX774" fmla="*/ 3396349 w 12191999"/>
                <a:gd name="connsiteY774" fmla="*/ 37622 h 3583701"/>
                <a:gd name="connsiteX775" fmla="*/ 3433171 w 12191999"/>
                <a:gd name="connsiteY775" fmla="*/ 53140 h 3583701"/>
                <a:gd name="connsiteX776" fmla="*/ 3507568 w 12191999"/>
                <a:gd name="connsiteY776" fmla="*/ 39564 h 3583701"/>
                <a:gd name="connsiteX777" fmla="*/ 3488952 w 12191999"/>
                <a:gd name="connsiteY777" fmla="*/ 44198 h 3583701"/>
                <a:gd name="connsiteX778" fmla="*/ 3488433 w 12191999"/>
                <a:gd name="connsiteY778" fmla="*/ 73940 h 3583701"/>
                <a:gd name="connsiteX779" fmla="*/ 3488088 w 12191999"/>
                <a:gd name="connsiteY779" fmla="*/ 93768 h 3583701"/>
                <a:gd name="connsiteX780" fmla="*/ 3525255 w 12191999"/>
                <a:gd name="connsiteY780" fmla="*/ 89458 h 3583701"/>
                <a:gd name="connsiteX781" fmla="*/ 3525516 w 12191999"/>
                <a:gd name="connsiteY781" fmla="*/ 74586 h 3583701"/>
                <a:gd name="connsiteX782" fmla="*/ 3488433 w 12191999"/>
                <a:gd name="connsiteY782" fmla="*/ 73940 h 3583701"/>
                <a:gd name="connsiteX783" fmla="*/ 3544130 w 12191999"/>
                <a:gd name="connsiteY783" fmla="*/ 69954 h 3583701"/>
                <a:gd name="connsiteX784" fmla="*/ 3562595 w 12191999"/>
                <a:gd name="connsiteY784" fmla="*/ 75235 h 3583701"/>
                <a:gd name="connsiteX785" fmla="*/ 3506358 w 12191999"/>
                <a:gd name="connsiteY785" fmla="*/ 108961 h 3583701"/>
                <a:gd name="connsiteX786" fmla="*/ 3636299 w 12191999"/>
                <a:gd name="connsiteY786" fmla="*/ 101313 h 3583701"/>
                <a:gd name="connsiteX787" fmla="*/ 3654655 w 12191999"/>
                <a:gd name="connsiteY787" fmla="*/ 111550 h 3583701"/>
                <a:gd name="connsiteX788" fmla="*/ 4081107 w 12191999"/>
                <a:gd name="connsiteY788" fmla="*/ 114035 h 3583701"/>
                <a:gd name="connsiteX789" fmla="*/ 4192235 w 12191999"/>
                <a:gd name="connsiteY789" fmla="*/ 120933 h 3583701"/>
                <a:gd name="connsiteX790" fmla="*/ 4191975 w 12191999"/>
                <a:gd name="connsiteY790" fmla="*/ 135805 h 3583701"/>
                <a:gd name="connsiteX791" fmla="*/ 4451319 w 12191999"/>
                <a:gd name="connsiteY791" fmla="*/ 150248 h 3583701"/>
                <a:gd name="connsiteX792" fmla="*/ 4451147 w 12191999"/>
                <a:gd name="connsiteY792" fmla="*/ 160162 h 3583701"/>
                <a:gd name="connsiteX793" fmla="*/ 4562451 w 12191999"/>
                <a:gd name="connsiteY793" fmla="*/ 157146 h 3583701"/>
                <a:gd name="connsiteX794" fmla="*/ 4636503 w 12191999"/>
                <a:gd name="connsiteY794" fmla="*/ 163397 h 3583701"/>
                <a:gd name="connsiteX795" fmla="*/ 4636155 w 12191999"/>
                <a:gd name="connsiteY795" fmla="*/ 183225 h 3583701"/>
                <a:gd name="connsiteX796" fmla="*/ 4673409 w 12191999"/>
                <a:gd name="connsiteY796" fmla="*/ 173959 h 3583701"/>
                <a:gd name="connsiteX797" fmla="*/ 4950931 w 12191999"/>
                <a:gd name="connsiteY797" fmla="*/ 208554 h 3583701"/>
                <a:gd name="connsiteX798" fmla="*/ 5080099 w 12191999"/>
                <a:gd name="connsiteY798" fmla="*/ 245518 h 3583701"/>
                <a:gd name="connsiteX799" fmla="*/ 5061139 w 12191999"/>
                <a:gd name="connsiteY799" fmla="*/ 269979 h 3583701"/>
                <a:gd name="connsiteX800" fmla="*/ 5124967 w 12191999"/>
                <a:gd name="connsiteY800" fmla="*/ 281166 h 3583701"/>
                <a:gd name="connsiteX801" fmla="*/ 5169071 w 12191999"/>
                <a:gd name="connsiteY801" fmla="*/ 281842 h 3583701"/>
                <a:gd name="connsiteX802" fmla="*/ 5169083 w 12191999"/>
                <a:gd name="connsiteY802" fmla="*/ 281171 h 3583701"/>
                <a:gd name="connsiteX803" fmla="*/ 5410715 w 12191999"/>
                <a:gd name="connsiteY803" fmla="*/ 245687 h 3583701"/>
                <a:gd name="connsiteX804" fmla="*/ 5336408 w 12191999"/>
                <a:gd name="connsiteY804" fmla="*/ 254315 h 3583701"/>
                <a:gd name="connsiteX805" fmla="*/ 5726225 w 12191999"/>
                <a:gd name="connsiteY805" fmla="*/ 226381 h 3583701"/>
                <a:gd name="connsiteX806" fmla="*/ 5874411 w 12191999"/>
                <a:gd name="connsiteY806" fmla="*/ 233930 h 3583701"/>
                <a:gd name="connsiteX807" fmla="*/ 5911667 w 12191999"/>
                <a:gd name="connsiteY807" fmla="*/ 224655 h 3583701"/>
                <a:gd name="connsiteX808" fmla="*/ 5967013 w 12191999"/>
                <a:gd name="connsiteY808" fmla="*/ 240509 h 3583701"/>
                <a:gd name="connsiteX809" fmla="*/ 5967189 w 12191999"/>
                <a:gd name="connsiteY809" fmla="*/ 230586 h 3583701"/>
                <a:gd name="connsiteX810" fmla="*/ 6041215 w 12191999"/>
                <a:gd name="connsiteY810" fmla="*/ 236841 h 3583701"/>
                <a:gd name="connsiteX811" fmla="*/ 6337847 w 12191999"/>
                <a:gd name="connsiteY811" fmla="*/ 237057 h 3583701"/>
                <a:gd name="connsiteX812" fmla="*/ 6615951 w 12191999"/>
                <a:gd name="connsiteY812" fmla="*/ 236949 h 3583701"/>
                <a:gd name="connsiteX813" fmla="*/ 7135319 w 12191999"/>
                <a:gd name="connsiteY813" fmla="*/ 221201 h 3583701"/>
                <a:gd name="connsiteX814" fmla="*/ 7153527 w 12191999"/>
                <a:gd name="connsiteY814" fmla="*/ 241368 h 3583701"/>
                <a:gd name="connsiteX815" fmla="*/ 7172401 w 12191999"/>
                <a:gd name="connsiteY815" fmla="*/ 221848 h 3583701"/>
                <a:gd name="connsiteX816" fmla="*/ 7209109 w 12191999"/>
                <a:gd name="connsiteY816" fmla="*/ 242339 h 3583701"/>
                <a:gd name="connsiteX817" fmla="*/ 7264803 w 12191999"/>
                <a:gd name="connsiteY817" fmla="*/ 238349 h 3583701"/>
                <a:gd name="connsiteX818" fmla="*/ 7228097 w 12191999"/>
                <a:gd name="connsiteY818" fmla="*/ 217856 h 3583701"/>
                <a:gd name="connsiteX819" fmla="*/ 7320327 w 12191999"/>
                <a:gd name="connsiteY819" fmla="*/ 244280 h 3583701"/>
                <a:gd name="connsiteX820" fmla="*/ 7357643 w 12191999"/>
                <a:gd name="connsiteY820" fmla="*/ 230044 h 3583701"/>
                <a:gd name="connsiteX821" fmla="*/ 7598495 w 12191999"/>
                <a:gd name="connsiteY821" fmla="*/ 239210 h 3583701"/>
                <a:gd name="connsiteX822" fmla="*/ 7598321 w 12191999"/>
                <a:gd name="connsiteY822" fmla="*/ 249132 h 3583701"/>
                <a:gd name="connsiteX823" fmla="*/ 7654191 w 12191999"/>
                <a:gd name="connsiteY823" fmla="*/ 235220 h 3583701"/>
                <a:gd name="connsiteX824" fmla="*/ 7709625 w 12191999"/>
                <a:gd name="connsiteY824" fmla="*/ 246113 h 3583701"/>
                <a:gd name="connsiteX825" fmla="*/ 7802635 w 12191999"/>
                <a:gd name="connsiteY825" fmla="*/ 227885 h 3583701"/>
                <a:gd name="connsiteX826" fmla="*/ 7876515 w 12191999"/>
                <a:gd name="connsiteY826" fmla="*/ 244063 h 3583701"/>
                <a:gd name="connsiteX827" fmla="*/ 7950913 w 12191999"/>
                <a:gd name="connsiteY827" fmla="*/ 230473 h 3583701"/>
                <a:gd name="connsiteX828" fmla="*/ 7913657 w 12191999"/>
                <a:gd name="connsiteY828" fmla="*/ 239749 h 3583701"/>
                <a:gd name="connsiteX829" fmla="*/ 8136067 w 12191999"/>
                <a:gd name="connsiteY829" fmla="*/ 243631 h 3583701"/>
                <a:gd name="connsiteX830" fmla="*/ 8265903 w 12191999"/>
                <a:gd name="connsiteY830" fmla="*/ 240935 h 3583701"/>
                <a:gd name="connsiteX831" fmla="*/ 8339691 w 12191999"/>
                <a:gd name="connsiteY831" fmla="*/ 262073 h 3583701"/>
                <a:gd name="connsiteX832" fmla="*/ 8487967 w 12191999"/>
                <a:gd name="connsiteY832" fmla="*/ 264661 h 3583701"/>
                <a:gd name="connsiteX833" fmla="*/ 8784571 w 12191999"/>
                <a:gd name="connsiteY833" fmla="*/ 264877 h 3583701"/>
                <a:gd name="connsiteX834" fmla="*/ 8914319 w 12191999"/>
                <a:gd name="connsiteY834" fmla="*/ 267141 h 3583701"/>
                <a:gd name="connsiteX835" fmla="*/ 8914579 w 12191999"/>
                <a:gd name="connsiteY835" fmla="*/ 252258 h 3583701"/>
                <a:gd name="connsiteX836" fmla="*/ 9007067 w 12191999"/>
                <a:gd name="connsiteY836" fmla="*/ 263796 h 3583701"/>
                <a:gd name="connsiteX837" fmla="*/ 9007419 w 12191999"/>
                <a:gd name="connsiteY837" fmla="*/ 243953 h 3583701"/>
                <a:gd name="connsiteX838" fmla="*/ 9025775 w 12191999"/>
                <a:gd name="connsiteY838" fmla="*/ 254199 h 3583701"/>
                <a:gd name="connsiteX839" fmla="*/ 9303879 w 12191999"/>
                <a:gd name="connsiteY839" fmla="*/ 254089 h 3583701"/>
                <a:gd name="connsiteX840" fmla="*/ 9452499 w 12191999"/>
                <a:gd name="connsiteY840" fmla="*/ 236833 h 3583701"/>
                <a:gd name="connsiteX841" fmla="*/ 9489293 w 12191999"/>
                <a:gd name="connsiteY841" fmla="*/ 252364 h 3583701"/>
                <a:gd name="connsiteX842" fmla="*/ 9526635 w 12191999"/>
                <a:gd name="connsiteY842" fmla="*/ 238127 h 3583701"/>
                <a:gd name="connsiteX843" fmla="*/ 9674907 w 12191999"/>
                <a:gd name="connsiteY843" fmla="*/ 240715 h 3583701"/>
                <a:gd name="connsiteX844" fmla="*/ 9786187 w 12191999"/>
                <a:gd name="connsiteY844" fmla="*/ 237695 h 3583701"/>
                <a:gd name="connsiteX845" fmla="*/ 9971539 w 12191999"/>
                <a:gd name="connsiteY845" fmla="*/ 240930 h 3583701"/>
                <a:gd name="connsiteX846" fmla="*/ 9990239 w 12191999"/>
                <a:gd name="connsiteY846" fmla="*/ 231331 h 3583701"/>
                <a:gd name="connsiteX847" fmla="*/ 10231443 w 12191999"/>
                <a:gd name="connsiteY847" fmla="*/ 220653 h 3583701"/>
                <a:gd name="connsiteX848" fmla="*/ 10286791 w 12191999"/>
                <a:gd name="connsiteY848" fmla="*/ 236507 h 3583701"/>
                <a:gd name="connsiteX849" fmla="*/ 10379631 w 12191999"/>
                <a:gd name="connsiteY849" fmla="*/ 228202 h 3583701"/>
                <a:gd name="connsiteX850" fmla="*/ 10453589 w 12191999"/>
                <a:gd name="connsiteY850" fmla="*/ 239419 h 3583701"/>
                <a:gd name="connsiteX851" fmla="*/ 10583395 w 12191999"/>
                <a:gd name="connsiteY851" fmla="*/ 236722 h 3583701"/>
                <a:gd name="connsiteX852" fmla="*/ 10638835 w 12191999"/>
                <a:gd name="connsiteY852" fmla="*/ 247615 h 3583701"/>
                <a:gd name="connsiteX853" fmla="*/ 10713145 w 12191999"/>
                <a:gd name="connsiteY853" fmla="*/ 238987 h 3583701"/>
                <a:gd name="connsiteX854" fmla="*/ 10805637 w 12191999"/>
                <a:gd name="connsiteY854" fmla="*/ 250527 h 3583701"/>
                <a:gd name="connsiteX855" fmla="*/ 11028047 w 12191999"/>
                <a:gd name="connsiteY855" fmla="*/ 254409 h 3583701"/>
                <a:gd name="connsiteX856" fmla="*/ 11027705 w 12191999"/>
                <a:gd name="connsiteY856" fmla="*/ 274254 h 3583701"/>
                <a:gd name="connsiteX857" fmla="*/ 11213119 w 12191999"/>
                <a:gd name="connsiteY857" fmla="*/ 272528 h 3583701"/>
                <a:gd name="connsiteX858" fmla="*/ 11176495 w 12191999"/>
                <a:gd name="connsiteY858" fmla="*/ 247075 h 3583701"/>
                <a:gd name="connsiteX859" fmla="*/ 11417255 w 12191999"/>
                <a:gd name="connsiteY859" fmla="*/ 261203 h 3583701"/>
                <a:gd name="connsiteX860" fmla="*/ 11343555 w 12191999"/>
                <a:gd name="connsiteY860" fmla="*/ 235103 h 3583701"/>
                <a:gd name="connsiteX861" fmla="*/ 11195019 w 12191999"/>
                <a:gd name="connsiteY861" fmla="*/ 247398 h 3583701"/>
                <a:gd name="connsiteX862" fmla="*/ 11659065 w 12191999"/>
                <a:gd name="connsiteY862" fmla="*/ 215796 h 3583701"/>
                <a:gd name="connsiteX863" fmla="*/ 11381395 w 12191999"/>
                <a:gd name="connsiteY863" fmla="*/ 191099 h 3583701"/>
                <a:gd name="connsiteX864" fmla="*/ 11269939 w 12191999"/>
                <a:gd name="connsiteY864" fmla="*/ 204041 h 3583701"/>
                <a:gd name="connsiteX865" fmla="*/ 11251755 w 12191999"/>
                <a:gd name="connsiteY865" fmla="*/ 183872 h 3583701"/>
                <a:gd name="connsiteX866" fmla="*/ 11047443 w 12191999"/>
                <a:gd name="connsiteY866" fmla="*/ 205120 h 3583701"/>
                <a:gd name="connsiteX867" fmla="*/ 10954863 w 12191999"/>
                <a:gd name="connsiteY867" fmla="*/ 198541 h 3583701"/>
                <a:gd name="connsiteX868" fmla="*/ 10973475 w 12191999"/>
                <a:gd name="connsiteY868" fmla="*/ 193904 h 3583701"/>
                <a:gd name="connsiteX869" fmla="*/ 10862201 w 12191999"/>
                <a:gd name="connsiteY869" fmla="*/ 196924 h 3583701"/>
                <a:gd name="connsiteX870" fmla="*/ 10676667 w 12191999"/>
                <a:gd name="connsiteY870" fmla="*/ 203611 h 3583701"/>
                <a:gd name="connsiteX871" fmla="*/ 10435733 w 12191999"/>
                <a:gd name="connsiteY871" fmla="*/ 199405 h 3583701"/>
                <a:gd name="connsiteX872" fmla="*/ 10417463 w 12191999"/>
                <a:gd name="connsiteY872" fmla="*/ 184199 h 3583701"/>
                <a:gd name="connsiteX873" fmla="*/ 10157999 w 12191999"/>
                <a:gd name="connsiteY873" fmla="*/ 179670 h 3583701"/>
                <a:gd name="connsiteX874" fmla="*/ 10362199 w 12191999"/>
                <a:gd name="connsiteY874" fmla="*/ 163383 h 3583701"/>
                <a:gd name="connsiteX875" fmla="*/ 10343851 w 12191999"/>
                <a:gd name="connsiteY875" fmla="*/ 153138 h 3583701"/>
                <a:gd name="connsiteX876" fmla="*/ 10269711 w 12191999"/>
                <a:gd name="connsiteY876" fmla="*/ 151843 h 3583701"/>
                <a:gd name="connsiteX877" fmla="*/ 10158431 w 12191999"/>
                <a:gd name="connsiteY877" fmla="*/ 154864 h 3583701"/>
                <a:gd name="connsiteX878" fmla="*/ 10046695 w 12191999"/>
                <a:gd name="connsiteY878" fmla="*/ 182689 h 3583701"/>
                <a:gd name="connsiteX879" fmla="*/ 9991371 w 12191999"/>
                <a:gd name="connsiteY879" fmla="*/ 166836 h 3583701"/>
                <a:gd name="connsiteX880" fmla="*/ 10418243 w 12191999"/>
                <a:gd name="connsiteY880" fmla="*/ 139547 h 3583701"/>
                <a:gd name="connsiteX881" fmla="*/ 10492379 w 12191999"/>
                <a:gd name="connsiteY881" fmla="*/ 140842 h 3583701"/>
                <a:gd name="connsiteX882" fmla="*/ 10547727 w 12191999"/>
                <a:gd name="connsiteY882" fmla="*/ 156696 h 3583701"/>
                <a:gd name="connsiteX883" fmla="*/ 10585043 w 12191999"/>
                <a:gd name="connsiteY883" fmla="*/ 142458 h 3583701"/>
                <a:gd name="connsiteX884" fmla="*/ 10621955 w 12191999"/>
                <a:gd name="connsiteY884" fmla="*/ 153029 h 3583701"/>
                <a:gd name="connsiteX885" fmla="*/ 10677799 w 12191999"/>
                <a:gd name="connsiteY885" fmla="*/ 139116 h 3583701"/>
                <a:gd name="connsiteX886" fmla="*/ 10696175 w 12191999"/>
                <a:gd name="connsiteY886" fmla="*/ 149362 h 3583701"/>
                <a:gd name="connsiteX887" fmla="*/ 11011601 w 12191999"/>
                <a:gd name="connsiteY887" fmla="*/ 135017 h 3583701"/>
                <a:gd name="connsiteX888" fmla="*/ 11271065 w 12191999"/>
                <a:gd name="connsiteY888" fmla="*/ 139546 h 3583701"/>
                <a:gd name="connsiteX889" fmla="*/ 11400809 w 12191999"/>
                <a:gd name="connsiteY889" fmla="*/ 141810 h 3583701"/>
                <a:gd name="connsiteX890" fmla="*/ 11456657 w 12191999"/>
                <a:gd name="connsiteY890" fmla="*/ 127897 h 3583701"/>
                <a:gd name="connsiteX891" fmla="*/ 11438297 w 12191999"/>
                <a:gd name="connsiteY891" fmla="*/ 117651 h 3583701"/>
                <a:gd name="connsiteX892" fmla="*/ 11493823 w 12191999"/>
                <a:gd name="connsiteY892" fmla="*/ 123583 h 3583701"/>
                <a:gd name="connsiteX893" fmla="*/ 11883035 w 12191999"/>
                <a:gd name="connsiteY893" fmla="*/ 130377 h 3583701"/>
                <a:gd name="connsiteX894" fmla="*/ 11845869 w 12191999"/>
                <a:gd name="connsiteY894" fmla="*/ 134691 h 3583701"/>
                <a:gd name="connsiteX895" fmla="*/ 11845695 w 12191999"/>
                <a:gd name="connsiteY895" fmla="*/ 144613 h 3583701"/>
                <a:gd name="connsiteX896" fmla="*/ 11864245 w 12191999"/>
                <a:gd name="connsiteY896" fmla="*/ 144937 h 3583701"/>
                <a:gd name="connsiteX897" fmla="*/ 11863985 w 12191999"/>
                <a:gd name="connsiteY897" fmla="*/ 159821 h 3583701"/>
                <a:gd name="connsiteX898" fmla="*/ 12105011 w 12191999"/>
                <a:gd name="connsiteY898" fmla="*/ 159065 h 3583701"/>
                <a:gd name="connsiteX899" fmla="*/ 12086549 w 12191999"/>
                <a:gd name="connsiteY899" fmla="*/ 153780 h 3583701"/>
                <a:gd name="connsiteX900" fmla="*/ 12191999 w 12191999"/>
                <a:gd name="connsiteY900" fmla="*/ 142555 h 3583701"/>
                <a:gd name="connsiteX901" fmla="*/ 12191999 w 12191999"/>
                <a:gd name="connsiteY901" fmla="*/ 209734 h 3583701"/>
                <a:gd name="connsiteX902" fmla="*/ 12178113 w 12191999"/>
                <a:gd name="connsiteY902" fmla="*/ 219893 h 3583701"/>
                <a:gd name="connsiteX903" fmla="*/ 12191999 w 12191999"/>
                <a:gd name="connsiteY903" fmla="*/ 219640 h 3583701"/>
                <a:gd name="connsiteX904" fmla="*/ 12191999 w 12191999"/>
                <a:gd name="connsiteY904" fmla="*/ 262413 h 3583701"/>
                <a:gd name="connsiteX905" fmla="*/ 12156490 w 12191999"/>
                <a:gd name="connsiteY905" fmla="*/ 263096 h 3583701"/>
                <a:gd name="connsiteX906" fmla="*/ 12084471 w 12191999"/>
                <a:gd name="connsiteY906" fmla="*/ 272849 h 3583701"/>
                <a:gd name="connsiteX907" fmla="*/ 12176901 w 12191999"/>
                <a:gd name="connsiteY907" fmla="*/ 289351 h 3583701"/>
                <a:gd name="connsiteX908" fmla="*/ 12139645 w 12191999"/>
                <a:gd name="connsiteY908" fmla="*/ 298626 h 3583701"/>
                <a:gd name="connsiteX909" fmla="*/ 12176713 w 12191999"/>
                <a:gd name="connsiteY909" fmla="*/ 299892 h 3583701"/>
                <a:gd name="connsiteX910" fmla="*/ 12191999 w 12191999"/>
                <a:gd name="connsiteY910" fmla="*/ 301954 h 3583701"/>
                <a:gd name="connsiteX911" fmla="*/ 12191999 w 12191999"/>
                <a:gd name="connsiteY911" fmla="*/ 3450674 h 3583701"/>
                <a:gd name="connsiteX912" fmla="*/ 12174288 w 12191999"/>
                <a:gd name="connsiteY912" fmla="*/ 3449965 h 3583701"/>
                <a:gd name="connsiteX913" fmla="*/ 12092007 w 12191999"/>
                <a:gd name="connsiteY913" fmla="*/ 3450388 h 3583701"/>
                <a:gd name="connsiteX914" fmla="*/ 12077323 w 12191999"/>
                <a:gd name="connsiteY914" fmla="*/ 3435255 h 3583701"/>
                <a:gd name="connsiteX915" fmla="*/ 11927687 w 12191999"/>
                <a:gd name="connsiteY915" fmla="*/ 3437603 h 3583701"/>
                <a:gd name="connsiteX916" fmla="*/ 11972201 w 12191999"/>
                <a:gd name="connsiteY916" fmla="*/ 3458213 h 3583701"/>
                <a:gd name="connsiteX917" fmla="*/ 11777963 w 12191999"/>
                <a:gd name="connsiteY917" fmla="*/ 3444906 h 3583701"/>
                <a:gd name="connsiteX918" fmla="*/ 11837359 w 12191999"/>
                <a:gd name="connsiteY918" fmla="*/ 3470734 h 3583701"/>
                <a:gd name="connsiteX919" fmla="*/ 11957169 w 12191999"/>
                <a:gd name="connsiteY919" fmla="*/ 3462910 h 3583701"/>
                <a:gd name="connsiteX920" fmla="*/ 11597659 w 12191999"/>
                <a:gd name="connsiteY920" fmla="*/ 3491344 h 3583701"/>
                <a:gd name="connsiteX921" fmla="*/ 11806667 w 12191999"/>
                <a:gd name="connsiteY921" fmla="*/ 3514826 h 3583701"/>
                <a:gd name="connsiteX922" fmla="*/ 11896651 w 12191999"/>
                <a:gd name="connsiteY922" fmla="*/ 3501521 h 3583701"/>
                <a:gd name="connsiteX923" fmla="*/ 11911267 w 12191999"/>
                <a:gd name="connsiteY923" fmla="*/ 3521610 h 3583701"/>
                <a:gd name="connsiteX924" fmla="*/ 12076197 w 12191999"/>
                <a:gd name="connsiteY924" fmla="*/ 3499697 h 3583701"/>
                <a:gd name="connsiteX925" fmla="*/ 12135915 w 12191999"/>
                <a:gd name="connsiteY925" fmla="*/ 3505698 h 3583701"/>
                <a:gd name="connsiteX926" fmla="*/ 12120881 w 12191999"/>
                <a:gd name="connsiteY926" fmla="*/ 3510393 h 3583701"/>
                <a:gd name="connsiteX927" fmla="*/ 12171196 w 12191999"/>
                <a:gd name="connsiteY927" fmla="*/ 3519949 h 3583701"/>
                <a:gd name="connsiteX928" fmla="*/ 12191999 w 12191999"/>
                <a:gd name="connsiteY928" fmla="*/ 3516442 h 3583701"/>
                <a:gd name="connsiteX929" fmla="*/ 12191999 w 12191999"/>
                <a:gd name="connsiteY929" fmla="*/ 3561961 h 3583701"/>
                <a:gd name="connsiteX930" fmla="*/ 12146649 w 12191999"/>
                <a:gd name="connsiteY930" fmla="*/ 3560273 h 3583701"/>
                <a:gd name="connsiteX931" fmla="*/ 12090019 w 12191999"/>
                <a:gd name="connsiteY931" fmla="*/ 3564398 h 3583701"/>
                <a:gd name="connsiteX932" fmla="*/ 11895609 w 12191999"/>
                <a:gd name="connsiteY932" fmla="*/ 3561005 h 3583701"/>
                <a:gd name="connsiteX933" fmla="*/ 11790855 w 12191999"/>
                <a:gd name="connsiteY933" fmla="*/ 3564134 h 3583701"/>
                <a:gd name="connsiteX934" fmla="*/ 11760767 w 12191999"/>
                <a:gd name="connsiteY934" fmla="*/ 3573525 h 3583701"/>
                <a:gd name="connsiteX935" fmla="*/ 11775541 w 12191999"/>
                <a:gd name="connsiteY935" fmla="*/ 3583701 h 3583701"/>
                <a:gd name="connsiteX936" fmla="*/ 11715821 w 12191999"/>
                <a:gd name="connsiteY936" fmla="*/ 3577701 h 3583701"/>
                <a:gd name="connsiteX937" fmla="*/ 11416747 w 12191999"/>
                <a:gd name="connsiteY937" fmla="*/ 3572480 h 3583701"/>
                <a:gd name="connsiteX938" fmla="*/ 11446727 w 12191999"/>
                <a:gd name="connsiteY938" fmla="*/ 3568045 h 3583701"/>
                <a:gd name="connsiteX939" fmla="*/ 11461867 w 12191999"/>
                <a:gd name="connsiteY939" fmla="*/ 3558392 h 3583701"/>
                <a:gd name="connsiteX940" fmla="*/ 11446899 w 12191999"/>
                <a:gd name="connsiteY940" fmla="*/ 3558131 h 3583701"/>
                <a:gd name="connsiteX941" fmla="*/ 11432129 w 12191999"/>
                <a:gd name="connsiteY941" fmla="*/ 3547956 h 3583701"/>
                <a:gd name="connsiteX942" fmla="*/ 11299535 w 12191999"/>
                <a:gd name="connsiteY942" fmla="*/ 3551917 h 3583701"/>
                <a:gd name="connsiteX943" fmla="*/ 11265797 w 12191999"/>
                <a:gd name="connsiteY943" fmla="*/ 3550381 h 3583701"/>
                <a:gd name="connsiteX944" fmla="*/ 11267545 w 12191999"/>
                <a:gd name="connsiteY944" fmla="*/ 3550041 h 3583701"/>
                <a:gd name="connsiteX945" fmla="*/ 11265075 w 12191999"/>
                <a:gd name="connsiteY945" fmla="*/ 3550349 h 3583701"/>
                <a:gd name="connsiteX946" fmla="*/ 11252597 w 12191999"/>
                <a:gd name="connsiteY946" fmla="*/ 3549780 h 3583701"/>
                <a:gd name="connsiteX947" fmla="*/ 11254433 w 12191999"/>
                <a:gd name="connsiteY947" fmla="*/ 3551672 h 3583701"/>
                <a:gd name="connsiteX948" fmla="*/ 11265075 w 12191999"/>
                <a:gd name="connsiteY948" fmla="*/ 3550349 h 3583701"/>
                <a:gd name="connsiteX949" fmla="*/ 11265797 w 12191999"/>
                <a:gd name="connsiteY949" fmla="*/ 3550381 h 3583701"/>
                <a:gd name="connsiteX950" fmla="*/ 11207271 w 12191999"/>
                <a:gd name="connsiteY950" fmla="*/ 3561773 h 3583701"/>
                <a:gd name="connsiteX951" fmla="*/ 11057931 w 12191999"/>
                <a:gd name="connsiteY951" fmla="*/ 3561258 h 3583701"/>
                <a:gd name="connsiteX952" fmla="*/ 11027755 w 12191999"/>
                <a:gd name="connsiteY952" fmla="*/ 3575607 h 3583701"/>
                <a:gd name="connsiteX953" fmla="*/ 10998299 w 12191999"/>
                <a:gd name="connsiteY953" fmla="*/ 3550300 h 3583701"/>
                <a:gd name="connsiteX954" fmla="*/ 10953435 w 12191999"/>
                <a:gd name="connsiteY954" fmla="*/ 3549518 h 3583701"/>
                <a:gd name="connsiteX955" fmla="*/ 10923783 w 12191999"/>
                <a:gd name="connsiteY955" fmla="*/ 3534124 h 3583701"/>
                <a:gd name="connsiteX956" fmla="*/ 10863715 w 12191999"/>
                <a:gd name="connsiteY956" fmla="*/ 3547952 h 3583701"/>
                <a:gd name="connsiteX957" fmla="*/ 10878751 w 12191999"/>
                <a:gd name="connsiteY957" fmla="*/ 3543255 h 3583701"/>
                <a:gd name="connsiteX958" fmla="*/ 10879271 w 12191999"/>
                <a:gd name="connsiteY958" fmla="*/ 3513513 h 3583701"/>
                <a:gd name="connsiteX959" fmla="*/ 10879615 w 12191999"/>
                <a:gd name="connsiteY959" fmla="*/ 3493685 h 3583701"/>
                <a:gd name="connsiteX960" fmla="*/ 10849615 w 12191999"/>
                <a:gd name="connsiteY960" fmla="*/ 3498120 h 3583701"/>
                <a:gd name="connsiteX961" fmla="*/ 10849355 w 12191999"/>
                <a:gd name="connsiteY961" fmla="*/ 3512991 h 3583701"/>
                <a:gd name="connsiteX962" fmla="*/ 10879271 w 12191999"/>
                <a:gd name="connsiteY962" fmla="*/ 3513513 h 3583701"/>
                <a:gd name="connsiteX963" fmla="*/ 10834323 w 12191999"/>
                <a:gd name="connsiteY963" fmla="*/ 3517687 h 3583701"/>
                <a:gd name="connsiteX964" fmla="*/ 10819441 w 12191999"/>
                <a:gd name="connsiteY964" fmla="*/ 3512469 h 3583701"/>
                <a:gd name="connsiteX965" fmla="*/ 10864925 w 12191999"/>
                <a:gd name="connsiteY965" fmla="*/ 3478554 h 3583701"/>
                <a:gd name="connsiteX966" fmla="*/ 10760067 w 12191999"/>
                <a:gd name="connsiteY966" fmla="*/ 3486640 h 3583701"/>
                <a:gd name="connsiteX967" fmla="*/ 10745291 w 12191999"/>
                <a:gd name="connsiteY967" fmla="*/ 3476466 h 3583701"/>
                <a:gd name="connsiteX968" fmla="*/ 10401251 w 12191999"/>
                <a:gd name="connsiteY968" fmla="*/ 3475420 h 3583701"/>
                <a:gd name="connsiteX969" fmla="*/ 10311619 w 12191999"/>
                <a:gd name="connsiteY969" fmla="*/ 3468896 h 3583701"/>
                <a:gd name="connsiteX970" fmla="*/ 10311877 w 12191999"/>
                <a:gd name="connsiteY970" fmla="*/ 3454025 h 3583701"/>
                <a:gd name="connsiteX971" fmla="*/ 10102695 w 12191999"/>
                <a:gd name="connsiteY971" fmla="*/ 3440457 h 3583701"/>
                <a:gd name="connsiteX972" fmla="*/ 10102867 w 12191999"/>
                <a:gd name="connsiteY972" fmla="*/ 3430543 h 3583701"/>
                <a:gd name="connsiteX973" fmla="*/ 10013059 w 12191999"/>
                <a:gd name="connsiteY973" fmla="*/ 3433934 h 3583701"/>
                <a:gd name="connsiteX974" fmla="*/ 9953339 w 12191999"/>
                <a:gd name="connsiteY974" fmla="*/ 3427933 h 3583701"/>
                <a:gd name="connsiteX975" fmla="*/ 9953687 w 12191999"/>
                <a:gd name="connsiteY975" fmla="*/ 3408105 h 3583701"/>
                <a:gd name="connsiteX976" fmla="*/ 9923599 w 12191999"/>
                <a:gd name="connsiteY976" fmla="*/ 3417497 h 3583701"/>
                <a:gd name="connsiteX977" fmla="*/ 9699817 w 12191999"/>
                <a:gd name="connsiteY977" fmla="*/ 3383840 h 3583701"/>
                <a:gd name="connsiteX978" fmla="*/ 9595735 w 12191999"/>
                <a:gd name="connsiteY978" fmla="*/ 3347314 h 3583701"/>
                <a:gd name="connsiteX979" fmla="*/ 9611115 w 12191999"/>
                <a:gd name="connsiteY979" fmla="*/ 3322790 h 3583701"/>
                <a:gd name="connsiteX980" fmla="*/ 9576005 w 12191999"/>
                <a:gd name="connsiteY980" fmla="*/ 3315304 h 3583701"/>
                <a:gd name="connsiteX981" fmla="*/ 9497847 w 12191999"/>
                <a:gd name="connsiteY981" fmla="*/ 3315304 h 3583701"/>
                <a:gd name="connsiteX982" fmla="*/ 9461991 w 12191999"/>
                <a:gd name="connsiteY982" fmla="*/ 3319874 h 3583701"/>
                <a:gd name="connsiteX983" fmla="*/ 9329001 w 12191999"/>
                <a:gd name="connsiteY983" fmla="*/ 3348259 h 3583701"/>
                <a:gd name="connsiteX984" fmla="*/ 9388983 w 12191999"/>
                <a:gd name="connsiteY984" fmla="*/ 3339380 h 3583701"/>
                <a:gd name="connsiteX985" fmla="*/ 9074393 w 12191999"/>
                <a:gd name="connsiteY985" fmla="*/ 3368629 h 3583701"/>
                <a:gd name="connsiteX986" fmla="*/ 8954863 w 12191999"/>
                <a:gd name="connsiteY986" fmla="*/ 3361579 h 3583701"/>
                <a:gd name="connsiteX987" fmla="*/ 8924779 w 12191999"/>
                <a:gd name="connsiteY987" fmla="*/ 3370980 h 3583701"/>
                <a:gd name="connsiteX988" fmla="*/ 8880179 w 12191999"/>
                <a:gd name="connsiteY988" fmla="*/ 3355313 h 3583701"/>
                <a:gd name="connsiteX989" fmla="*/ 8880005 w 12191999"/>
                <a:gd name="connsiteY989" fmla="*/ 3365235 h 3583701"/>
                <a:gd name="connsiteX990" fmla="*/ 8820303 w 12191999"/>
                <a:gd name="connsiteY990" fmla="*/ 3359231 h 3583701"/>
                <a:gd name="connsiteX991" fmla="*/ 8580991 w 12191999"/>
                <a:gd name="connsiteY991" fmla="*/ 3360016 h 3583701"/>
                <a:gd name="connsiteX992" fmla="*/ 8356623 w 12191999"/>
                <a:gd name="connsiteY992" fmla="*/ 3361063 h 3583701"/>
                <a:gd name="connsiteX993" fmla="*/ 7937557 w 12191999"/>
                <a:gd name="connsiteY993" fmla="*/ 3378562 h 3583701"/>
                <a:gd name="connsiteX994" fmla="*/ 7922935 w 12191999"/>
                <a:gd name="connsiteY994" fmla="*/ 3358456 h 3583701"/>
                <a:gd name="connsiteX995" fmla="*/ 7907647 w 12191999"/>
                <a:gd name="connsiteY995" fmla="*/ 3378039 h 3583701"/>
                <a:gd name="connsiteX996" fmla="*/ 7878095 w 12191999"/>
                <a:gd name="connsiteY996" fmla="*/ 3357674 h 3583701"/>
                <a:gd name="connsiteX997" fmla="*/ 7833151 w 12191999"/>
                <a:gd name="connsiteY997" fmla="*/ 3361851 h 3583701"/>
                <a:gd name="connsiteX998" fmla="*/ 7862695 w 12191999"/>
                <a:gd name="connsiteY998" fmla="*/ 3382218 h 3583701"/>
                <a:gd name="connsiteX999" fmla="*/ 7788375 w 12191999"/>
                <a:gd name="connsiteY999" fmla="*/ 3356108 h 3583701"/>
                <a:gd name="connsiteX1000" fmla="*/ 7758223 w 12191999"/>
                <a:gd name="connsiteY1000" fmla="*/ 3370467 h 3583701"/>
                <a:gd name="connsiteX1001" fmla="*/ 7563943 w 12191999"/>
                <a:gd name="connsiteY1001" fmla="*/ 3362115 h 3583701"/>
                <a:gd name="connsiteX1002" fmla="*/ 7564115 w 12191999"/>
                <a:gd name="connsiteY1002" fmla="*/ 3352193 h 3583701"/>
                <a:gd name="connsiteX1003" fmla="*/ 7518993 w 12191999"/>
                <a:gd name="connsiteY1003" fmla="*/ 3366293 h 3583701"/>
                <a:gd name="connsiteX1004" fmla="*/ 7474307 w 12191999"/>
                <a:gd name="connsiteY1004" fmla="*/ 3355587 h 3583701"/>
                <a:gd name="connsiteX1005" fmla="*/ 7399207 w 12191999"/>
                <a:gd name="connsiteY1005" fmla="*/ 3374128 h 3583701"/>
                <a:gd name="connsiteX1006" fmla="*/ 7339657 w 12191999"/>
                <a:gd name="connsiteY1006" fmla="*/ 3358200 h 3583701"/>
                <a:gd name="connsiteX1007" fmla="*/ 7279591 w 12191999"/>
                <a:gd name="connsiteY1007" fmla="*/ 3372039 h 3583701"/>
                <a:gd name="connsiteX1008" fmla="*/ 7309679 w 12191999"/>
                <a:gd name="connsiteY1008" fmla="*/ 3362639 h 3583701"/>
                <a:gd name="connsiteX1009" fmla="*/ 7130257 w 12191999"/>
                <a:gd name="connsiteY1009" fmla="*/ 3359507 h 3583701"/>
                <a:gd name="connsiteX1010" fmla="*/ 7025503 w 12191999"/>
                <a:gd name="connsiteY1010" fmla="*/ 3362642 h 3583701"/>
                <a:gd name="connsiteX1011" fmla="*/ 6966039 w 12191999"/>
                <a:gd name="connsiteY1011" fmla="*/ 3341754 h 3583701"/>
                <a:gd name="connsiteX1012" fmla="*/ 6846427 w 12191999"/>
                <a:gd name="connsiteY1012" fmla="*/ 3339666 h 3583701"/>
                <a:gd name="connsiteX1013" fmla="*/ 6607131 w 12191999"/>
                <a:gd name="connsiteY1013" fmla="*/ 3340451 h 3583701"/>
                <a:gd name="connsiteX1014" fmla="*/ 6502463 w 12191999"/>
                <a:gd name="connsiteY1014" fmla="*/ 3338624 h 3583701"/>
                <a:gd name="connsiteX1015" fmla="*/ 6502203 w 12191999"/>
                <a:gd name="connsiteY1015" fmla="*/ 3353507 h 3583701"/>
                <a:gd name="connsiteX1016" fmla="*/ 6427623 w 12191999"/>
                <a:gd name="connsiteY1016" fmla="*/ 3342280 h 3583701"/>
                <a:gd name="connsiteX1017" fmla="*/ 6427275 w 12191999"/>
                <a:gd name="connsiteY1017" fmla="*/ 3362125 h 3583701"/>
                <a:gd name="connsiteX1018" fmla="*/ 6412501 w 12191999"/>
                <a:gd name="connsiteY1018" fmla="*/ 3351942 h 3583701"/>
                <a:gd name="connsiteX1019" fmla="*/ 6188135 w 12191999"/>
                <a:gd name="connsiteY1019" fmla="*/ 3352988 h 3583701"/>
                <a:gd name="connsiteX1020" fmla="*/ 6068173 w 12191999"/>
                <a:gd name="connsiteY1020" fmla="*/ 3370745 h 3583701"/>
                <a:gd name="connsiteX1021" fmla="*/ 6038541 w 12191999"/>
                <a:gd name="connsiteY1021" fmla="*/ 3355340 h 3583701"/>
                <a:gd name="connsiteX1022" fmla="*/ 6008367 w 12191999"/>
                <a:gd name="connsiteY1022" fmla="*/ 3369701 h 3583701"/>
                <a:gd name="connsiteX1023" fmla="*/ 5888751 w 12191999"/>
                <a:gd name="connsiteY1023" fmla="*/ 3367613 h 3583701"/>
                <a:gd name="connsiteX1024" fmla="*/ 5798963 w 12191999"/>
                <a:gd name="connsiteY1024" fmla="*/ 3371009 h 3583701"/>
                <a:gd name="connsiteX1025" fmla="*/ 5649439 w 12191999"/>
                <a:gd name="connsiteY1025" fmla="*/ 3368399 h 3583701"/>
                <a:gd name="connsiteX1026" fmla="*/ 5634319 w 12191999"/>
                <a:gd name="connsiteY1026" fmla="*/ 3378060 h 3583701"/>
                <a:gd name="connsiteX1027" fmla="*/ 5439689 w 12191999"/>
                <a:gd name="connsiteY1027" fmla="*/ 3389551 h 3583701"/>
                <a:gd name="connsiteX1028" fmla="*/ 5395087 w 12191999"/>
                <a:gd name="connsiteY1028" fmla="*/ 3373884 h 3583701"/>
                <a:gd name="connsiteX1029" fmla="*/ 5320159 w 12191999"/>
                <a:gd name="connsiteY1029" fmla="*/ 3382501 h 3583701"/>
                <a:gd name="connsiteX1030" fmla="*/ 5260527 w 12191999"/>
                <a:gd name="connsiteY1030" fmla="*/ 3371536 h 3583701"/>
                <a:gd name="connsiteX1031" fmla="*/ 5155793 w 12191999"/>
                <a:gd name="connsiteY1031" fmla="*/ 3374670 h 3583701"/>
                <a:gd name="connsiteX1032" fmla="*/ 5111105 w 12191999"/>
                <a:gd name="connsiteY1032" fmla="*/ 3363964 h 3583701"/>
                <a:gd name="connsiteX1033" fmla="*/ 5051125 w 12191999"/>
                <a:gd name="connsiteY1033" fmla="*/ 3372843 h 3583701"/>
                <a:gd name="connsiteX1034" fmla="*/ 4976543 w 12191999"/>
                <a:gd name="connsiteY1034" fmla="*/ 3361616 h 3583701"/>
                <a:gd name="connsiteX1035" fmla="*/ 4797121 w 12191999"/>
                <a:gd name="connsiteY1035" fmla="*/ 3358484 h 3583701"/>
                <a:gd name="connsiteX1036" fmla="*/ 4797467 w 12191999"/>
                <a:gd name="connsiteY1036" fmla="*/ 3338639 h 3583701"/>
                <a:gd name="connsiteX1037" fmla="*/ 4647875 w 12191999"/>
                <a:gd name="connsiteY1037" fmla="*/ 3340991 h 3583701"/>
                <a:gd name="connsiteX1038" fmla="*/ 4677335 w 12191999"/>
                <a:gd name="connsiteY1038" fmla="*/ 3366319 h 3583701"/>
                <a:gd name="connsiteX1039" fmla="*/ 4483141 w 12191999"/>
                <a:gd name="connsiteY1039" fmla="*/ 3353004 h 3583701"/>
                <a:gd name="connsiteX1040" fmla="*/ 4542515 w 12191999"/>
                <a:gd name="connsiteY1040" fmla="*/ 3378853 h 3583701"/>
                <a:gd name="connsiteX1041" fmla="*/ 4662387 w 12191999"/>
                <a:gd name="connsiteY1041" fmla="*/ 3366058 h 3583701"/>
                <a:gd name="connsiteX1042" fmla="*/ 4287905 w 12191999"/>
                <a:gd name="connsiteY1042" fmla="*/ 3399222 h 3583701"/>
                <a:gd name="connsiteX1043" fmla="*/ 4511839 w 12191999"/>
                <a:gd name="connsiteY1043" fmla="*/ 3422982 h 3583701"/>
                <a:gd name="connsiteX1044" fmla="*/ 4537515 w 12191999"/>
                <a:gd name="connsiteY1044" fmla="*/ 3419652 h 3583701"/>
                <a:gd name="connsiteX1045" fmla="*/ 4528523 w 12191999"/>
                <a:gd name="connsiteY1045" fmla="*/ 3416962 h 3583701"/>
                <a:gd name="connsiteX1046" fmla="*/ 4554727 w 12191999"/>
                <a:gd name="connsiteY1046" fmla="*/ 3417419 h 3583701"/>
                <a:gd name="connsiteX1047" fmla="*/ 4562419 w 12191999"/>
                <a:gd name="connsiteY1047" fmla="*/ 3416421 h 3583701"/>
                <a:gd name="connsiteX1048" fmla="*/ 4601799 w 12191999"/>
                <a:gd name="connsiteY1048" fmla="*/ 3409665 h 3583701"/>
                <a:gd name="connsiteX1049" fmla="*/ 4616401 w 12191999"/>
                <a:gd name="connsiteY1049" fmla="*/ 3429771 h 3583701"/>
                <a:gd name="connsiteX1050" fmla="*/ 4781307 w 12191999"/>
                <a:gd name="connsiteY1050" fmla="*/ 3407836 h 3583701"/>
                <a:gd name="connsiteX1051" fmla="*/ 4855975 w 12191999"/>
                <a:gd name="connsiteY1051" fmla="*/ 3414101 h 3583701"/>
                <a:gd name="connsiteX1052" fmla="*/ 4840945 w 12191999"/>
                <a:gd name="connsiteY1052" fmla="*/ 3418801 h 3583701"/>
                <a:gd name="connsiteX1053" fmla="*/ 4930731 w 12191999"/>
                <a:gd name="connsiteY1053" fmla="*/ 3415407 h 3583701"/>
                <a:gd name="connsiteX1054" fmla="*/ 5080431 w 12191999"/>
                <a:gd name="connsiteY1054" fmla="*/ 3408094 h 3583701"/>
                <a:gd name="connsiteX1055" fmla="*/ 5274801 w 12191999"/>
                <a:gd name="connsiteY1055" fmla="*/ 3411487 h 3583701"/>
                <a:gd name="connsiteX1056" fmla="*/ 5289489 w 12191999"/>
                <a:gd name="connsiteY1056" fmla="*/ 3426631 h 3583701"/>
                <a:gd name="connsiteX1057" fmla="*/ 5498803 w 12191999"/>
                <a:gd name="connsiteY1057" fmla="*/ 3430284 h 3583701"/>
                <a:gd name="connsiteX1058" fmla="*/ 5334003 w 12191999"/>
                <a:gd name="connsiteY1058" fmla="*/ 3447259 h 3583701"/>
                <a:gd name="connsiteX1059" fmla="*/ 5348775 w 12191999"/>
                <a:gd name="connsiteY1059" fmla="*/ 3457442 h 3583701"/>
                <a:gd name="connsiteX1060" fmla="*/ 5408581 w 12191999"/>
                <a:gd name="connsiteY1060" fmla="*/ 3458486 h 3583701"/>
                <a:gd name="connsiteX1061" fmla="*/ 5498371 w 12191999"/>
                <a:gd name="connsiteY1061" fmla="*/ 3455091 h 3583701"/>
                <a:gd name="connsiteX1062" fmla="*/ 5588611 w 12191999"/>
                <a:gd name="connsiteY1062" fmla="*/ 3426889 h 3583701"/>
                <a:gd name="connsiteX1063" fmla="*/ 5633191 w 12191999"/>
                <a:gd name="connsiteY1063" fmla="*/ 3442556 h 3583701"/>
                <a:gd name="connsiteX1064" fmla="*/ 5288707 w 12191999"/>
                <a:gd name="connsiteY1064" fmla="*/ 3471282 h 3583701"/>
                <a:gd name="connsiteX1065" fmla="*/ 5228899 w 12191999"/>
                <a:gd name="connsiteY1065" fmla="*/ 3470238 h 3583701"/>
                <a:gd name="connsiteX1066" fmla="*/ 5184301 w 12191999"/>
                <a:gd name="connsiteY1066" fmla="*/ 3454571 h 3583701"/>
                <a:gd name="connsiteX1067" fmla="*/ 5154147 w 12191999"/>
                <a:gd name="connsiteY1067" fmla="*/ 3468933 h 3583701"/>
                <a:gd name="connsiteX1068" fmla="*/ 5124407 w 12191999"/>
                <a:gd name="connsiteY1068" fmla="*/ 3458488 h 3583701"/>
                <a:gd name="connsiteX1069" fmla="*/ 5079305 w 12191999"/>
                <a:gd name="connsiteY1069" fmla="*/ 3472589 h 3583701"/>
                <a:gd name="connsiteX1070" fmla="*/ 5064515 w 12191999"/>
                <a:gd name="connsiteY1070" fmla="*/ 3462406 h 3583701"/>
                <a:gd name="connsiteX1071" fmla="*/ 4809987 w 12191999"/>
                <a:gd name="connsiteY1071" fmla="*/ 3477814 h 3583701"/>
                <a:gd name="connsiteX1072" fmla="*/ 4600675 w 12191999"/>
                <a:gd name="connsiteY1072" fmla="*/ 3474160 h 3583701"/>
                <a:gd name="connsiteX1073" fmla="*/ 4496007 w 12191999"/>
                <a:gd name="connsiteY1073" fmla="*/ 3472334 h 3583701"/>
                <a:gd name="connsiteX1074" fmla="*/ 4450907 w 12191999"/>
                <a:gd name="connsiteY1074" fmla="*/ 3486434 h 3583701"/>
                <a:gd name="connsiteX1075" fmla="*/ 4465683 w 12191999"/>
                <a:gd name="connsiteY1075" fmla="*/ 3496618 h 3583701"/>
                <a:gd name="connsiteX1076" fmla="*/ 4420907 w 12191999"/>
                <a:gd name="connsiteY1076" fmla="*/ 3490874 h 3583701"/>
                <a:gd name="connsiteX1077" fmla="*/ 4106925 w 12191999"/>
                <a:gd name="connsiteY1077" fmla="*/ 3485393 h 3583701"/>
                <a:gd name="connsiteX1078" fmla="*/ 4136923 w 12191999"/>
                <a:gd name="connsiteY1078" fmla="*/ 3480953 h 3583701"/>
                <a:gd name="connsiteX1079" fmla="*/ 4137095 w 12191999"/>
                <a:gd name="connsiteY1079" fmla="*/ 3471030 h 3583701"/>
                <a:gd name="connsiteX1080" fmla="*/ 4122133 w 12191999"/>
                <a:gd name="connsiteY1080" fmla="*/ 3470770 h 3583701"/>
                <a:gd name="connsiteX1081" fmla="*/ 4122391 w 12191999"/>
                <a:gd name="connsiteY1081" fmla="*/ 3455887 h 3583701"/>
                <a:gd name="connsiteX1082" fmla="*/ 3927935 w 12191999"/>
                <a:gd name="connsiteY1082" fmla="*/ 3457455 h 3583701"/>
                <a:gd name="connsiteX1083" fmla="*/ 3942815 w 12191999"/>
                <a:gd name="connsiteY1083" fmla="*/ 3462677 h 3583701"/>
                <a:gd name="connsiteX1084" fmla="*/ 3718361 w 12191999"/>
                <a:gd name="connsiteY1084" fmla="*/ 3468685 h 3583701"/>
                <a:gd name="connsiteX1085" fmla="*/ 3688207 w 12191999"/>
                <a:gd name="connsiteY1085" fmla="*/ 3483047 h 3583701"/>
                <a:gd name="connsiteX1086" fmla="*/ 3658637 w 12191999"/>
                <a:gd name="connsiteY1086" fmla="*/ 3462679 h 3583701"/>
                <a:gd name="connsiteX1087" fmla="*/ 3628627 w 12191999"/>
                <a:gd name="connsiteY1087" fmla="*/ 3468359 h 3583701"/>
                <a:gd name="connsiteX1088" fmla="*/ 3608875 w 12191999"/>
                <a:gd name="connsiteY1088" fmla="*/ 3457260 h 3583701"/>
                <a:gd name="connsiteX1089" fmla="*/ 3606426 w 12191999"/>
                <a:gd name="connsiteY1089" fmla="*/ 3454945 h 3583701"/>
                <a:gd name="connsiteX1090" fmla="*/ 3599014 w 12191999"/>
                <a:gd name="connsiteY1090" fmla="*/ 3451718 h 3583701"/>
                <a:gd name="connsiteX1091" fmla="*/ 3584235 w 12191999"/>
                <a:gd name="connsiteY1091" fmla="*/ 3441530 h 3583701"/>
                <a:gd name="connsiteX1092" fmla="*/ 3509132 w 12191999"/>
                <a:gd name="connsiteY1092" fmla="*/ 3460070 h 3583701"/>
                <a:gd name="connsiteX1093" fmla="*/ 3539116 w 12191999"/>
                <a:gd name="connsiteY1093" fmla="*/ 3455631 h 3583701"/>
                <a:gd name="connsiteX1094" fmla="*/ 3539631 w 12191999"/>
                <a:gd name="connsiteY1094" fmla="*/ 3425863 h 3583701"/>
                <a:gd name="connsiteX1095" fmla="*/ 3479739 w 12191999"/>
                <a:gd name="connsiteY1095" fmla="*/ 3429781 h 3583701"/>
                <a:gd name="connsiteX1096" fmla="*/ 3479916 w 12191999"/>
                <a:gd name="connsiteY1096" fmla="*/ 3419858 h 3583701"/>
                <a:gd name="connsiteX1097" fmla="*/ 3525296 w 12191999"/>
                <a:gd name="connsiteY1097" fmla="*/ 3390875 h 3583701"/>
                <a:gd name="connsiteX1098" fmla="*/ 3510608 w 12191999"/>
                <a:gd name="connsiteY1098" fmla="*/ 3375729 h 3583701"/>
                <a:gd name="connsiteX1099" fmla="*/ 3480607 w 12191999"/>
                <a:gd name="connsiteY1099" fmla="*/ 3380169 h 3583701"/>
                <a:gd name="connsiteX1100" fmla="*/ 3450884 w 12191999"/>
                <a:gd name="connsiteY1100" fmla="*/ 3369725 h 3583701"/>
                <a:gd name="connsiteX1101" fmla="*/ 3451404 w 12191999"/>
                <a:gd name="connsiteY1101" fmla="*/ 3339956 h 3583701"/>
                <a:gd name="connsiteX1102" fmla="*/ 3481388 w 12191999"/>
                <a:gd name="connsiteY1102" fmla="*/ 3335518 h 3583701"/>
                <a:gd name="connsiteX1103" fmla="*/ 3466696 w 12191999"/>
                <a:gd name="connsiteY1103" fmla="*/ 3320373 h 3583701"/>
                <a:gd name="connsiteX1104" fmla="*/ 3477340 w 12191999"/>
                <a:gd name="connsiteY1104" fmla="*/ 3315304 h 3583701"/>
                <a:gd name="connsiteX1105" fmla="*/ 3293050 w 12191999"/>
                <a:gd name="connsiteY1105" fmla="*/ 3315304 h 3583701"/>
                <a:gd name="connsiteX1106" fmla="*/ 3286788 w 12191999"/>
                <a:gd name="connsiteY1106" fmla="*/ 3321312 h 3583701"/>
                <a:gd name="connsiteX1107" fmla="*/ 3274858 w 12191999"/>
                <a:gd name="connsiteY1107" fmla="*/ 3315304 h 3583701"/>
                <a:gd name="connsiteX1108" fmla="*/ 2626280 w 12191999"/>
                <a:gd name="connsiteY1108" fmla="*/ 3315304 h 3583701"/>
                <a:gd name="connsiteX1109" fmla="*/ 2635497 w 12191999"/>
                <a:gd name="connsiteY1109" fmla="*/ 3317234 h 3583701"/>
                <a:gd name="connsiteX1110" fmla="*/ 2746738 w 12191999"/>
                <a:gd name="connsiteY1110" fmla="*/ 3331726 h 3583701"/>
                <a:gd name="connsiteX1111" fmla="*/ 2806807 w 12191999"/>
                <a:gd name="connsiteY1111" fmla="*/ 3317899 h 3583701"/>
                <a:gd name="connsiteX1112" fmla="*/ 2821511 w 12191999"/>
                <a:gd name="connsiteY1112" fmla="*/ 3333031 h 3583701"/>
                <a:gd name="connsiteX1113" fmla="*/ 2971213 w 12191999"/>
                <a:gd name="connsiteY1113" fmla="*/ 3325728 h 3583701"/>
                <a:gd name="connsiteX1114" fmla="*/ 2926180 w 12191999"/>
                <a:gd name="connsiteY1114" fmla="*/ 3334858 h 3583701"/>
                <a:gd name="connsiteX1115" fmla="*/ 3000609 w 12191999"/>
                <a:gd name="connsiteY1115" fmla="*/ 3355991 h 3583701"/>
                <a:gd name="connsiteX1116" fmla="*/ 3015727 w 12191999"/>
                <a:gd name="connsiteY1116" fmla="*/ 3346339 h 3583701"/>
                <a:gd name="connsiteX1117" fmla="*/ 3045382 w 12191999"/>
                <a:gd name="connsiteY1117" fmla="*/ 3361731 h 3583701"/>
                <a:gd name="connsiteX1118" fmla="*/ 3000349 w 12191999"/>
                <a:gd name="connsiteY1118" fmla="*/ 3370862 h 3583701"/>
                <a:gd name="connsiteX1119" fmla="*/ 2907639 w 12191999"/>
                <a:gd name="connsiteY1119" fmla="*/ 3379005 h 3583701"/>
                <a:gd name="connsiteX1120" fmla="*/ 2895226 w 12191999"/>
                <a:gd name="connsiteY1120" fmla="*/ 3393819 h 3583701"/>
                <a:gd name="connsiteX1121" fmla="*/ 2895248 w 12191999"/>
                <a:gd name="connsiteY1121" fmla="*/ 3392580 h 3583701"/>
                <a:gd name="connsiteX1122" fmla="*/ 2895400 w 12191999"/>
                <a:gd name="connsiteY1122" fmla="*/ 3383906 h 3583701"/>
                <a:gd name="connsiteX1123" fmla="*/ 2835594 w 12191999"/>
                <a:gd name="connsiteY1123" fmla="*/ 3382862 h 3583701"/>
                <a:gd name="connsiteX1124" fmla="*/ 2805509 w 12191999"/>
                <a:gd name="connsiteY1124" fmla="*/ 3392253 h 3583701"/>
                <a:gd name="connsiteX1125" fmla="*/ 2805249 w 12191999"/>
                <a:gd name="connsiteY1125" fmla="*/ 3407125 h 3583701"/>
                <a:gd name="connsiteX1126" fmla="*/ 2700322 w 12191999"/>
                <a:gd name="connsiteY1126" fmla="*/ 3420168 h 3583701"/>
                <a:gd name="connsiteX1127" fmla="*/ 2580948 w 12191999"/>
                <a:gd name="connsiteY1127" fmla="*/ 3403210 h 3583701"/>
                <a:gd name="connsiteX1128" fmla="*/ 2460965 w 12191999"/>
                <a:gd name="connsiteY1128" fmla="*/ 3420948 h 3583701"/>
                <a:gd name="connsiteX1129" fmla="*/ 2446364 w 12191999"/>
                <a:gd name="connsiteY1129" fmla="*/ 3400860 h 3583701"/>
                <a:gd name="connsiteX1130" fmla="*/ 2416452 w 12191999"/>
                <a:gd name="connsiteY1130" fmla="*/ 3400338 h 3583701"/>
                <a:gd name="connsiteX1131" fmla="*/ 2206924 w 12191999"/>
                <a:gd name="connsiteY1131" fmla="*/ 3406597 h 3583701"/>
                <a:gd name="connsiteX1132" fmla="*/ 2102324 w 12191999"/>
                <a:gd name="connsiteY1132" fmla="*/ 3399814 h 3583701"/>
                <a:gd name="connsiteX1133" fmla="*/ 2102150 w 12191999"/>
                <a:gd name="connsiteY1133" fmla="*/ 3409727 h 3583701"/>
                <a:gd name="connsiteX1134" fmla="*/ 1907154 w 12191999"/>
                <a:gd name="connsiteY1134" fmla="*/ 3441032 h 3583701"/>
                <a:gd name="connsiteX1135" fmla="*/ 1967136 w 12191999"/>
                <a:gd name="connsiteY1135" fmla="*/ 3432163 h 3583701"/>
                <a:gd name="connsiteX1136" fmla="*/ 1682403 w 12191999"/>
                <a:gd name="connsiteY1136" fmla="*/ 3461903 h 3583701"/>
                <a:gd name="connsiteX1137" fmla="*/ 1562768 w 12191999"/>
                <a:gd name="connsiteY1137" fmla="*/ 3459813 h 3583701"/>
                <a:gd name="connsiteX1138" fmla="*/ 1532788 w 12191999"/>
                <a:gd name="connsiteY1138" fmla="*/ 3464249 h 3583701"/>
                <a:gd name="connsiteX1139" fmla="*/ 1488099 w 12191999"/>
                <a:gd name="connsiteY1139" fmla="*/ 3453552 h 3583701"/>
                <a:gd name="connsiteX1140" fmla="*/ 1488014 w 12191999"/>
                <a:gd name="connsiteY1140" fmla="*/ 3458509 h 3583701"/>
                <a:gd name="connsiteX1141" fmla="*/ 1428275 w 12191999"/>
                <a:gd name="connsiteY1141" fmla="*/ 3452508 h 3583701"/>
                <a:gd name="connsiteX1142" fmla="*/ 1203798 w 12191999"/>
                <a:gd name="connsiteY1142" fmla="*/ 3458506 h 3583701"/>
                <a:gd name="connsiteX1143" fmla="*/ 994444 w 12191999"/>
                <a:gd name="connsiteY1143" fmla="*/ 3454852 h 3583701"/>
                <a:gd name="connsiteX1144" fmla="*/ 590336 w 12191999"/>
                <a:gd name="connsiteY1144" fmla="*/ 3467632 h 3583701"/>
                <a:gd name="connsiteX1145" fmla="*/ 575647 w 12191999"/>
                <a:gd name="connsiteY1145" fmla="*/ 3452501 h 3583701"/>
                <a:gd name="connsiteX1146" fmla="*/ 560335 w 12191999"/>
                <a:gd name="connsiteY1146" fmla="*/ 3472067 h 3583701"/>
                <a:gd name="connsiteX1147" fmla="*/ 545735 w 12191999"/>
                <a:gd name="connsiteY1147" fmla="*/ 3451979 h 3583701"/>
                <a:gd name="connsiteX1148" fmla="*/ 500789 w 12191999"/>
                <a:gd name="connsiteY1148" fmla="*/ 3456153 h 3583701"/>
                <a:gd name="connsiteX1149" fmla="*/ 530354 w 12191999"/>
                <a:gd name="connsiteY1149" fmla="*/ 3476502 h 3583701"/>
                <a:gd name="connsiteX1150" fmla="*/ 441068 w 12191999"/>
                <a:gd name="connsiteY1150" fmla="*/ 3450152 h 3583701"/>
                <a:gd name="connsiteX1151" fmla="*/ 425841 w 12191999"/>
                <a:gd name="connsiteY1151" fmla="*/ 3464761 h 3583701"/>
                <a:gd name="connsiteX1152" fmla="*/ 231541 w 12191999"/>
                <a:gd name="connsiteY1152" fmla="*/ 3456411 h 3583701"/>
                <a:gd name="connsiteX1153" fmla="*/ 231714 w 12191999"/>
                <a:gd name="connsiteY1153" fmla="*/ 3446497 h 3583701"/>
                <a:gd name="connsiteX1154" fmla="*/ 186591 w 12191999"/>
                <a:gd name="connsiteY1154" fmla="*/ 3460585 h 3583701"/>
                <a:gd name="connsiteX1155" fmla="*/ 156852 w 12191999"/>
                <a:gd name="connsiteY1155" fmla="*/ 3450148 h 3583701"/>
                <a:gd name="connsiteX1156" fmla="*/ 81732 w 12191999"/>
                <a:gd name="connsiteY1156" fmla="*/ 3468672 h 3583701"/>
                <a:gd name="connsiteX1157" fmla="*/ 22186 w 12191999"/>
                <a:gd name="connsiteY1157" fmla="*/ 3452757 h 3583701"/>
                <a:gd name="connsiteX1158" fmla="*/ 0 w 12191999"/>
                <a:gd name="connsiteY1158" fmla="*/ 3456768 h 3583701"/>
                <a:gd name="connsiteX1159" fmla="*/ 0 w 12191999"/>
                <a:gd name="connsiteY1159" fmla="*/ 137827 h 3583701"/>
                <a:gd name="connsiteX1160" fmla="*/ 5991 w 12191999"/>
                <a:gd name="connsiteY1160" fmla="*/ 136496 h 3583701"/>
                <a:gd name="connsiteX1161" fmla="*/ 1525 w 12191999"/>
                <a:gd name="connsiteY1161" fmla="*/ 127120 h 3583701"/>
                <a:gd name="connsiteX1162" fmla="*/ 75487 w 12191999"/>
                <a:gd name="connsiteY1162" fmla="*/ 138329 h 3583701"/>
                <a:gd name="connsiteX1163" fmla="*/ 75834 w 12191999"/>
                <a:gd name="connsiteY1163" fmla="*/ 118500 h 3583701"/>
                <a:gd name="connsiteX1164" fmla="*/ 94215 w 12191999"/>
                <a:gd name="connsiteY1164" fmla="*/ 128738 h 3583701"/>
                <a:gd name="connsiteX1165" fmla="*/ 353816 w 12191999"/>
                <a:gd name="connsiteY1165" fmla="*/ 128311 h 3583701"/>
                <a:gd name="connsiteX1166" fmla="*/ 502350 w 12191999"/>
                <a:gd name="connsiteY1166" fmla="*/ 116028 h 3583701"/>
                <a:gd name="connsiteX1167" fmla="*/ 539257 w 12191999"/>
                <a:gd name="connsiteY1167" fmla="*/ 126589 h 3583701"/>
                <a:gd name="connsiteX1168" fmla="*/ 576599 w 12191999"/>
                <a:gd name="connsiteY1168" fmla="*/ 112365 h 3583701"/>
                <a:gd name="connsiteX1169" fmla="*/ 706344 w 12191999"/>
                <a:gd name="connsiteY1169" fmla="*/ 114630 h 3583701"/>
                <a:gd name="connsiteX1170" fmla="*/ 817585 w 12191999"/>
                <a:gd name="connsiteY1170" fmla="*/ 116572 h 3583701"/>
                <a:gd name="connsiteX1171" fmla="*/ 1002940 w 12191999"/>
                <a:gd name="connsiteY1171" fmla="*/ 119807 h 3583701"/>
                <a:gd name="connsiteX1172" fmla="*/ 1003201 w 12191999"/>
                <a:gd name="connsiteY1172" fmla="*/ 104936 h 3583701"/>
                <a:gd name="connsiteX1173" fmla="*/ 1244360 w 12191999"/>
                <a:gd name="connsiteY1173" fmla="*/ 99228 h 3583701"/>
                <a:gd name="connsiteX1174" fmla="*/ 1299709 w 12191999"/>
                <a:gd name="connsiteY1174" fmla="*/ 115071 h 3583701"/>
                <a:gd name="connsiteX1175" fmla="*/ 1374108 w 12191999"/>
                <a:gd name="connsiteY1175" fmla="*/ 101493 h 3583701"/>
                <a:gd name="connsiteX1176" fmla="*/ 1448004 w 12191999"/>
                <a:gd name="connsiteY1176" fmla="*/ 117659 h 3583701"/>
                <a:gd name="connsiteX1177" fmla="*/ 1559310 w 12191999"/>
                <a:gd name="connsiteY1177" fmla="*/ 114643 h 3583701"/>
                <a:gd name="connsiteX1178" fmla="*/ 1633359 w 12191999"/>
                <a:gd name="connsiteY1178" fmla="*/ 120895 h 3583701"/>
                <a:gd name="connsiteX1179" fmla="*/ 1707609 w 12191999"/>
                <a:gd name="connsiteY1179" fmla="*/ 117232 h 3583701"/>
                <a:gd name="connsiteX1180" fmla="*/ 1781572 w 12191999"/>
                <a:gd name="connsiteY1180" fmla="*/ 128441 h 3583701"/>
                <a:gd name="connsiteX1181" fmla="*/ 1985479 w 12191999"/>
                <a:gd name="connsiteY1181" fmla="*/ 132000 h 3583701"/>
                <a:gd name="connsiteX1182" fmla="*/ 2003748 w 12191999"/>
                <a:gd name="connsiteY1182" fmla="*/ 147194 h 3583701"/>
                <a:gd name="connsiteX1183" fmla="*/ 2189214 w 12191999"/>
                <a:gd name="connsiteY1183" fmla="*/ 145472 h 3583701"/>
                <a:gd name="connsiteX1184" fmla="*/ 2133949 w 12191999"/>
                <a:gd name="connsiteY1184" fmla="*/ 124674 h 3583701"/>
                <a:gd name="connsiteX1185" fmla="*/ 2374766 w 12191999"/>
                <a:gd name="connsiteY1185" fmla="*/ 138795 h 3583701"/>
                <a:gd name="connsiteX1186" fmla="*/ 2301038 w 12191999"/>
                <a:gd name="connsiteY1186" fmla="*/ 112715 h 3583701"/>
                <a:gd name="connsiteX1187" fmla="*/ 2152564 w 12191999"/>
                <a:gd name="connsiteY1187" fmla="*/ 120040 h 3583701"/>
                <a:gd name="connsiteX1188" fmla="*/ 2598064 w 12191999"/>
                <a:gd name="connsiteY1188" fmla="*/ 93107 h 3583701"/>
                <a:gd name="connsiteX1189" fmla="*/ 2338897 w 12191999"/>
                <a:gd name="connsiteY1189" fmla="*/ 68750 h 3583701"/>
                <a:gd name="connsiteX1190" fmla="*/ 2227418 w 12191999"/>
                <a:gd name="connsiteY1190" fmla="*/ 81678 h 3583701"/>
                <a:gd name="connsiteX1191" fmla="*/ 2209213 w 12191999"/>
                <a:gd name="connsiteY1191" fmla="*/ 61528 h 3583701"/>
                <a:gd name="connsiteX1192" fmla="*/ 2004872 w 12191999"/>
                <a:gd name="connsiteY1192" fmla="*/ 82753 h 3583701"/>
                <a:gd name="connsiteX1193" fmla="*/ 1930822 w 12191999"/>
                <a:gd name="connsiteY1193" fmla="*/ 76501 h 3583701"/>
                <a:gd name="connsiteX1194" fmla="*/ 1949437 w 12191999"/>
                <a:gd name="connsiteY1194" fmla="*/ 71870 h 3583701"/>
                <a:gd name="connsiteX1195" fmla="*/ 1838133 w 12191999"/>
                <a:gd name="connsiteY1195" fmla="*/ 74883 h 3583701"/>
                <a:gd name="connsiteX1196" fmla="*/ 1671135 w 12191999"/>
                <a:gd name="connsiteY1196" fmla="*/ 81886 h 3583701"/>
                <a:gd name="connsiteX1197" fmla="*/ 1430148 w 12191999"/>
                <a:gd name="connsiteY1197" fmla="*/ 77680 h 3583701"/>
                <a:gd name="connsiteX1198" fmla="*/ 1411791 w 12191999"/>
                <a:gd name="connsiteY1198" fmla="*/ 67442 h 3583701"/>
                <a:gd name="connsiteX1199" fmla="*/ 1170891 w 12191999"/>
                <a:gd name="connsiteY1199" fmla="*/ 58280 h 3583701"/>
                <a:gd name="connsiteX1200" fmla="*/ 1356526 w 12191999"/>
                <a:gd name="connsiteY1200" fmla="*/ 46644 h 3583701"/>
                <a:gd name="connsiteX1201" fmla="*/ 1338172 w 12191999"/>
                <a:gd name="connsiteY1201" fmla="*/ 36407 h 3583701"/>
                <a:gd name="connsiteX1202" fmla="*/ 1282625 w 12191999"/>
                <a:gd name="connsiteY1202" fmla="*/ 30479 h 3583701"/>
                <a:gd name="connsiteX1203" fmla="*/ 1171324 w 12191999"/>
                <a:gd name="connsiteY1203" fmla="*/ 33494 h 3583701"/>
                <a:gd name="connsiteX1204" fmla="*/ 1059587 w 12191999"/>
                <a:gd name="connsiteY1204" fmla="*/ 61294 h 3583701"/>
                <a:gd name="connsiteX1205" fmla="*/ 1004238 w 12191999"/>
                <a:gd name="connsiteY1205" fmla="*/ 45454 h 3583701"/>
                <a:gd name="connsiteX1206" fmla="*/ 1431185 w 12191999"/>
                <a:gd name="connsiteY1206" fmla="*/ 18196 h 3583701"/>
                <a:gd name="connsiteX1207" fmla="*/ 1486706 w 12191999"/>
                <a:gd name="connsiteY1207" fmla="*/ 24124 h 3583701"/>
                <a:gd name="connsiteX1208" fmla="*/ 1542054 w 12191999"/>
                <a:gd name="connsiteY1208" fmla="*/ 39966 h 3583701"/>
                <a:gd name="connsiteX1209" fmla="*/ 1579395 w 12191999"/>
                <a:gd name="connsiteY1209" fmla="*/ 25741 h 3583701"/>
                <a:gd name="connsiteX1210" fmla="*/ 1616303 w 12191999"/>
                <a:gd name="connsiteY1210" fmla="*/ 36303 h 3583701"/>
                <a:gd name="connsiteX1211" fmla="*/ 1653645 w 12191999"/>
                <a:gd name="connsiteY1211" fmla="*/ 22079 h 3583701"/>
                <a:gd name="connsiteX1212" fmla="*/ 1672086 w 12191999"/>
                <a:gd name="connsiteY1212" fmla="*/ 27359 h 3583701"/>
                <a:gd name="connsiteX1213" fmla="*/ 1987469 w 12191999"/>
                <a:gd name="connsiteY1213" fmla="*/ 17989 h 3583701"/>
                <a:gd name="connsiteX1214" fmla="*/ 2228456 w 12191999"/>
                <a:gd name="connsiteY1214" fmla="*/ 22195 h 3583701"/>
                <a:gd name="connsiteX1215" fmla="*/ 2358288 w 12191999"/>
                <a:gd name="connsiteY1215" fmla="*/ 19503 h 3583701"/>
                <a:gd name="connsiteX1216" fmla="*/ 2395541 w 12191999"/>
                <a:gd name="connsiteY1216" fmla="*/ 10237 h 3583701"/>
                <a:gd name="connsiteX1217" fmla="*/ 2377189 w 12191999"/>
                <a:gd name="connsiteY1217" fmla="*/ 0 h 35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</a:cxnLst>
              <a:rect l="l" t="t" r="r" b="b"/>
              <a:pathLst>
                <a:path w="12191999" h="3583701">
                  <a:moveTo>
                    <a:pt x="2567904" y="3566258"/>
                  </a:moveTo>
                  <a:cubicBezTo>
                    <a:pt x="2582301" y="3566509"/>
                    <a:pt x="2596675" y="3566760"/>
                    <a:pt x="2611069" y="3567011"/>
                  </a:cubicBezTo>
                  <a:cubicBezTo>
                    <a:pt x="2610972" y="3572571"/>
                    <a:pt x="2600094" y="3576552"/>
                    <a:pt x="2589296" y="3577059"/>
                  </a:cubicBezTo>
                  <a:cubicBezTo>
                    <a:pt x="2578498" y="3577565"/>
                    <a:pt x="2567758" y="3574598"/>
                    <a:pt x="2567904" y="3566258"/>
                  </a:cubicBezTo>
                  <a:close/>
                  <a:moveTo>
                    <a:pt x="2727755" y="3559515"/>
                  </a:moveTo>
                  <a:cubicBezTo>
                    <a:pt x="2772881" y="3571028"/>
                    <a:pt x="2803278" y="3560835"/>
                    <a:pt x="2848591" y="3561626"/>
                  </a:cubicBezTo>
                  <a:cubicBezTo>
                    <a:pt x="2833393" y="3566723"/>
                    <a:pt x="2833300" y="3572081"/>
                    <a:pt x="2833112" y="3582805"/>
                  </a:cubicBezTo>
                  <a:cubicBezTo>
                    <a:pt x="2772881" y="3571028"/>
                    <a:pt x="2757868" y="3565404"/>
                    <a:pt x="2697265" y="3575071"/>
                  </a:cubicBezTo>
                  <a:cubicBezTo>
                    <a:pt x="2697453" y="3564350"/>
                    <a:pt x="2727473" y="3575597"/>
                    <a:pt x="2727755" y="3559515"/>
                  </a:cubicBezTo>
                  <a:close/>
                  <a:moveTo>
                    <a:pt x="10937801" y="3554972"/>
                  </a:moveTo>
                  <a:cubicBezTo>
                    <a:pt x="10937719" y="3559738"/>
                    <a:pt x="10937635" y="3564502"/>
                    <a:pt x="10937551" y="3569268"/>
                  </a:cubicBezTo>
                  <a:cubicBezTo>
                    <a:pt x="10933933" y="3570396"/>
                    <a:pt x="10931227" y="3570647"/>
                    <a:pt x="10928755" y="3570455"/>
                  </a:cubicBezTo>
                  <a:cubicBezTo>
                    <a:pt x="10921343" y="3569878"/>
                    <a:pt x="10916027" y="3565316"/>
                    <a:pt x="10894387" y="3568514"/>
                  </a:cubicBezTo>
                  <a:cubicBezTo>
                    <a:pt x="10894469" y="3563749"/>
                    <a:pt x="10908865" y="3564000"/>
                    <a:pt x="10908865" y="3564000"/>
                  </a:cubicBezTo>
                  <a:cubicBezTo>
                    <a:pt x="10908865" y="3564000"/>
                    <a:pt x="10908947" y="3559235"/>
                    <a:pt x="10908947" y="3559235"/>
                  </a:cubicBezTo>
                  <a:cubicBezTo>
                    <a:pt x="10937635" y="3564502"/>
                    <a:pt x="10923487" y="3549955"/>
                    <a:pt x="10937801" y="3554972"/>
                  </a:cubicBezTo>
                  <a:close/>
                  <a:moveTo>
                    <a:pt x="2147613" y="3554631"/>
                  </a:moveTo>
                  <a:cubicBezTo>
                    <a:pt x="2162524" y="3570623"/>
                    <a:pt x="2193256" y="3550185"/>
                    <a:pt x="2208164" y="3566175"/>
                  </a:cubicBezTo>
                  <a:cubicBezTo>
                    <a:pt x="2208072" y="3571418"/>
                    <a:pt x="2192889" y="3571153"/>
                    <a:pt x="2192799" y="3576394"/>
                  </a:cubicBezTo>
                  <a:cubicBezTo>
                    <a:pt x="2162705" y="3560138"/>
                    <a:pt x="2116972" y="3569827"/>
                    <a:pt x="2071512" y="3563790"/>
                  </a:cubicBezTo>
                  <a:cubicBezTo>
                    <a:pt x="2086880" y="3553571"/>
                    <a:pt x="2132337" y="3559608"/>
                    <a:pt x="2147613" y="3554631"/>
                  </a:cubicBezTo>
                  <a:close/>
                  <a:moveTo>
                    <a:pt x="2035728" y="3552129"/>
                  </a:moveTo>
                  <a:cubicBezTo>
                    <a:pt x="2042911" y="3552924"/>
                    <a:pt x="2050054" y="3555729"/>
                    <a:pt x="2057206" y="3558536"/>
                  </a:cubicBezTo>
                  <a:cubicBezTo>
                    <a:pt x="2057158" y="3561216"/>
                    <a:pt x="2055337" y="3562525"/>
                    <a:pt x="2052406" y="3562977"/>
                  </a:cubicBezTo>
                  <a:cubicBezTo>
                    <a:pt x="2049473" y="3563428"/>
                    <a:pt x="2045430" y="3563023"/>
                    <a:pt x="2040947" y="3562273"/>
                  </a:cubicBezTo>
                  <a:cubicBezTo>
                    <a:pt x="2031977" y="3560777"/>
                    <a:pt x="2021238" y="3557908"/>
                    <a:pt x="2014042" y="3557782"/>
                  </a:cubicBezTo>
                  <a:cubicBezTo>
                    <a:pt x="2021333" y="3552547"/>
                    <a:pt x="2028548" y="3551332"/>
                    <a:pt x="2035728" y="3552129"/>
                  </a:cubicBezTo>
                  <a:close/>
                  <a:moveTo>
                    <a:pt x="1955318" y="3547821"/>
                  </a:moveTo>
                  <a:cubicBezTo>
                    <a:pt x="1967448" y="3548628"/>
                    <a:pt x="1983590" y="3551293"/>
                    <a:pt x="1999769" y="3551575"/>
                  </a:cubicBezTo>
                  <a:cubicBezTo>
                    <a:pt x="1991603" y="3556200"/>
                    <a:pt x="1979435" y="3557180"/>
                    <a:pt x="1967306" y="3556967"/>
                  </a:cubicBezTo>
                  <a:cubicBezTo>
                    <a:pt x="1955161" y="3556755"/>
                    <a:pt x="1943055" y="3555353"/>
                    <a:pt x="1934949" y="3555211"/>
                  </a:cubicBezTo>
                  <a:cubicBezTo>
                    <a:pt x="1935075" y="3548064"/>
                    <a:pt x="1943190" y="3547013"/>
                    <a:pt x="1955318" y="3547821"/>
                  </a:cubicBezTo>
                  <a:close/>
                  <a:moveTo>
                    <a:pt x="2416718" y="3544553"/>
                  </a:moveTo>
                  <a:cubicBezTo>
                    <a:pt x="2416539" y="3554762"/>
                    <a:pt x="2386536" y="3569563"/>
                    <a:pt x="2431211" y="3565233"/>
                  </a:cubicBezTo>
                  <a:cubicBezTo>
                    <a:pt x="2416182" y="3575187"/>
                    <a:pt x="2356979" y="3558831"/>
                    <a:pt x="2356623" y="3579253"/>
                  </a:cubicBezTo>
                  <a:cubicBezTo>
                    <a:pt x="2341755" y="3578994"/>
                    <a:pt x="2341933" y="3568784"/>
                    <a:pt x="2327174" y="3563417"/>
                  </a:cubicBezTo>
                  <a:cubicBezTo>
                    <a:pt x="2297436" y="3562898"/>
                    <a:pt x="2282569" y="3562639"/>
                    <a:pt x="2282301" y="3577956"/>
                  </a:cubicBezTo>
                  <a:cubicBezTo>
                    <a:pt x="2282391" y="3572852"/>
                    <a:pt x="2267699" y="3562380"/>
                    <a:pt x="2267432" y="3577697"/>
                  </a:cubicBezTo>
                  <a:cubicBezTo>
                    <a:pt x="2237895" y="3566968"/>
                    <a:pt x="2223026" y="3566709"/>
                    <a:pt x="2208427" y="3551130"/>
                  </a:cubicBezTo>
                  <a:cubicBezTo>
                    <a:pt x="2282746" y="3552427"/>
                    <a:pt x="2356801" y="3569044"/>
                    <a:pt x="2416718" y="3544553"/>
                  </a:cubicBezTo>
                  <a:close/>
                  <a:moveTo>
                    <a:pt x="1861352" y="3539627"/>
                  </a:moveTo>
                  <a:cubicBezTo>
                    <a:pt x="1861270" y="3544391"/>
                    <a:pt x="1876137" y="3544650"/>
                    <a:pt x="1876054" y="3549416"/>
                  </a:cubicBezTo>
                  <a:cubicBezTo>
                    <a:pt x="1891005" y="3544910"/>
                    <a:pt x="1905956" y="3540406"/>
                    <a:pt x="1920638" y="3550194"/>
                  </a:cubicBezTo>
                  <a:cubicBezTo>
                    <a:pt x="1905708" y="3554701"/>
                    <a:pt x="1894527" y="3555697"/>
                    <a:pt x="1883393" y="3554907"/>
                  </a:cubicBezTo>
                  <a:cubicBezTo>
                    <a:pt x="1872243" y="3554117"/>
                    <a:pt x="1861145" y="3551539"/>
                    <a:pt x="1846318" y="3548897"/>
                  </a:cubicBezTo>
                  <a:cubicBezTo>
                    <a:pt x="1875888" y="3558946"/>
                    <a:pt x="1697677" y="3546302"/>
                    <a:pt x="1801732" y="3548118"/>
                  </a:cubicBezTo>
                  <a:cubicBezTo>
                    <a:pt x="1816768" y="3538848"/>
                    <a:pt x="1846318" y="3548897"/>
                    <a:pt x="1861352" y="3539627"/>
                  </a:cubicBezTo>
                  <a:close/>
                  <a:moveTo>
                    <a:pt x="198580" y="3531085"/>
                  </a:moveTo>
                  <a:lnTo>
                    <a:pt x="201415" y="3531420"/>
                  </a:lnTo>
                  <a:cubicBezTo>
                    <a:pt x="201326" y="3536525"/>
                    <a:pt x="201326" y="3536525"/>
                    <a:pt x="201326" y="3536525"/>
                  </a:cubicBezTo>
                  <a:close/>
                  <a:moveTo>
                    <a:pt x="777066" y="3527250"/>
                  </a:moveTo>
                  <a:cubicBezTo>
                    <a:pt x="784270" y="3526781"/>
                    <a:pt x="791441" y="3528098"/>
                    <a:pt x="798598" y="3530607"/>
                  </a:cubicBezTo>
                  <a:cubicBezTo>
                    <a:pt x="798514" y="3535371"/>
                    <a:pt x="769744" y="3534869"/>
                    <a:pt x="755351" y="3534618"/>
                  </a:cubicBezTo>
                  <a:cubicBezTo>
                    <a:pt x="762631" y="3529978"/>
                    <a:pt x="769864" y="3527721"/>
                    <a:pt x="777066" y="3527250"/>
                  </a:cubicBezTo>
                  <a:close/>
                  <a:moveTo>
                    <a:pt x="11043589" y="3526299"/>
                  </a:moveTo>
                  <a:cubicBezTo>
                    <a:pt x="11013759" y="3520819"/>
                    <a:pt x="10968727" y="3529951"/>
                    <a:pt x="10968383" y="3549779"/>
                  </a:cubicBezTo>
                  <a:cubicBezTo>
                    <a:pt x="10968469" y="3544821"/>
                    <a:pt x="11013589" y="3530734"/>
                    <a:pt x="11028449" y="3535951"/>
                  </a:cubicBezTo>
                  <a:cubicBezTo>
                    <a:pt x="11013589" y="3530734"/>
                    <a:pt x="11043503" y="3531255"/>
                    <a:pt x="11043589" y="3526299"/>
                  </a:cubicBezTo>
                  <a:close/>
                  <a:moveTo>
                    <a:pt x="964188" y="3523963"/>
                  </a:moveTo>
                  <a:cubicBezTo>
                    <a:pt x="964103" y="3528730"/>
                    <a:pt x="964020" y="3533494"/>
                    <a:pt x="978415" y="3533745"/>
                  </a:cubicBezTo>
                  <a:cubicBezTo>
                    <a:pt x="949478" y="3542773"/>
                    <a:pt x="863502" y="3522205"/>
                    <a:pt x="834398" y="3540764"/>
                  </a:cubicBezTo>
                  <a:cubicBezTo>
                    <a:pt x="834816" y="3516939"/>
                    <a:pt x="906564" y="3527724"/>
                    <a:pt x="964188" y="3523963"/>
                  </a:cubicBezTo>
                  <a:close/>
                  <a:moveTo>
                    <a:pt x="10747091" y="3515893"/>
                  </a:moveTo>
                  <a:cubicBezTo>
                    <a:pt x="10746823" y="3531209"/>
                    <a:pt x="10762569" y="3536592"/>
                    <a:pt x="10794131" y="3542250"/>
                  </a:cubicBezTo>
                  <a:cubicBezTo>
                    <a:pt x="10778117" y="3552185"/>
                    <a:pt x="10746823" y="3531209"/>
                    <a:pt x="10730743" y="3546251"/>
                  </a:cubicBezTo>
                  <a:cubicBezTo>
                    <a:pt x="10714999" y="3540869"/>
                    <a:pt x="10746823" y="3531209"/>
                    <a:pt x="10715177" y="3530657"/>
                  </a:cubicBezTo>
                  <a:cubicBezTo>
                    <a:pt x="10715355" y="3520445"/>
                    <a:pt x="10746915" y="3526104"/>
                    <a:pt x="10747091" y="3515893"/>
                  </a:cubicBezTo>
                  <a:close/>
                  <a:moveTo>
                    <a:pt x="11298063" y="3515865"/>
                  </a:moveTo>
                  <a:cubicBezTo>
                    <a:pt x="11297979" y="3520822"/>
                    <a:pt x="11297979" y="3520822"/>
                    <a:pt x="11282941" y="3525518"/>
                  </a:cubicBezTo>
                  <a:cubicBezTo>
                    <a:pt x="11290373" y="3528127"/>
                    <a:pt x="11301571" y="3529562"/>
                    <a:pt x="11310927" y="3529106"/>
                  </a:cubicBezTo>
                  <a:cubicBezTo>
                    <a:pt x="11320285" y="3528649"/>
                    <a:pt x="11327807" y="3526300"/>
                    <a:pt x="11327893" y="3521344"/>
                  </a:cubicBezTo>
                  <a:cubicBezTo>
                    <a:pt x="11312837" y="3526040"/>
                    <a:pt x="11298063" y="3515865"/>
                    <a:pt x="11298063" y="3515865"/>
                  </a:cubicBezTo>
                  <a:close/>
                  <a:moveTo>
                    <a:pt x="10954043" y="3514818"/>
                  </a:moveTo>
                  <a:cubicBezTo>
                    <a:pt x="10939075" y="3514557"/>
                    <a:pt x="10924043" y="3519253"/>
                    <a:pt x="10909007" y="3523950"/>
                  </a:cubicBezTo>
                  <a:cubicBezTo>
                    <a:pt x="10923955" y="3524211"/>
                    <a:pt x="10923783" y="3534124"/>
                    <a:pt x="10938731" y="3534385"/>
                  </a:cubicBezTo>
                  <a:cubicBezTo>
                    <a:pt x="10924043" y="3519253"/>
                    <a:pt x="10953869" y="3524733"/>
                    <a:pt x="10954043" y="3514818"/>
                  </a:cubicBezTo>
                  <a:close/>
                  <a:moveTo>
                    <a:pt x="11197815" y="3514425"/>
                  </a:moveTo>
                  <a:cubicBezTo>
                    <a:pt x="11192447" y="3514022"/>
                    <a:pt x="11189619" y="3515212"/>
                    <a:pt x="11193291" y="3518994"/>
                  </a:cubicBezTo>
                  <a:cubicBezTo>
                    <a:pt x="11193291" y="3518994"/>
                    <a:pt x="11193291" y="3518994"/>
                    <a:pt x="11208259" y="3519256"/>
                  </a:cubicBezTo>
                  <a:cubicBezTo>
                    <a:pt x="11193203" y="3523952"/>
                    <a:pt x="11208173" y="3524213"/>
                    <a:pt x="11207999" y="3534126"/>
                  </a:cubicBezTo>
                  <a:cubicBezTo>
                    <a:pt x="11252919" y="3531192"/>
                    <a:pt x="11213923" y="3515636"/>
                    <a:pt x="11197815" y="3514425"/>
                  </a:cubicBezTo>
                  <a:close/>
                  <a:moveTo>
                    <a:pt x="158607" y="3510242"/>
                  </a:moveTo>
                  <a:cubicBezTo>
                    <a:pt x="172823" y="3520706"/>
                    <a:pt x="201771" y="3510996"/>
                    <a:pt x="201683" y="3516102"/>
                  </a:cubicBezTo>
                  <a:cubicBezTo>
                    <a:pt x="194395" y="3521081"/>
                    <a:pt x="194350" y="3523634"/>
                    <a:pt x="196101" y="3526218"/>
                  </a:cubicBezTo>
                  <a:lnTo>
                    <a:pt x="198580" y="3531085"/>
                  </a:lnTo>
                  <a:lnTo>
                    <a:pt x="156535" y="3526166"/>
                  </a:lnTo>
                  <a:cubicBezTo>
                    <a:pt x="140379" y="3523970"/>
                    <a:pt x="122438" y="3522379"/>
                    <a:pt x="100799" y="3524554"/>
                  </a:cubicBezTo>
                  <a:cubicBezTo>
                    <a:pt x="101156" y="3504133"/>
                    <a:pt x="158073" y="3540876"/>
                    <a:pt x="158607" y="3510242"/>
                  </a:cubicBezTo>
                  <a:close/>
                  <a:moveTo>
                    <a:pt x="11614245" y="3505269"/>
                  </a:moveTo>
                  <a:cubicBezTo>
                    <a:pt x="11604899" y="3505106"/>
                    <a:pt x="11597399" y="3506214"/>
                    <a:pt x="11597311" y="3511171"/>
                  </a:cubicBezTo>
                  <a:cubicBezTo>
                    <a:pt x="11604743" y="3513780"/>
                    <a:pt x="11615895" y="3517694"/>
                    <a:pt x="11625231" y="3518477"/>
                  </a:cubicBezTo>
                  <a:cubicBezTo>
                    <a:pt x="11634567" y="3519259"/>
                    <a:pt x="11642087" y="3516911"/>
                    <a:pt x="11642259" y="3506997"/>
                  </a:cubicBezTo>
                  <a:cubicBezTo>
                    <a:pt x="11634787" y="3506867"/>
                    <a:pt x="11623591" y="3505432"/>
                    <a:pt x="11614245" y="3505269"/>
                  </a:cubicBezTo>
                  <a:close/>
                  <a:moveTo>
                    <a:pt x="5833705" y="3500122"/>
                  </a:moveTo>
                  <a:cubicBezTo>
                    <a:pt x="5857079" y="3500530"/>
                    <a:pt x="5878611" y="3503686"/>
                    <a:pt x="5885657" y="3512150"/>
                  </a:cubicBezTo>
                  <a:cubicBezTo>
                    <a:pt x="5856889" y="3511648"/>
                    <a:pt x="5813829" y="3505336"/>
                    <a:pt x="5770675" y="3504582"/>
                  </a:cubicBezTo>
                  <a:cubicBezTo>
                    <a:pt x="5785107" y="3502054"/>
                    <a:pt x="5810331" y="3499714"/>
                    <a:pt x="5833705" y="3500122"/>
                  </a:cubicBezTo>
                  <a:close/>
                  <a:moveTo>
                    <a:pt x="11561999" y="3499399"/>
                  </a:moveTo>
                  <a:cubicBezTo>
                    <a:pt x="11552653" y="3499236"/>
                    <a:pt x="11545109" y="3502823"/>
                    <a:pt x="11552455" y="3510388"/>
                  </a:cubicBezTo>
                  <a:lnTo>
                    <a:pt x="11582367" y="3510910"/>
                  </a:lnTo>
                  <a:cubicBezTo>
                    <a:pt x="11582495" y="3503476"/>
                    <a:pt x="11571347" y="3499562"/>
                    <a:pt x="11561999" y="3499399"/>
                  </a:cubicBezTo>
                  <a:close/>
                  <a:moveTo>
                    <a:pt x="4558213" y="3496579"/>
                  </a:moveTo>
                  <a:cubicBezTo>
                    <a:pt x="4589327" y="3499355"/>
                    <a:pt x="4620275" y="3511514"/>
                    <a:pt x="4677045" y="3505356"/>
                  </a:cubicBezTo>
                  <a:cubicBezTo>
                    <a:pt x="4654303" y="3509726"/>
                    <a:pt x="4627835" y="3511646"/>
                    <a:pt x="4601405" y="3510588"/>
                  </a:cubicBezTo>
                  <a:cubicBezTo>
                    <a:pt x="4574983" y="3509532"/>
                    <a:pt x="4548613" y="3505497"/>
                    <a:pt x="4526083" y="3497955"/>
                  </a:cubicBezTo>
                  <a:cubicBezTo>
                    <a:pt x="4537455" y="3495770"/>
                    <a:pt x="4547841" y="3495653"/>
                    <a:pt x="4558213" y="3496579"/>
                  </a:cubicBezTo>
                  <a:close/>
                  <a:moveTo>
                    <a:pt x="697827" y="3495481"/>
                  </a:moveTo>
                  <a:cubicBezTo>
                    <a:pt x="637314" y="3514446"/>
                    <a:pt x="682082" y="3535247"/>
                    <a:pt x="712085" y="3540775"/>
                  </a:cubicBezTo>
                  <a:cubicBezTo>
                    <a:pt x="689550" y="3537880"/>
                    <a:pt x="659545" y="3533602"/>
                    <a:pt x="629485" y="3532450"/>
                  </a:cubicBezTo>
                  <a:lnTo>
                    <a:pt x="591904" y="3537184"/>
                  </a:lnTo>
                  <a:lnTo>
                    <a:pt x="628023" y="3539246"/>
                  </a:lnTo>
                  <a:cubicBezTo>
                    <a:pt x="645543" y="3540249"/>
                    <a:pt x="661122" y="3540522"/>
                    <a:pt x="668957" y="3537876"/>
                  </a:cubicBezTo>
                  <a:cubicBezTo>
                    <a:pt x="668813" y="3546216"/>
                    <a:pt x="649282" y="3548655"/>
                    <a:pt x="627878" y="3547587"/>
                  </a:cubicBezTo>
                  <a:lnTo>
                    <a:pt x="584255" y="3538147"/>
                  </a:lnTo>
                  <a:lnTo>
                    <a:pt x="546557" y="3542891"/>
                  </a:lnTo>
                  <a:cubicBezTo>
                    <a:pt x="471718" y="3521564"/>
                    <a:pt x="381136" y="3540003"/>
                    <a:pt x="321061" y="3533950"/>
                  </a:cubicBezTo>
                  <a:cubicBezTo>
                    <a:pt x="306365" y="3513674"/>
                    <a:pt x="260900" y="3532900"/>
                    <a:pt x="215958" y="3522106"/>
                  </a:cubicBezTo>
                  <a:cubicBezTo>
                    <a:pt x="261424" y="3502878"/>
                    <a:pt x="321150" y="3528947"/>
                    <a:pt x="381398" y="3524994"/>
                  </a:cubicBezTo>
                  <a:cubicBezTo>
                    <a:pt x="381484" y="3519989"/>
                    <a:pt x="381484" y="3519989"/>
                    <a:pt x="366527" y="3514725"/>
                  </a:cubicBezTo>
                  <a:cubicBezTo>
                    <a:pt x="411644" y="3515512"/>
                    <a:pt x="471806" y="3516562"/>
                    <a:pt x="517009" y="3512345"/>
                  </a:cubicBezTo>
                  <a:cubicBezTo>
                    <a:pt x="517009" y="3512345"/>
                    <a:pt x="517009" y="3512345"/>
                    <a:pt x="501962" y="3512084"/>
                  </a:cubicBezTo>
                  <a:cubicBezTo>
                    <a:pt x="562212" y="3508129"/>
                    <a:pt x="637401" y="3509441"/>
                    <a:pt x="697827" y="3495481"/>
                  </a:cubicBezTo>
                  <a:close/>
                  <a:moveTo>
                    <a:pt x="2704662" y="3494762"/>
                  </a:moveTo>
                  <a:cubicBezTo>
                    <a:pt x="2712411" y="3497280"/>
                    <a:pt x="2700700" y="3498268"/>
                    <a:pt x="2685105" y="3498592"/>
                  </a:cubicBezTo>
                  <a:cubicBezTo>
                    <a:pt x="2669510" y="3498915"/>
                    <a:pt x="2650026" y="3498575"/>
                    <a:pt x="2642227" y="3498439"/>
                  </a:cubicBezTo>
                  <a:cubicBezTo>
                    <a:pt x="2626733" y="3493401"/>
                    <a:pt x="2688982" y="3499255"/>
                    <a:pt x="2704662" y="3494762"/>
                  </a:cubicBezTo>
                  <a:close/>
                  <a:moveTo>
                    <a:pt x="7888295" y="3492210"/>
                  </a:moveTo>
                  <a:cubicBezTo>
                    <a:pt x="7902687" y="3492461"/>
                    <a:pt x="7902605" y="3497226"/>
                    <a:pt x="7916983" y="3497477"/>
                  </a:cubicBezTo>
                  <a:cubicBezTo>
                    <a:pt x="7916815" y="3507008"/>
                    <a:pt x="7916731" y="3511773"/>
                    <a:pt x="7887961" y="3511270"/>
                  </a:cubicBezTo>
                  <a:cubicBezTo>
                    <a:pt x="7888043" y="3506506"/>
                    <a:pt x="7888127" y="3501742"/>
                    <a:pt x="7888295" y="3492210"/>
                  </a:cubicBezTo>
                  <a:close/>
                  <a:moveTo>
                    <a:pt x="11193809" y="3489254"/>
                  </a:moveTo>
                  <a:cubicBezTo>
                    <a:pt x="11178863" y="3488992"/>
                    <a:pt x="11163915" y="3488731"/>
                    <a:pt x="11163743" y="3498645"/>
                  </a:cubicBezTo>
                  <a:cubicBezTo>
                    <a:pt x="11178691" y="3498905"/>
                    <a:pt x="11193635" y="3499166"/>
                    <a:pt x="11193809" y="3489254"/>
                  </a:cubicBezTo>
                  <a:close/>
                  <a:moveTo>
                    <a:pt x="11119143" y="3482992"/>
                  </a:moveTo>
                  <a:cubicBezTo>
                    <a:pt x="11089227" y="3482470"/>
                    <a:pt x="11044195" y="3491599"/>
                    <a:pt x="11059055" y="3496817"/>
                  </a:cubicBezTo>
                  <a:cubicBezTo>
                    <a:pt x="11074195" y="3487165"/>
                    <a:pt x="11118883" y="3497862"/>
                    <a:pt x="11119143" y="3482992"/>
                  </a:cubicBezTo>
                  <a:close/>
                  <a:moveTo>
                    <a:pt x="10924821" y="3474641"/>
                  </a:moveTo>
                  <a:cubicBezTo>
                    <a:pt x="10909787" y="3479336"/>
                    <a:pt x="10909787" y="3479336"/>
                    <a:pt x="10894821" y="3479076"/>
                  </a:cubicBezTo>
                  <a:cubicBezTo>
                    <a:pt x="10894821" y="3479076"/>
                    <a:pt x="10879789" y="3483772"/>
                    <a:pt x="10879703" y="3488728"/>
                  </a:cubicBezTo>
                  <a:cubicBezTo>
                    <a:pt x="10887173" y="3488858"/>
                    <a:pt x="10890889" y="3490163"/>
                    <a:pt x="10894619" y="3490847"/>
                  </a:cubicBezTo>
                  <a:cubicBezTo>
                    <a:pt x="10898347" y="3491533"/>
                    <a:pt x="10902087" y="3491598"/>
                    <a:pt x="10909615" y="3489250"/>
                  </a:cubicBezTo>
                  <a:cubicBezTo>
                    <a:pt x="10909615" y="3489250"/>
                    <a:pt x="10924647" y="3484556"/>
                    <a:pt x="10924821" y="3474641"/>
                  </a:cubicBezTo>
                  <a:close/>
                  <a:moveTo>
                    <a:pt x="10011073" y="3474444"/>
                  </a:moveTo>
                  <a:lnTo>
                    <a:pt x="10037847" y="3477452"/>
                  </a:lnTo>
                  <a:lnTo>
                    <a:pt x="10075811" y="3475574"/>
                  </a:lnTo>
                  <a:lnTo>
                    <a:pt x="10060841" y="3480033"/>
                  </a:lnTo>
                  <a:lnTo>
                    <a:pt x="10061331" y="3480088"/>
                  </a:lnTo>
                  <a:cubicBezTo>
                    <a:pt x="10061249" y="3484854"/>
                    <a:pt x="10048605" y="3488209"/>
                    <a:pt x="10036025" y="3487990"/>
                  </a:cubicBezTo>
                  <a:lnTo>
                    <a:pt x="10028189" y="3483742"/>
                  </a:lnTo>
                  <a:lnTo>
                    <a:pt x="10010907" y="3483976"/>
                  </a:lnTo>
                  <a:lnTo>
                    <a:pt x="10022251" y="3480517"/>
                  </a:lnTo>
                  <a:close/>
                  <a:moveTo>
                    <a:pt x="10178017" y="3472591"/>
                  </a:moveTo>
                  <a:cubicBezTo>
                    <a:pt x="10223163" y="3482914"/>
                    <a:pt x="10268747" y="3469408"/>
                    <a:pt x="10298855" y="3474701"/>
                  </a:cubicBezTo>
                  <a:cubicBezTo>
                    <a:pt x="10298771" y="3479466"/>
                    <a:pt x="10298687" y="3484232"/>
                    <a:pt x="10298523" y="3493761"/>
                  </a:cubicBezTo>
                  <a:cubicBezTo>
                    <a:pt x="10238269" y="3483176"/>
                    <a:pt x="10223247" y="3478147"/>
                    <a:pt x="10147559" y="3486360"/>
                  </a:cubicBezTo>
                  <a:cubicBezTo>
                    <a:pt x="10147723" y="3476829"/>
                    <a:pt x="10192955" y="3482385"/>
                    <a:pt x="10178017" y="3472591"/>
                  </a:cubicBezTo>
                  <a:close/>
                  <a:moveTo>
                    <a:pt x="3593623" y="3467286"/>
                  </a:moveTo>
                  <a:cubicBezTo>
                    <a:pt x="3593623" y="3467286"/>
                    <a:pt x="3593461" y="3476817"/>
                    <a:pt x="3593377" y="3481582"/>
                  </a:cubicBezTo>
                  <a:cubicBezTo>
                    <a:pt x="3586167" y="3482647"/>
                    <a:pt x="3580765" y="3482851"/>
                    <a:pt x="3576495" y="3482628"/>
                  </a:cubicBezTo>
                  <a:cubicBezTo>
                    <a:pt x="3563695" y="3481958"/>
                    <a:pt x="3561073" y="3477443"/>
                    <a:pt x="3550219" y="3480829"/>
                  </a:cubicBezTo>
                  <a:cubicBezTo>
                    <a:pt x="3550303" y="3476063"/>
                    <a:pt x="3550303" y="3476063"/>
                    <a:pt x="3564693" y="3476315"/>
                  </a:cubicBezTo>
                  <a:cubicBezTo>
                    <a:pt x="3564771" y="3471550"/>
                    <a:pt x="3564771" y="3471550"/>
                    <a:pt x="3550387" y="3471299"/>
                  </a:cubicBezTo>
                  <a:cubicBezTo>
                    <a:pt x="3550469" y="3466533"/>
                    <a:pt x="3564771" y="3471550"/>
                    <a:pt x="3564771" y="3471550"/>
                  </a:cubicBezTo>
                  <a:cubicBezTo>
                    <a:pt x="3579075" y="3476565"/>
                    <a:pt x="3579323" y="3462271"/>
                    <a:pt x="3593623" y="3467286"/>
                  </a:cubicBezTo>
                  <a:close/>
                  <a:moveTo>
                    <a:pt x="9565131" y="3466662"/>
                  </a:moveTo>
                  <a:cubicBezTo>
                    <a:pt x="9579275" y="3481210"/>
                    <a:pt x="9608379" y="3462651"/>
                    <a:pt x="9622503" y="3477196"/>
                  </a:cubicBezTo>
                  <a:cubicBezTo>
                    <a:pt x="9622421" y="3481963"/>
                    <a:pt x="9608047" y="3481712"/>
                    <a:pt x="9607963" y="3486477"/>
                  </a:cubicBezTo>
                  <a:cubicBezTo>
                    <a:pt x="9579443" y="3471679"/>
                    <a:pt x="9536115" y="3480457"/>
                    <a:pt x="9493031" y="3474936"/>
                  </a:cubicBezTo>
                  <a:cubicBezTo>
                    <a:pt x="9507591" y="3465658"/>
                    <a:pt x="9550675" y="3471176"/>
                    <a:pt x="9565131" y="3466662"/>
                  </a:cubicBezTo>
                  <a:close/>
                  <a:moveTo>
                    <a:pt x="9447369" y="3464009"/>
                  </a:moveTo>
                  <a:cubicBezTo>
                    <a:pt x="9457847" y="3464788"/>
                    <a:pt x="9470391" y="3467390"/>
                    <a:pt x="9478739" y="3469920"/>
                  </a:cubicBezTo>
                  <a:cubicBezTo>
                    <a:pt x="9478697" y="3472302"/>
                    <a:pt x="9476583" y="3473458"/>
                    <a:pt x="9473167" y="3473844"/>
                  </a:cubicBezTo>
                  <a:cubicBezTo>
                    <a:pt x="9469755" y="3474233"/>
                    <a:pt x="9465043" y="3473852"/>
                    <a:pt x="9459805" y="3473165"/>
                  </a:cubicBezTo>
                  <a:cubicBezTo>
                    <a:pt x="9449335" y="3471789"/>
                    <a:pt x="9436779" y="3469187"/>
                    <a:pt x="9428397" y="3469041"/>
                  </a:cubicBezTo>
                  <a:cubicBezTo>
                    <a:pt x="9428479" y="3464276"/>
                    <a:pt x="9436891" y="3463230"/>
                    <a:pt x="9447369" y="3464009"/>
                  </a:cubicBezTo>
                  <a:close/>
                  <a:moveTo>
                    <a:pt x="11749689" y="3458668"/>
                  </a:moveTo>
                  <a:cubicBezTo>
                    <a:pt x="11721619" y="3460037"/>
                    <a:pt x="11695339" y="3465776"/>
                    <a:pt x="11687639" y="3478039"/>
                  </a:cubicBezTo>
                  <a:cubicBezTo>
                    <a:pt x="11732755" y="3463951"/>
                    <a:pt x="11807275" y="3480127"/>
                    <a:pt x="11822479" y="3465517"/>
                  </a:cubicBezTo>
                  <a:cubicBezTo>
                    <a:pt x="11807619" y="3460300"/>
                    <a:pt x="11777759" y="3457299"/>
                    <a:pt x="11749689" y="3458668"/>
                  </a:cubicBezTo>
                  <a:close/>
                  <a:moveTo>
                    <a:pt x="9371015" y="3458506"/>
                  </a:moveTo>
                  <a:cubicBezTo>
                    <a:pt x="9381785" y="3459886"/>
                    <a:pt x="9392513" y="3463647"/>
                    <a:pt x="9399711" y="3463773"/>
                  </a:cubicBezTo>
                  <a:cubicBezTo>
                    <a:pt x="9399629" y="3468540"/>
                    <a:pt x="9388823" y="3469542"/>
                    <a:pt x="9376219" y="3469322"/>
                  </a:cubicBezTo>
                  <a:cubicBezTo>
                    <a:pt x="9363639" y="3469103"/>
                    <a:pt x="9349265" y="3467661"/>
                    <a:pt x="9342091" y="3467536"/>
                  </a:cubicBezTo>
                  <a:cubicBezTo>
                    <a:pt x="9349443" y="3458130"/>
                    <a:pt x="9360251" y="3457128"/>
                    <a:pt x="9371015" y="3458506"/>
                  </a:cubicBezTo>
                  <a:close/>
                  <a:moveTo>
                    <a:pt x="9867475" y="3457638"/>
                  </a:moveTo>
                  <a:cubicBezTo>
                    <a:pt x="9852111" y="3462136"/>
                    <a:pt x="9821297" y="3475899"/>
                    <a:pt x="9867143" y="3476699"/>
                  </a:cubicBezTo>
                  <a:cubicBezTo>
                    <a:pt x="9851695" y="3485963"/>
                    <a:pt x="9790875" y="3465835"/>
                    <a:pt x="9790459" y="3489660"/>
                  </a:cubicBezTo>
                  <a:cubicBezTo>
                    <a:pt x="9775263" y="3484629"/>
                    <a:pt x="9775349" y="3479864"/>
                    <a:pt x="9760231" y="3470066"/>
                  </a:cubicBezTo>
                  <a:cubicBezTo>
                    <a:pt x="9729667" y="3469532"/>
                    <a:pt x="9714301" y="3474032"/>
                    <a:pt x="9714051" y="3488327"/>
                  </a:cubicBezTo>
                  <a:cubicBezTo>
                    <a:pt x="9714135" y="3483562"/>
                    <a:pt x="9683719" y="3473498"/>
                    <a:pt x="9683467" y="3487793"/>
                  </a:cubicBezTo>
                  <a:cubicBezTo>
                    <a:pt x="9653071" y="3477729"/>
                    <a:pt x="9653071" y="3477729"/>
                    <a:pt x="9622753" y="3462900"/>
                  </a:cubicBezTo>
                  <a:cubicBezTo>
                    <a:pt x="9714551" y="3459735"/>
                    <a:pt x="9790627" y="3480131"/>
                    <a:pt x="9867475" y="3457638"/>
                  </a:cubicBezTo>
                  <a:close/>
                  <a:moveTo>
                    <a:pt x="4924399" y="3456859"/>
                  </a:moveTo>
                  <a:cubicBezTo>
                    <a:pt x="4918787" y="3457381"/>
                    <a:pt x="4915005" y="3459796"/>
                    <a:pt x="4914915" y="3464757"/>
                  </a:cubicBezTo>
                  <a:cubicBezTo>
                    <a:pt x="4914877" y="3467238"/>
                    <a:pt x="4922327" y="3468609"/>
                    <a:pt x="4929811" y="3468119"/>
                  </a:cubicBezTo>
                  <a:cubicBezTo>
                    <a:pt x="4937295" y="3467629"/>
                    <a:pt x="4944811" y="3465279"/>
                    <a:pt x="4944899" y="3460318"/>
                  </a:cubicBezTo>
                  <a:cubicBezTo>
                    <a:pt x="4937467" y="3457707"/>
                    <a:pt x="4930015" y="3456336"/>
                    <a:pt x="4924399" y="3456859"/>
                  </a:cubicBezTo>
                  <a:close/>
                  <a:moveTo>
                    <a:pt x="9268155" y="3451945"/>
                  </a:moveTo>
                  <a:cubicBezTo>
                    <a:pt x="9283003" y="3452203"/>
                    <a:pt x="9282921" y="3456968"/>
                    <a:pt x="9282839" y="3461733"/>
                  </a:cubicBezTo>
                  <a:cubicBezTo>
                    <a:pt x="9297749" y="3457227"/>
                    <a:pt x="9312745" y="3447956"/>
                    <a:pt x="9342173" y="3462768"/>
                  </a:cubicBezTo>
                  <a:cubicBezTo>
                    <a:pt x="9334707" y="3465022"/>
                    <a:pt x="9327269" y="3466085"/>
                    <a:pt x="9319843" y="3466328"/>
                  </a:cubicBezTo>
                  <a:cubicBezTo>
                    <a:pt x="9312419" y="3466571"/>
                    <a:pt x="9305015" y="3465994"/>
                    <a:pt x="9297615" y="3464971"/>
                  </a:cubicBezTo>
                  <a:cubicBezTo>
                    <a:pt x="9282817" y="3462924"/>
                    <a:pt x="9268031" y="3459092"/>
                    <a:pt x="9253243" y="3456450"/>
                  </a:cubicBezTo>
                  <a:cubicBezTo>
                    <a:pt x="9282671" y="3471264"/>
                    <a:pt x="9104817" y="3458625"/>
                    <a:pt x="9208655" y="3460438"/>
                  </a:cubicBezTo>
                  <a:cubicBezTo>
                    <a:pt x="9223649" y="3451167"/>
                    <a:pt x="9253243" y="3456450"/>
                    <a:pt x="9268155" y="3451945"/>
                  </a:cubicBezTo>
                  <a:close/>
                  <a:moveTo>
                    <a:pt x="3599023" y="3451724"/>
                  </a:moveTo>
                  <a:lnTo>
                    <a:pt x="3608875" y="3457260"/>
                  </a:lnTo>
                  <a:lnTo>
                    <a:pt x="3613779" y="3461896"/>
                  </a:lnTo>
                  <a:close/>
                  <a:moveTo>
                    <a:pt x="3599003" y="3451713"/>
                  </a:moveTo>
                  <a:lnTo>
                    <a:pt x="3599014" y="3451718"/>
                  </a:lnTo>
                  <a:lnTo>
                    <a:pt x="3599023" y="3451724"/>
                  </a:lnTo>
                  <a:close/>
                  <a:moveTo>
                    <a:pt x="10985059" y="3450901"/>
                  </a:moveTo>
                  <a:cubicBezTo>
                    <a:pt x="10984975" y="3455857"/>
                    <a:pt x="10984975" y="3455857"/>
                    <a:pt x="10984975" y="3455857"/>
                  </a:cubicBezTo>
                  <a:cubicBezTo>
                    <a:pt x="10999943" y="3456118"/>
                    <a:pt x="11000027" y="3451161"/>
                    <a:pt x="10985059" y="3450901"/>
                  </a:cubicBezTo>
                  <a:close/>
                  <a:moveTo>
                    <a:pt x="7917855" y="3447441"/>
                  </a:moveTo>
                  <a:cubicBezTo>
                    <a:pt x="7948693" y="3447979"/>
                    <a:pt x="7994851" y="3453553"/>
                    <a:pt x="8025753" y="3449325"/>
                  </a:cubicBezTo>
                  <a:cubicBezTo>
                    <a:pt x="8017919" y="3456338"/>
                    <a:pt x="7990904" y="3458251"/>
                    <a:pt x="7965869" y="3457218"/>
                  </a:cubicBezTo>
                  <a:cubicBezTo>
                    <a:pt x="7940839" y="3456184"/>
                    <a:pt x="7917771" y="3452206"/>
                    <a:pt x="7917855" y="3447441"/>
                  </a:cubicBezTo>
                  <a:close/>
                  <a:moveTo>
                    <a:pt x="5838569" y="3446898"/>
                  </a:moveTo>
                  <a:cubicBezTo>
                    <a:pt x="5852693" y="3461444"/>
                    <a:pt x="5852693" y="3461444"/>
                    <a:pt x="5852693" y="3461444"/>
                  </a:cubicBezTo>
                  <a:cubicBezTo>
                    <a:pt x="5823925" y="3460942"/>
                    <a:pt x="5823925" y="3460942"/>
                    <a:pt x="5823925" y="3460942"/>
                  </a:cubicBezTo>
                  <a:cubicBezTo>
                    <a:pt x="5824091" y="3451411"/>
                    <a:pt x="5824175" y="3446646"/>
                    <a:pt x="5838569" y="3446898"/>
                  </a:cubicBezTo>
                  <a:close/>
                  <a:moveTo>
                    <a:pt x="11000115" y="3446205"/>
                  </a:moveTo>
                  <a:cubicBezTo>
                    <a:pt x="10985147" y="3445943"/>
                    <a:pt x="11029833" y="3456640"/>
                    <a:pt x="10999855" y="3461075"/>
                  </a:cubicBezTo>
                  <a:cubicBezTo>
                    <a:pt x="10999855" y="3461075"/>
                    <a:pt x="10999855" y="3461075"/>
                    <a:pt x="10984887" y="3460814"/>
                  </a:cubicBezTo>
                  <a:cubicBezTo>
                    <a:pt x="10984887" y="3460814"/>
                    <a:pt x="10984887" y="3460814"/>
                    <a:pt x="10984801" y="3465771"/>
                  </a:cubicBezTo>
                  <a:cubicBezTo>
                    <a:pt x="11029659" y="3466554"/>
                    <a:pt x="11014887" y="3456379"/>
                    <a:pt x="11014975" y="3451422"/>
                  </a:cubicBezTo>
                  <a:cubicBezTo>
                    <a:pt x="11014975" y="3451422"/>
                    <a:pt x="11000115" y="3446205"/>
                    <a:pt x="11000115" y="3446205"/>
                  </a:cubicBezTo>
                  <a:close/>
                  <a:moveTo>
                    <a:pt x="5709095" y="3444638"/>
                  </a:moveTo>
                  <a:cubicBezTo>
                    <a:pt x="5709179" y="3439873"/>
                    <a:pt x="5752179" y="3450155"/>
                    <a:pt x="5752007" y="3459687"/>
                  </a:cubicBezTo>
                  <a:cubicBezTo>
                    <a:pt x="5737615" y="3459436"/>
                    <a:pt x="5723407" y="3449653"/>
                    <a:pt x="5709095" y="3444638"/>
                  </a:cubicBezTo>
                  <a:close/>
                  <a:moveTo>
                    <a:pt x="6514747" y="3437251"/>
                  </a:moveTo>
                  <a:cubicBezTo>
                    <a:pt x="6507233" y="3437120"/>
                    <a:pt x="6499701" y="3438180"/>
                    <a:pt x="6492207" y="3438049"/>
                  </a:cubicBezTo>
                  <a:lnTo>
                    <a:pt x="6489891" y="3437395"/>
                  </a:lnTo>
                  <a:close/>
                  <a:moveTo>
                    <a:pt x="8131211" y="3435674"/>
                  </a:moveTo>
                  <a:cubicBezTo>
                    <a:pt x="8141721" y="3434665"/>
                    <a:pt x="8154307" y="3434885"/>
                    <a:pt x="8162655" y="3437414"/>
                  </a:cubicBezTo>
                  <a:cubicBezTo>
                    <a:pt x="8154191" y="3442032"/>
                    <a:pt x="8145751" y="3444270"/>
                    <a:pt x="8137359" y="3444719"/>
                  </a:cubicBezTo>
                  <a:cubicBezTo>
                    <a:pt x="8128947" y="3445169"/>
                    <a:pt x="8120591" y="3443832"/>
                    <a:pt x="8112229" y="3441302"/>
                  </a:cubicBezTo>
                  <a:cubicBezTo>
                    <a:pt x="8112271" y="3438919"/>
                    <a:pt x="8120703" y="3436683"/>
                    <a:pt x="8131211" y="3435674"/>
                  </a:cubicBezTo>
                  <a:close/>
                  <a:moveTo>
                    <a:pt x="8231635" y="3434447"/>
                  </a:moveTo>
                  <a:cubicBezTo>
                    <a:pt x="8259865" y="3433153"/>
                    <a:pt x="8297437" y="3435001"/>
                    <a:pt x="8327511" y="3435526"/>
                  </a:cubicBezTo>
                  <a:cubicBezTo>
                    <a:pt x="8327427" y="3440290"/>
                    <a:pt x="8327427" y="3440290"/>
                    <a:pt x="8342387" y="3445317"/>
                  </a:cubicBezTo>
                  <a:cubicBezTo>
                    <a:pt x="8312151" y="3454324"/>
                    <a:pt x="8222251" y="3433688"/>
                    <a:pt x="8191827" y="3452223"/>
                  </a:cubicBezTo>
                  <a:cubicBezTo>
                    <a:pt x="8184521" y="3440180"/>
                    <a:pt x="8203405" y="3435743"/>
                    <a:pt x="8231635" y="3434447"/>
                  </a:cubicBezTo>
                  <a:close/>
                  <a:moveTo>
                    <a:pt x="3704019" y="3433695"/>
                  </a:moveTo>
                  <a:cubicBezTo>
                    <a:pt x="3674107" y="3433173"/>
                    <a:pt x="3629091" y="3442313"/>
                    <a:pt x="3628751" y="3462158"/>
                  </a:cubicBezTo>
                  <a:cubicBezTo>
                    <a:pt x="3628923" y="3452236"/>
                    <a:pt x="3673933" y="3443096"/>
                    <a:pt x="3688817" y="3448318"/>
                  </a:cubicBezTo>
                  <a:cubicBezTo>
                    <a:pt x="3674019" y="3438135"/>
                    <a:pt x="3703849" y="3443618"/>
                    <a:pt x="3704019" y="3433695"/>
                  </a:cubicBezTo>
                  <a:close/>
                  <a:moveTo>
                    <a:pt x="5123243" y="3431871"/>
                  </a:moveTo>
                  <a:cubicBezTo>
                    <a:pt x="5084735" y="3428640"/>
                    <a:pt x="5031315" y="3437013"/>
                    <a:pt x="5019843" y="3451701"/>
                  </a:cubicBezTo>
                  <a:cubicBezTo>
                    <a:pt x="5027297" y="3453072"/>
                    <a:pt x="5036643" y="3453234"/>
                    <a:pt x="5047167" y="3452643"/>
                  </a:cubicBezTo>
                  <a:cubicBezTo>
                    <a:pt x="5078743" y="3450867"/>
                    <a:pt x="5120955" y="3442300"/>
                    <a:pt x="5154667" y="3439166"/>
                  </a:cubicBezTo>
                  <a:cubicBezTo>
                    <a:pt x="5147253" y="3435315"/>
                    <a:pt x="5136075" y="3432948"/>
                    <a:pt x="5123243" y="3431871"/>
                  </a:cubicBezTo>
                  <a:close/>
                  <a:moveTo>
                    <a:pt x="5304351" y="3431853"/>
                  </a:moveTo>
                  <a:cubicBezTo>
                    <a:pt x="5289139" y="3446476"/>
                    <a:pt x="5274367" y="3436292"/>
                    <a:pt x="5229507" y="3435509"/>
                  </a:cubicBezTo>
                  <a:cubicBezTo>
                    <a:pt x="5244279" y="3445693"/>
                    <a:pt x="5229249" y="3450393"/>
                    <a:pt x="5244193" y="3450654"/>
                  </a:cubicBezTo>
                  <a:cubicBezTo>
                    <a:pt x="5259403" y="3436031"/>
                    <a:pt x="5259055" y="3455876"/>
                    <a:pt x="5259055" y="3455876"/>
                  </a:cubicBezTo>
                  <a:cubicBezTo>
                    <a:pt x="5274021" y="3456137"/>
                    <a:pt x="5363811" y="3452742"/>
                    <a:pt x="5304351" y="3431853"/>
                  </a:cubicBezTo>
                  <a:close/>
                  <a:moveTo>
                    <a:pt x="3385664" y="3427908"/>
                  </a:moveTo>
                  <a:cubicBezTo>
                    <a:pt x="3385391" y="3443393"/>
                    <a:pt x="3399684" y="3448806"/>
                    <a:pt x="3428368" y="3454471"/>
                  </a:cubicBezTo>
                  <a:cubicBezTo>
                    <a:pt x="3428276" y="3459633"/>
                    <a:pt x="3385484" y="3438232"/>
                    <a:pt x="3385120" y="3458881"/>
                  </a:cubicBezTo>
                  <a:cubicBezTo>
                    <a:pt x="3356444" y="3453215"/>
                    <a:pt x="3385391" y="3443393"/>
                    <a:pt x="3356716" y="3437731"/>
                  </a:cubicBezTo>
                  <a:cubicBezTo>
                    <a:pt x="3356894" y="3427405"/>
                    <a:pt x="3385570" y="3433069"/>
                    <a:pt x="3385664" y="3427908"/>
                  </a:cubicBezTo>
                  <a:close/>
                  <a:moveTo>
                    <a:pt x="7234723" y="3425983"/>
                  </a:moveTo>
                  <a:cubicBezTo>
                    <a:pt x="7234639" y="3430749"/>
                    <a:pt x="7219751" y="3430488"/>
                    <a:pt x="7219667" y="3435254"/>
                  </a:cubicBezTo>
                  <a:cubicBezTo>
                    <a:pt x="7189875" y="3434734"/>
                    <a:pt x="7160039" y="3435405"/>
                    <a:pt x="7128381" y="3435448"/>
                  </a:cubicBezTo>
                  <a:cubicBezTo>
                    <a:pt x="7096699" y="3435492"/>
                    <a:pt x="7063175" y="3434907"/>
                    <a:pt x="7025971" y="3431873"/>
                  </a:cubicBezTo>
                  <a:cubicBezTo>
                    <a:pt x="7085747" y="3423382"/>
                    <a:pt x="7145171" y="3433954"/>
                    <a:pt x="7234723" y="3425983"/>
                  </a:cubicBezTo>
                  <a:close/>
                  <a:moveTo>
                    <a:pt x="11150155" y="3425211"/>
                  </a:moveTo>
                  <a:cubicBezTo>
                    <a:pt x="11150071" y="3429975"/>
                    <a:pt x="11150071" y="3429975"/>
                    <a:pt x="11150071" y="3429975"/>
                  </a:cubicBezTo>
                  <a:cubicBezTo>
                    <a:pt x="11150071" y="3429975"/>
                    <a:pt x="11181637" y="3435294"/>
                    <a:pt x="11181803" y="3425764"/>
                  </a:cubicBezTo>
                  <a:cubicBezTo>
                    <a:pt x="11197533" y="3430804"/>
                    <a:pt x="11189543" y="3435432"/>
                    <a:pt x="11175659" y="3437573"/>
                  </a:cubicBezTo>
                  <a:cubicBezTo>
                    <a:pt x="11168719" y="3438643"/>
                    <a:pt x="11160303" y="3439092"/>
                    <a:pt x="11152641" y="3438661"/>
                  </a:cubicBezTo>
                  <a:cubicBezTo>
                    <a:pt x="11144979" y="3438230"/>
                    <a:pt x="11138079" y="3436918"/>
                    <a:pt x="11134155" y="3434465"/>
                  </a:cubicBezTo>
                  <a:cubicBezTo>
                    <a:pt x="11134237" y="3429699"/>
                    <a:pt x="11134319" y="3424935"/>
                    <a:pt x="11150155" y="3425211"/>
                  </a:cubicBezTo>
                  <a:close/>
                  <a:moveTo>
                    <a:pt x="3967535" y="3424958"/>
                  </a:moveTo>
                  <a:cubicBezTo>
                    <a:pt x="3964967" y="3424913"/>
                    <a:pt x="3962147" y="3425794"/>
                    <a:pt x="3958367" y="3428210"/>
                  </a:cubicBezTo>
                  <a:cubicBezTo>
                    <a:pt x="3958239" y="3435652"/>
                    <a:pt x="3969383" y="3439568"/>
                    <a:pt x="3980583" y="3440384"/>
                  </a:cubicBezTo>
                  <a:cubicBezTo>
                    <a:pt x="3991783" y="3441200"/>
                    <a:pt x="4003035" y="3438915"/>
                    <a:pt x="4003123" y="3433954"/>
                  </a:cubicBezTo>
                  <a:cubicBezTo>
                    <a:pt x="3980703" y="3433562"/>
                    <a:pt x="3975241" y="3425093"/>
                    <a:pt x="3967535" y="3424958"/>
                  </a:cubicBezTo>
                  <a:close/>
                  <a:moveTo>
                    <a:pt x="6303547" y="3424034"/>
                  </a:moveTo>
                  <a:cubicBezTo>
                    <a:pt x="6303275" y="3439519"/>
                    <a:pt x="6334187" y="3434895"/>
                    <a:pt x="6349607" y="3435165"/>
                  </a:cubicBezTo>
                  <a:cubicBezTo>
                    <a:pt x="6349247" y="3455812"/>
                    <a:pt x="6303367" y="3434357"/>
                    <a:pt x="6288035" y="3428925"/>
                  </a:cubicBezTo>
                  <a:cubicBezTo>
                    <a:pt x="6272547" y="3433820"/>
                    <a:pt x="6272367" y="3444144"/>
                    <a:pt x="6287763" y="3444413"/>
                  </a:cubicBezTo>
                  <a:cubicBezTo>
                    <a:pt x="6287719" y="3446993"/>
                    <a:pt x="6276167" y="3446792"/>
                    <a:pt x="6264645" y="3444655"/>
                  </a:cubicBezTo>
                  <a:cubicBezTo>
                    <a:pt x="6253123" y="3442516"/>
                    <a:pt x="6241639" y="3438443"/>
                    <a:pt x="6241727" y="3433282"/>
                  </a:cubicBezTo>
                  <a:cubicBezTo>
                    <a:pt x="6272547" y="3433820"/>
                    <a:pt x="6272727" y="3423496"/>
                    <a:pt x="6303547" y="3424034"/>
                  </a:cubicBezTo>
                  <a:close/>
                  <a:moveTo>
                    <a:pt x="3614471" y="3422207"/>
                  </a:moveTo>
                  <a:cubicBezTo>
                    <a:pt x="3599435" y="3426907"/>
                    <a:pt x="3584403" y="3431608"/>
                    <a:pt x="3569371" y="3436308"/>
                  </a:cubicBezTo>
                  <a:cubicBezTo>
                    <a:pt x="3584403" y="3431608"/>
                    <a:pt x="3584235" y="3441530"/>
                    <a:pt x="3599179" y="3441791"/>
                  </a:cubicBezTo>
                  <a:cubicBezTo>
                    <a:pt x="3584495" y="3426646"/>
                    <a:pt x="3614213" y="3437091"/>
                    <a:pt x="3614471" y="3422207"/>
                  </a:cubicBezTo>
                  <a:close/>
                  <a:moveTo>
                    <a:pt x="3873171" y="3422070"/>
                  </a:moveTo>
                  <a:cubicBezTo>
                    <a:pt x="3867803" y="3421666"/>
                    <a:pt x="3864977" y="3422858"/>
                    <a:pt x="3868651" y="3426644"/>
                  </a:cubicBezTo>
                  <a:cubicBezTo>
                    <a:pt x="3868651" y="3426644"/>
                    <a:pt x="3868651" y="3426644"/>
                    <a:pt x="3883615" y="3426905"/>
                  </a:cubicBezTo>
                  <a:cubicBezTo>
                    <a:pt x="3868473" y="3436566"/>
                    <a:pt x="3883529" y="3431866"/>
                    <a:pt x="3883355" y="3441789"/>
                  </a:cubicBezTo>
                  <a:cubicBezTo>
                    <a:pt x="3928275" y="3438850"/>
                    <a:pt x="3889279" y="3423281"/>
                    <a:pt x="3873171" y="3422070"/>
                  </a:cubicBezTo>
                  <a:close/>
                  <a:moveTo>
                    <a:pt x="7472243" y="3420596"/>
                  </a:moveTo>
                  <a:cubicBezTo>
                    <a:pt x="7486555" y="3425615"/>
                    <a:pt x="7515411" y="3421350"/>
                    <a:pt x="7529699" y="3426368"/>
                  </a:cubicBezTo>
                  <a:cubicBezTo>
                    <a:pt x="7515160" y="3435646"/>
                    <a:pt x="7529539" y="3435897"/>
                    <a:pt x="7529367" y="3445429"/>
                  </a:cubicBezTo>
                  <a:cubicBezTo>
                    <a:pt x="7529367" y="3445429"/>
                    <a:pt x="7529367" y="3445429"/>
                    <a:pt x="7515077" y="3440411"/>
                  </a:cubicBezTo>
                  <a:cubicBezTo>
                    <a:pt x="7500683" y="3440159"/>
                    <a:pt x="7457703" y="3429877"/>
                    <a:pt x="7414455" y="3433889"/>
                  </a:cubicBezTo>
                  <a:cubicBezTo>
                    <a:pt x="7414871" y="3410063"/>
                    <a:pt x="7486139" y="3449440"/>
                    <a:pt x="7472243" y="3420596"/>
                  </a:cubicBezTo>
                  <a:close/>
                  <a:moveTo>
                    <a:pt x="7269023" y="3418837"/>
                  </a:moveTo>
                  <a:cubicBezTo>
                    <a:pt x="7278003" y="3419590"/>
                    <a:pt x="7285159" y="3422098"/>
                    <a:pt x="7292261" y="3426989"/>
                  </a:cubicBezTo>
                  <a:cubicBezTo>
                    <a:pt x="7277635" y="3441035"/>
                    <a:pt x="7263491" y="3426487"/>
                    <a:pt x="7248951" y="3435765"/>
                  </a:cubicBezTo>
                  <a:cubicBezTo>
                    <a:pt x="7248783" y="3445297"/>
                    <a:pt x="7248783" y="3445297"/>
                    <a:pt x="7248783" y="3445297"/>
                  </a:cubicBezTo>
                  <a:cubicBezTo>
                    <a:pt x="7234391" y="3445046"/>
                    <a:pt x="7249119" y="3426236"/>
                    <a:pt x="7234805" y="3421218"/>
                  </a:cubicBezTo>
                  <a:cubicBezTo>
                    <a:pt x="7249233" y="3419087"/>
                    <a:pt x="7260043" y="3418084"/>
                    <a:pt x="7269023" y="3418837"/>
                  </a:cubicBezTo>
                  <a:close/>
                  <a:moveTo>
                    <a:pt x="6242075" y="3413425"/>
                  </a:moveTo>
                  <a:cubicBezTo>
                    <a:pt x="6226867" y="3428109"/>
                    <a:pt x="6196815" y="3437551"/>
                    <a:pt x="6226607" y="3443054"/>
                  </a:cubicBezTo>
                  <a:cubicBezTo>
                    <a:pt x="6196815" y="3437551"/>
                    <a:pt x="6092333" y="3430745"/>
                    <a:pt x="6076781" y="3465356"/>
                  </a:cubicBezTo>
                  <a:cubicBezTo>
                    <a:pt x="6077129" y="3445429"/>
                    <a:pt x="6077129" y="3445429"/>
                    <a:pt x="6047601" y="3424980"/>
                  </a:cubicBezTo>
                  <a:cubicBezTo>
                    <a:pt x="6077475" y="3425502"/>
                    <a:pt x="6062375" y="3435205"/>
                    <a:pt x="6092333" y="3430745"/>
                  </a:cubicBezTo>
                  <a:cubicBezTo>
                    <a:pt x="6092247" y="3435726"/>
                    <a:pt x="6077303" y="3435465"/>
                    <a:pt x="6062375" y="3435205"/>
                  </a:cubicBezTo>
                  <a:cubicBezTo>
                    <a:pt x="6062287" y="3440185"/>
                    <a:pt x="6092247" y="3435726"/>
                    <a:pt x="6092071" y="3445689"/>
                  </a:cubicBezTo>
                  <a:cubicBezTo>
                    <a:pt x="6122383" y="3421301"/>
                    <a:pt x="6182129" y="3422344"/>
                    <a:pt x="6242075" y="3413425"/>
                  </a:cubicBezTo>
                  <a:close/>
                  <a:moveTo>
                    <a:pt x="4304487" y="3413159"/>
                  </a:moveTo>
                  <a:cubicBezTo>
                    <a:pt x="4295141" y="3412997"/>
                    <a:pt x="4287647" y="3414106"/>
                    <a:pt x="4287559" y="3419067"/>
                  </a:cubicBezTo>
                  <a:cubicBezTo>
                    <a:pt x="4294991" y="3421679"/>
                    <a:pt x="4309875" y="3425661"/>
                    <a:pt x="4321083" y="3426477"/>
                  </a:cubicBezTo>
                  <a:cubicBezTo>
                    <a:pt x="4332283" y="3427292"/>
                    <a:pt x="4339807" y="3424943"/>
                    <a:pt x="4332503" y="3414889"/>
                  </a:cubicBezTo>
                  <a:cubicBezTo>
                    <a:pt x="4325023" y="3414759"/>
                    <a:pt x="4313831" y="3413323"/>
                    <a:pt x="4304487" y="3413159"/>
                  </a:cubicBezTo>
                  <a:close/>
                  <a:moveTo>
                    <a:pt x="4252243" y="3407285"/>
                  </a:moveTo>
                  <a:cubicBezTo>
                    <a:pt x="4242895" y="3407122"/>
                    <a:pt x="4235351" y="3410712"/>
                    <a:pt x="4242697" y="3418284"/>
                  </a:cubicBezTo>
                  <a:cubicBezTo>
                    <a:pt x="4242697" y="3418284"/>
                    <a:pt x="4242697" y="3418284"/>
                    <a:pt x="4272611" y="3418807"/>
                  </a:cubicBezTo>
                  <a:cubicBezTo>
                    <a:pt x="4272743" y="3411365"/>
                    <a:pt x="4261593" y="3407449"/>
                    <a:pt x="4252243" y="3407285"/>
                  </a:cubicBezTo>
                  <a:close/>
                  <a:moveTo>
                    <a:pt x="11180335" y="3404724"/>
                  </a:moveTo>
                  <a:cubicBezTo>
                    <a:pt x="11150161" y="3419072"/>
                    <a:pt x="11105213" y="3423246"/>
                    <a:pt x="11089919" y="3442813"/>
                  </a:cubicBezTo>
                  <a:cubicBezTo>
                    <a:pt x="11074975" y="3442553"/>
                    <a:pt x="11074975" y="3442553"/>
                    <a:pt x="11060007" y="3442291"/>
                  </a:cubicBezTo>
                  <a:cubicBezTo>
                    <a:pt x="11059921" y="3447249"/>
                    <a:pt x="11059835" y="3452205"/>
                    <a:pt x="11044715" y="3461859"/>
                  </a:cubicBezTo>
                  <a:cubicBezTo>
                    <a:pt x="11067215" y="3458532"/>
                    <a:pt x="11064275" y="3465919"/>
                    <a:pt x="11067747" y="3467837"/>
                  </a:cubicBezTo>
                  <a:cubicBezTo>
                    <a:pt x="11068907" y="3468479"/>
                    <a:pt x="11070779" y="3468510"/>
                    <a:pt x="11074541" y="3467337"/>
                  </a:cubicBezTo>
                  <a:cubicBezTo>
                    <a:pt x="11119921" y="3438379"/>
                    <a:pt x="11209299" y="3459773"/>
                    <a:pt x="11269535" y="3436031"/>
                  </a:cubicBezTo>
                  <a:cubicBezTo>
                    <a:pt x="11239707" y="3430552"/>
                    <a:pt x="11209471" y="3449858"/>
                    <a:pt x="11194935" y="3424812"/>
                  </a:cubicBezTo>
                  <a:cubicBezTo>
                    <a:pt x="11210075" y="3415160"/>
                    <a:pt x="11239707" y="3430552"/>
                    <a:pt x="11240055" y="3410725"/>
                  </a:cubicBezTo>
                  <a:cubicBezTo>
                    <a:pt x="11210075" y="3415160"/>
                    <a:pt x="11195193" y="3409942"/>
                    <a:pt x="11180335" y="3404724"/>
                  </a:cubicBezTo>
                  <a:close/>
                  <a:moveTo>
                    <a:pt x="8040287" y="3404295"/>
                  </a:moveTo>
                  <a:cubicBezTo>
                    <a:pt x="7979963" y="3418257"/>
                    <a:pt x="8024583" y="3444061"/>
                    <a:pt x="8054529" y="3449589"/>
                  </a:cubicBezTo>
                  <a:cubicBezTo>
                    <a:pt x="8024583" y="3444061"/>
                    <a:pt x="7934711" y="3427475"/>
                    <a:pt x="7889217" y="3451708"/>
                  </a:cubicBezTo>
                  <a:cubicBezTo>
                    <a:pt x="7814475" y="3430383"/>
                    <a:pt x="7724011" y="3448825"/>
                    <a:pt x="7648989" y="3442510"/>
                  </a:cubicBezTo>
                  <a:cubicBezTo>
                    <a:pt x="7634313" y="3422232"/>
                    <a:pt x="7573883" y="3441199"/>
                    <a:pt x="7544023" y="3430668"/>
                  </a:cubicBezTo>
                  <a:cubicBezTo>
                    <a:pt x="7589431" y="3411440"/>
                    <a:pt x="7649079" y="3437507"/>
                    <a:pt x="7709335" y="3428547"/>
                  </a:cubicBezTo>
                  <a:cubicBezTo>
                    <a:pt x="7709335" y="3428547"/>
                    <a:pt x="7709423" y="3423544"/>
                    <a:pt x="7694399" y="3423281"/>
                  </a:cubicBezTo>
                  <a:cubicBezTo>
                    <a:pt x="7739455" y="3424067"/>
                    <a:pt x="7799539" y="3425116"/>
                    <a:pt x="7859711" y="3421162"/>
                  </a:cubicBezTo>
                  <a:cubicBezTo>
                    <a:pt x="7859797" y="3416159"/>
                    <a:pt x="7844771" y="3415897"/>
                    <a:pt x="7844771" y="3415897"/>
                  </a:cubicBezTo>
                  <a:cubicBezTo>
                    <a:pt x="7889915" y="3411679"/>
                    <a:pt x="7980051" y="3413252"/>
                    <a:pt x="8040287" y="3404295"/>
                  </a:cubicBezTo>
                  <a:close/>
                  <a:moveTo>
                    <a:pt x="3525118" y="3400796"/>
                  </a:moveTo>
                  <a:cubicBezTo>
                    <a:pt x="3510085" y="3405497"/>
                    <a:pt x="3495208" y="3400274"/>
                    <a:pt x="3495120" y="3405235"/>
                  </a:cubicBezTo>
                  <a:cubicBezTo>
                    <a:pt x="3525035" y="3405758"/>
                    <a:pt x="3509912" y="3415419"/>
                    <a:pt x="3509826" y="3420380"/>
                  </a:cubicBezTo>
                  <a:cubicBezTo>
                    <a:pt x="3509826" y="3420380"/>
                    <a:pt x="3509826" y="3420380"/>
                    <a:pt x="3524771" y="3420641"/>
                  </a:cubicBezTo>
                  <a:cubicBezTo>
                    <a:pt x="3524948" y="3410720"/>
                    <a:pt x="3510000" y="3410459"/>
                    <a:pt x="3525118" y="3400796"/>
                  </a:cubicBezTo>
                  <a:close/>
                  <a:moveTo>
                    <a:pt x="6860731" y="3400389"/>
                  </a:moveTo>
                  <a:cubicBezTo>
                    <a:pt x="6845643" y="3404891"/>
                    <a:pt x="6830555" y="3409394"/>
                    <a:pt x="6830471" y="3414161"/>
                  </a:cubicBezTo>
                  <a:cubicBezTo>
                    <a:pt x="6875075" y="3438773"/>
                    <a:pt x="6950541" y="3416256"/>
                    <a:pt x="7010499" y="3422069"/>
                  </a:cubicBezTo>
                  <a:cubicBezTo>
                    <a:pt x="7040283" y="3436891"/>
                    <a:pt x="6935199" y="3435056"/>
                    <a:pt x="6935369" y="3425525"/>
                  </a:cubicBezTo>
                  <a:cubicBezTo>
                    <a:pt x="6890079" y="3439034"/>
                    <a:pt x="6830223" y="3428456"/>
                    <a:pt x="6785101" y="3432436"/>
                  </a:cubicBezTo>
                  <a:cubicBezTo>
                    <a:pt x="6785271" y="3422905"/>
                    <a:pt x="6755067" y="3431912"/>
                    <a:pt x="6740231" y="3422118"/>
                  </a:cubicBezTo>
                  <a:cubicBezTo>
                    <a:pt x="6649759" y="3444373"/>
                    <a:pt x="6559847" y="3433270"/>
                    <a:pt x="6469791" y="3431698"/>
                  </a:cubicBezTo>
                  <a:lnTo>
                    <a:pt x="6489891" y="3437395"/>
                  </a:lnTo>
                  <a:lnTo>
                    <a:pt x="6437773" y="3437694"/>
                  </a:lnTo>
                  <a:cubicBezTo>
                    <a:pt x="6409645" y="3436608"/>
                    <a:pt x="6379633" y="3434893"/>
                    <a:pt x="6349621" y="3434369"/>
                  </a:cubicBezTo>
                  <a:cubicBezTo>
                    <a:pt x="6380047" y="3411064"/>
                    <a:pt x="6379549" y="3439657"/>
                    <a:pt x="6409999" y="3416355"/>
                  </a:cubicBezTo>
                  <a:cubicBezTo>
                    <a:pt x="6515079" y="3418189"/>
                    <a:pt x="6665011" y="3430339"/>
                    <a:pt x="6770511" y="3408346"/>
                  </a:cubicBezTo>
                  <a:cubicBezTo>
                    <a:pt x="6755151" y="3427146"/>
                    <a:pt x="6830637" y="3404629"/>
                    <a:pt x="6860731" y="3400389"/>
                  </a:cubicBezTo>
                  <a:close/>
                  <a:moveTo>
                    <a:pt x="3869167" y="3396876"/>
                  </a:moveTo>
                  <a:cubicBezTo>
                    <a:pt x="3854219" y="3396615"/>
                    <a:pt x="3824327" y="3396093"/>
                    <a:pt x="3824155" y="3406016"/>
                  </a:cubicBezTo>
                  <a:cubicBezTo>
                    <a:pt x="3839059" y="3408757"/>
                    <a:pt x="3850267" y="3408953"/>
                    <a:pt x="3857775" y="3407224"/>
                  </a:cubicBezTo>
                  <a:cubicBezTo>
                    <a:pt x="3865279" y="3405494"/>
                    <a:pt x="3869083" y="3401838"/>
                    <a:pt x="3869167" y="3396876"/>
                  </a:cubicBezTo>
                  <a:close/>
                  <a:moveTo>
                    <a:pt x="2895226" y="3393819"/>
                  </a:moveTo>
                  <a:lnTo>
                    <a:pt x="2895226" y="3393820"/>
                  </a:lnTo>
                  <a:cubicBezTo>
                    <a:pt x="2895184" y="3396298"/>
                    <a:pt x="2895173" y="3396918"/>
                    <a:pt x="2895182" y="3396453"/>
                  </a:cubicBezTo>
                  <a:close/>
                  <a:moveTo>
                    <a:pt x="3779555" y="3390350"/>
                  </a:moveTo>
                  <a:cubicBezTo>
                    <a:pt x="3749659" y="3389828"/>
                    <a:pt x="3704623" y="3398967"/>
                    <a:pt x="3734347" y="3409411"/>
                  </a:cubicBezTo>
                  <a:cubicBezTo>
                    <a:pt x="3734607" y="3394528"/>
                    <a:pt x="3779295" y="3405233"/>
                    <a:pt x="3779555" y="3390350"/>
                  </a:cubicBezTo>
                  <a:close/>
                  <a:moveTo>
                    <a:pt x="3570497" y="3371813"/>
                  </a:moveTo>
                  <a:cubicBezTo>
                    <a:pt x="3570237" y="3386696"/>
                    <a:pt x="3540326" y="3386174"/>
                    <a:pt x="3525204" y="3395835"/>
                  </a:cubicBezTo>
                  <a:cubicBezTo>
                    <a:pt x="3532680" y="3395965"/>
                    <a:pt x="3540128" y="3397337"/>
                    <a:pt x="3547595" y="3398087"/>
                  </a:cubicBezTo>
                  <a:cubicBezTo>
                    <a:pt x="3555059" y="3398837"/>
                    <a:pt x="3562539" y="3398968"/>
                    <a:pt x="3570065" y="3396618"/>
                  </a:cubicBezTo>
                  <a:cubicBezTo>
                    <a:pt x="3570151" y="3391658"/>
                    <a:pt x="3585357" y="3377034"/>
                    <a:pt x="3570497" y="3371813"/>
                  </a:cubicBezTo>
                  <a:close/>
                  <a:moveTo>
                    <a:pt x="4441799" y="3365309"/>
                  </a:moveTo>
                  <a:cubicBezTo>
                    <a:pt x="4411863" y="3366648"/>
                    <a:pt x="4385609" y="3371152"/>
                    <a:pt x="4377953" y="3380944"/>
                  </a:cubicBezTo>
                  <a:cubicBezTo>
                    <a:pt x="4437931" y="3372066"/>
                    <a:pt x="4497479" y="3387993"/>
                    <a:pt x="4527739" y="3368669"/>
                  </a:cubicBezTo>
                  <a:cubicBezTo>
                    <a:pt x="4505353" y="3365798"/>
                    <a:pt x="4471735" y="3363971"/>
                    <a:pt x="4441799" y="3365309"/>
                  </a:cubicBezTo>
                  <a:close/>
                  <a:moveTo>
                    <a:pt x="9566961" y="3361827"/>
                  </a:moveTo>
                  <a:cubicBezTo>
                    <a:pt x="9581161" y="3372287"/>
                    <a:pt x="9581161" y="3372287"/>
                    <a:pt x="9595641" y="3367433"/>
                  </a:cubicBezTo>
                  <a:cubicBezTo>
                    <a:pt x="9609859" y="3377896"/>
                    <a:pt x="9580983" y="3382500"/>
                    <a:pt x="9609771" y="3383002"/>
                  </a:cubicBezTo>
                  <a:cubicBezTo>
                    <a:pt x="9609591" y="3393214"/>
                    <a:pt x="9580803" y="3392711"/>
                    <a:pt x="9566337" y="3397565"/>
                  </a:cubicBezTo>
                  <a:cubicBezTo>
                    <a:pt x="9566337" y="3397565"/>
                    <a:pt x="9566515" y="3387355"/>
                    <a:pt x="9537747" y="3386853"/>
                  </a:cubicBezTo>
                  <a:cubicBezTo>
                    <a:pt x="9537747" y="3386853"/>
                    <a:pt x="9537747" y="3386853"/>
                    <a:pt x="9538103" y="3366429"/>
                  </a:cubicBezTo>
                  <a:cubicBezTo>
                    <a:pt x="9552409" y="3371786"/>
                    <a:pt x="9566603" y="3382249"/>
                    <a:pt x="9566961" y="3361827"/>
                  </a:cubicBezTo>
                  <a:close/>
                  <a:moveTo>
                    <a:pt x="3348575" y="3358232"/>
                  </a:moveTo>
                  <a:cubicBezTo>
                    <a:pt x="3348575" y="3358232"/>
                    <a:pt x="3348492" y="3362999"/>
                    <a:pt x="3348408" y="3367763"/>
                  </a:cubicBezTo>
                  <a:cubicBezTo>
                    <a:pt x="3332576" y="3367487"/>
                    <a:pt x="3301114" y="3357404"/>
                    <a:pt x="3285112" y="3366658"/>
                  </a:cubicBezTo>
                  <a:cubicBezTo>
                    <a:pt x="3269548" y="3352086"/>
                    <a:pt x="3332660" y="3362723"/>
                    <a:pt x="3348575" y="3358232"/>
                  </a:cubicBezTo>
                  <a:close/>
                  <a:moveTo>
                    <a:pt x="3664701" y="3343448"/>
                  </a:moveTo>
                  <a:cubicBezTo>
                    <a:pt x="3645721" y="3346141"/>
                    <a:pt x="3645511" y="3358233"/>
                    <a:pt x="3645251" y="3373118"/>
                  </a:cubicBezTo>
                  <a:cubicBezTo>
                    <a:pt x="3705057" y="3374162"/>
                    <a:pt x="3660633" y="3348572"/>
                    <a:pt x="3690635" y="3344133"/>
                  </a:cubicBezTo>
                  <a:cubicBezTo>
                    <a:pt x="3679439" y="3342697"/>
                    <a:pt x="3671027" y="3342550"/>
                    <a:pt x="3664701" y="3343448"/>
                  </a:cubicBezTo>
                  <a:close/>
                  <a:moveTo>
                    <a:pt x="3811899" y="3330440"/>
                  </a:moveTo>
                  <a:lnTo>
                    <a:pt x="3810331" y="3331197"/>
                  </a:lnTo>
                  <a:lnTo>
                    <a:pt x="3805663" y="3330855"/>
                  </a:lnTo>
                  <a:close/>
                  <a:moveTo>
                    <a:pt x="3852507" y="3326429"/>
                  </a:moveTo>
                  <a:cubicBezTo>
                    <a:pt x="3867949" y="3334563"/>
                    <a:pt x="3856139" y="3340912"/>
                    <a:pt x="3838555" y="3343882"/>
                  </a:cubicBezTo>
                  <a:cubicBezTo>
                    <a:pt x="3829763" y="3345367"/>
                    <a:pt x="3819523" y="3346008"/>
                    <a:pt x="3810519" y="3345605"/>
                  </a:cubicBezTo>
                  <a:cubicBezTo>
                    <a:pt x="3801513" y="3345203"/>
                    <a:pt x="3793749" y="3343756"/>
                    <a:pt x="3789899" y="3341067"/>
                  </a:cubicBezTo>
                  <a:lnTo>
                    <a:pt x="3810331" y="3331197"/>
                  </a:lnTo>
                  <a:lnTo>
                    <a:pt x="3829007" y="3332572"/>
                  </a:lnTo>
                  <a:cubicBezTo>
                    <a:pt x="3840699" y="3332777"/>
                    <a:pt x="3852417" y="3331671"/>
                    <a:pt x="3852507" y="3326429"/>
                  </a:cubicBezTo>
                  <a:close/>
                  <a:moveTo>
                    <a:pt x="3821333" y="3325885"/>
                  </a:moveTo>
                  <a:cubicBezTo>
                    <a:pt x="3821287" y="3328505"/>
                    <a:pt x="3817369" y="3329748"/>
                    <a:pt x="3813463" y="3330336"/>
                  </a:cubicBezTo>
                  <a:lnTo>
                    <a:pt x="3811899" y="3330440"/>
                  </a:lnTo>
                  <a:close/>
                  <a:moveTo>
                    <a:pt x="3818119" y="3315304"/>
                  </a:moveTo>
                  <a:lnTo>
                    <a:pt x="3795703" y="3321774"/>
                  </a:lnTo>
                  <a:cubicBezTo>
                    <a:pt x="3780679" y="3325854"/>
                    <a:pt x="3765687" y="3328074"/>
                    <a:pt x="3750871" y="3320372"/>
                  </a:cubicBezTo>
                  <a:cubicBezTo>
                    <a:pt x="3735559" y="3339955"/>
                    <a:pt x="3720439" y="3349616"/>
                    <a:pt x="3705147" y="3369200"/>
                  </a:cubicBezTo>
                  <a:cubicBezTo>
                    <a:pt x="3727629" y="3365870"/>
                    <a:pt x="3724699" y="3373263"/>
                    <a:pt x="3728171" y="3375185"/>
                  </a:cubicBezTo>
                  <a:cubicBezTo>
                    <a:pt x="3729327" y="3375825"/>
                    <a:pt x="3731195" y="3375858"/>
                    <a:pt x="3734951" y="3374683"/>
                  </a:cubicBezTo>
                  <a:cubicBezTo>
                    <a:pt x="3780419" y="3340738"/>
                    <a:pt x="3869689" y="3367109"/>
                    <a:pt x="3944891" y="3343609"/>
                  </a:cubicBezTo>
                  <a:cubicBezTo>
                    <a:pt x="3915151" y="3333164"/>
                    <a:pt x="3869945" y="3352226"/>
                    <a:pt x="3870379" y="3327420"/>
                  </a:cubicBezTo>
                  <a:cubicBezTo>
                    <a:pt x="3885435" y="3322720"/>
                    <a:pt x="3900207" y="3332903"/>
                    <a:pt x="3900467" y="3318019"/>
                  </a:cubicBezTo>
                  <a:cubicBezTo>
                    <a:pt x="3885467" y="3320239"/>
                    <a:pt x="3878007" y="3318868"/>
                    <a:pt x="3870565" y="3316877"/>
                  </a:cubicBezTo>
                  <a:lnTo>
                    <a:pt x="3860919" y="3315304"/>
                  </a:lnTo>
                  <a:close/>
                  <a:moveTo>
                    <a:pt x="3548331" y="3315304"/>
                  </a:moveTo>
                  <a:lnTo>
                    <a:pt x="3535740" y="3327782"/>
                  </a:lnTo>
                  <a:cubicBezTo>
                    <a:pt x="3533740" y="3335191"/>
                    <a:pt x="3533587" y="3343874"/>
                    <a:pt x="3525902" y="3356146"/>
                  </a:cubicBezTo>
                  <a:cubicBezTo>
                    <a:pt x="3525902" y="3356146"/>
                    <a:pt x="3551035" y="3362168"/>
                    <a:pt x="3557363" y="3360882"/>
                  </a:cubicBezTo>
                  <a:cubicBezTo>
                    <a:pt x="3559475" y="3360454"/>
                    <a:pt x="3559491" y="3359214"/>
                    <a:pt x="3555791" y="3356668"/>
                  </a:cubicBezTo>
                  <a:cubicBezTo>
                    <a:pt x="3540848" y="3356407"/>
                    <a:pt x="3555879" y="3351706"/>
                    <a:pt x="3555879" y="3351706"/>
                  </a:cubicBezTo>
                  <a:cubicBezTo>
                    <a:pt x="3585707" y="3357190"/>
                    <a:pt x="3600735" y="3352489"/>
                    <a:pt x="3630739" y="3348051"/>
                  </a:cubicBezTo>
                  <a:cubicBezTo>
                    <a:pt x="3615867" y="3342828"/>
                    <a:pt x="3604783" y="3335191"/>
                    <a:pt x="3593699" y="3327553"/>
                  </a:cubicBezTo>
                  <a:lnTo>
                    <a:pt x="3571563" y="3315304"/>
                  </a:lnTo>
                  <a:close/>
                  <a:moveTo>
                    <a:pt x="2533493" y="3315304"/>
                  </a:moveTo>
                  <a:lnTo>
                    <a:pt x="2536395" y="3317285"/>
                  </a:lnTo>
                  <a:cubicBezTo>
                    <a:pt x="2541748" y="3318696"/>
                    <a:pt x="2547825" y="3318647"/>
                    <a:pt x="2554382" y="3317832"/>
                  </a:cubicBezTo>
                  <a:lnTo>
                    <a:pt x="2567150" y="3315304"/>
                  </a:lnTo>
                  <a:close/>
                  <a:moveTo>
                    <a:pt x="2488313" y="3315304"/>
                  </a:moveTo>
                  <a:lnTo>
                    <a:pt x="2492610" y="3322333"/>
                  </a:lnTo>
                  <a:lnTo>
                    <a:pt x="2499925" y="3315304"/>
                  </a:lnTo>
                  <a:close/>
                  <a:moveTo>
                    <a:pt x="2430891" y="3315304"/>
                  </a:moveTo>
                  <a:lnTo>
                    <a:pt x="2432868" y="3316331"/>
                  </a:lnTo>
                  <a:lnTo>
                    <a:pt x="2436158" y="3315304"/>
                  </a:lnTo>
                  <a:close/>
                  <a:moveTo>
                    <a:pt x="4130603" y="296884"/>
                  </a:moveTo>
                  <a:lnTo>
                    <a:pt x="4130549" y="299799"/>
                  </a:lnTo>
                  <a:cubicBezTo>
                    <a:pt x="4130521" y="301505"/>
                    <a:pt x="4130501" y="302745"/>
                    <a:pt x="4130501" y="302745"/>
                  </a:cubicBezTo>
                  <a:cubicBezTo>
                    <a:pt x="4167755" y="293469"/>
                    <a:pt x="4167407" y="313314"/>
                    <a:pt x="4223163" y="304362"/>
                  </a:cubicBezTo>
                  <a:lnTo>
                    <a:pt x="4229567" y="301753"/>
                  </a:lnTo>
                  <a:lnTo>
                    <a:pt x="4193199" y="297752"/>
                  </a:lnTo>
                  <a:close/>
                  <a:moveTo>
                    <a:pt x="4064017" y="295961"/>
                  </a:moveTo>
                  <a:cubicBezTo>
                    <a:pt x="3975903" y="298142"/>
                    <a:pt x="3883047" y="306437"/>
                    <a:pt x="3780875" y="317051"/>
                  </a:cubicBezTo>
                  <a:cubicBezTo>
                    <a:pt x="3780791" y="322008"/>
                    <a:pt x="3784207" y="325476"/>
                    <a:pt x="3789373" y="328200"/>
                  </a:cubicBezTo>
                  <a:lnTo>
                    <a:pt x="3793285" y="329576"/>
                  </a:lnTo>
                  <a:lnTo>
                    <a:pt x="3957203" y="329576"/>
                  </a:lnTo>
                  <a:lnTo>
                    <a:pt x="3944737" y="324315"/>
                  </a:lnTo>
                  <a:cubicBezTo>
                    <a:pt x="3963437" y="314717"/>
                    <a:pt x="4000239" y="330247"/>
                    <a:pt x="3981967" y="315040"/>
                  </a:cubicBezTo>
                  <a:cubicBezTo>
                    <a:pt x="4023609" y="319489"/>
                    <a:pt x="4086195" y="318720"/>
                    <a:pt x="4115063" y="307593"/>
                  </a:cubicBezTo>
                  <a:lnTo>
                    <a:pt x="4126439" y="296827"/>
                  </a:lnTo>
                  <a:close/>
                  <a:moveTo>
                    <a:pt x="4977907" y="291259"/>
                  </a:moveTo>
                  <a:lnTo>
                    <a:pt x="4912407" y="292175"/>
                  </a:lnTo>
                  <a:lnTo>
                    <a:pt x="4912175" y="292211"/>
                  </a:lnTo>
                  <a:lnTo>
                    <a:pt x="4966975" y="293230"/>
                  </a:lnTo>
                  <a:close/>
                  <a:moveTo>
                    <a:pt x="5109463" y="289417"/>
                  </a:moveTo>
                  <a:lnTo>
                    <a:pt x="5045767" y="290308"/>
                  </a:lnTo>
                  <a:lnTo>
                    <a:pt x="5054175" y="292579"/>
                  </a:lnTo>
                  <a:cubicBezTo>
                    <a:pt x="5092307" y="299061"/>
                    <a:pt x="5140987" y="298050"/>
                    <a:pt x="5168911" y="291094"/>
                  </a:cubicBezTo>
                  <a:lnTo>
                    <a:pt x="5168915" y="290805"/>
                  </a:lnTo>
                  <a:close/>
                  <a:moveTo>
                    <a:pt x="11547523" y="233700"/>
                  </a:moveTo>
                  <a:cubicBezTo>
                    <a:pt x="11473219" y="242328"/>
                    <a:pt x="11399337" y="226150"/>
                    <a:pt x="11361911" y="245348"/>
                  </a:cubicBezTo>
                  <a:cubicBezTo>
                    <a:pt x="11417429" y="251280"/>
                    <a:pt x="11528627" y="253221"/>
                    <a:pt x="11547523" y="233700"/>
                  </a:cubicBezTo>
                  <a:close/>
                  <a:moveTo>
                    <a:pt x="11677937" y="196275"/>
                  </a:moveTo>
                  <a:cubicBezTo>
                    <a:pt x="11677677" y="211158"/>
                    <a:pt x="11733289" y="212129"/>
                    <a:pt x="11715019" y="196922"/>
                  </a:cubicBezTo>
                  <a:cubicBezTo>
                    <a:pt x="11715019" y="196922"/>
                    <a:pt x="11715019" y="196922"/>
                    <a:pt x="11677937" y="196275"/>
                  </a:cubicBezTo>
                  <a:close/>
                  <a:moveTo>
                    <a:pt x="5116325" y="195385"/>
                  </a:moveTo>
                  <a:cubicBezTo>
                    <a:pt x="5116325" y="195385"/>
                    <a:pt x="5116147" y="205596"/>
                    <a:pt x="5151811" y="206218"/>
                  </a:cubicBezTo>
                  <a:cubicBezTo>
                    <a:pt x="5151811" y="206218"/>
                    <a:pt x="5151811" y="206218"/>
                    <a:pt x="5151453" y="226642"/>
                  </a:cubicBezTo>
                  <a:cubicBezTo>
                    <a:pt x="5133697" y="221224"/>
                    <a:pt x="5116059" y="210702"/>
                    <a:pt x="5115703" y="231124"/>
                  </a:cubicBezTo>
                  <a:cubicBezTo>
                    <a:pt x="5098063" y="220602"/>
                    <a:pt x="5098063" y="220602"/>
                    <a:pt x="5080127" y="225397"/>
                  </a:cubicBezTo>
                  <a:cubicBezTo>
                    <a:pt x="5062465" y="214874"/>
                    <a:pt x="5098241" y="210391"/>
                    <a:pt x="5062555" y="209768"/>
                  </a:cubicBezTo>
                  <a:cubicBezTo>
                    <a:pt x="5062731" y="199556"/>
                    <a:pt x="5098419" y="200179"/>
                    <a:pt x="5116325" y="195385"/>
                  </a:cubicBezTo>
                  <a:close/>
                  <a:moveTo>
                    <a:pt x="11617825" y="188401"/>
                  </a:moveTo>
                  <a:cubicBezTo>
                    <a:pt x="11603939" y="187539"/>
                    <a:pt x="11594623" y="189857"/>
                    <a:pt x="11603719" y="199943"/>
                  </a:cubicBezTo>
                  <a:cubicBezTo>
                    <a:pt x="11622267" y="200266"/>
                    <a:pt x="11659235" y="205873"/>
                    <a:pt x="11659407" y="195952"/>
                  </a:cubicBezTo>
                  <a:cubicBezTo>
                    <a:pt x="11650187" y="193309"/>
                    <a:pt x="11631719" y="189265"/>
                    <a:pt x="11617825" y="188401"/>
                  </a:cubicBezTo>
                  <a:close/>
                  <a:moveTo>
                    <a:pt x="12039827" y="175917"/>
                  </a:moveTo>
                  <a:cubicBezTo>
                    <a:pt x="12025935" y="175054"/>
                    <a:pt x="12011999" y="177292"/>
                    <a:pt x="12011911" y="182254"/>
                  </a:cubicBezTo>
                  <a:cubicBezTo>
                    <a:pt x="12048971" y="182901"/>
                    <a:pt x="12048711" y="197783"/>
                    <a:pt x="12067413" y="188185"/>
                  </a:cubicBezTo>
                  <a:cubicBezTo>
                    <a:pt x="12067539" y="180743"/>
                    <a:pt x="12053711" y="176780"/>
                    <a:pt x="12039827" y="175917"/>
                  </a:cubicBezTo>
                  <a:close/>
                  <a:moveTo>
                    <a:pt x="12160335" y="174919"/>
                  </a:moveTo>
                  <a:cubicBezTo>
                    <a:pt x="12086115" y="178586"/>
                    <a:pt x="12196899" y="205334"/>
                    <a:pt x="12178629" y="190126"/>
                  </a:cubicBezTo>
                  <a:cubicBezTo>
                    <a:pt x="12178629" y="190126"/>
                    <a:pt x="12178629" y="190126"/>
                    <a:pt x="12160075" y="189803"/>
                  </a:cubicBezTo>
                  <a:cubicBezTo>
                    <a:pt x="12178807" y="180204"/>
                    <a:pt x="12160163" y="184841"/>
                    <a:pt x="12160335" y="174919"/>
                  </a:cubicBezTo>
                  <a:close/>
                  <a:moveTo>
                    <a:pt x="8994091" y="168333"/>
                  </a:moveTo>
                  <a:cubicBezTo>
                    <a:pt x="9028959" y="169537"/>
                    <a:pt x="9066171" y="171379"/>
                    <a:pt x="9103371" y="172028"/>
                  </a:cubicBezTo>
                  <a:cubicBezTo>
                    <a:pt x="9065755" y="195206"/>
                    <a:pt x="9066253" y="166614"/>
                    <a:pt x="9028607" y="189791"/>
                  </a:cubicBezTo>
                  <a:cubicBezTo>
                    <a:pt x="8898351" y="187517"/>
                    <a:pt x="8712453" y="174738"/>
                    <a:pt x="8581777" y="196293"/>
                  </a:cubicBezTo>
                  <a:cubicBezTo>
                    <a:pt x="8600735" y="177556"/>
                    <a:pt x="8507265" y="199758"/>
                    <a:pt x="8469979" y="203874"/>
                  </a:cubicBezTo>
                  <a:cubicBezTo>
                    <a:pt x="8488663" y="199433"/>
                    <a:pt x="8507347" y="194994"/>
                    <a:pt x="8507431" y="190227"/>
                  </a:cubicBezTo>
                  <a:cubicBezTo>
                    <a:pt x="8452039" y="165427"/>
                    <a:pt x="8358595" y="187628"/>
                    <a:pt x="8284249" y="181565"/>
                  </a:cubicBezTo>
                  <a:cubicBezTo>
                    <a:pt x="8247267" y="166618"/>
                    <a:pt x="8377527" y="168892"/>
                    <a:pt x="8377363" y="178424"/>
                  </a:cubicBezTo>
                  <a:cubicBezTo>
                    <a:pt x="8433443" y="165102"/>
                    <a:pt x="8507681" y="175932"/>
                    <a:pt x="8563591" y="172140"/>
                  </a:cubicBezTo>
                  <a:cubicBezTo>
                    <a:pt x="8563421" y="181671"/>
                    <a:pt x="8600819" y="172789"/>
                    <a:pt x="8619253" y="182646"/>
                  </a:cubicBezTo>
                  <a:cubicBezTo>
                    <a:pt x="8731299" y="160768"/>
                    <a:pt x="8842791" y="172247"/>
                    <a:pt x="8954427" y="174196"/>
                  </a:cubicBezTo>
                  <a:lnTo>
                    <a:pt x="8929489" y="168415"/>
                  </a:lnTo>
                  <a:close/>
                  <a:moveTo>
                    <a:pt x="8926615" y="167751"/>
                  </a:moveTo>
                  <a:lnTo>
                    <a:pt x="8929489" y="168415"/>
                  </a:lnTo>
                  <a:lnTo>
                    <a:pt x="8898683" y="168455"/>
                  </a:lnTo>
                  <a:cubicBezTo>
                    <a:pt x="8907995" y="168618"/>
                    <a:pt x="8917325" y="167588"/>
                    <a:pt x="8926615" y="167751"/>
                  </a:cubicBezTo>
                  <a:close/>
                  <a:moveTo>
                    <a:pt x="8024923" y="167505"/>
                  </a:moveTo>
                  <a:cubicBezTo>
                    <a:pt x="8061853" y="168150"/>
                    <a:pt x="8098835" y="167603"/>
                    <a:pt x="8138077" y="167693"/>
                  </a:cubicBezTo>
                  <a:cubicBezTo>
                    <a:pt x="8177345" y="167781"/>
                    <a:pt x="8218899" y="168506"/>
                    <a:pt x="8265031" y="171696"/>
                  </a:cubicBezTo>
                  <a:cubicBezTo>
                    <a:pt x="8190971" y="179937"/>
                    <a:pt x="8117271" y="169117"/>
                    <a:pt x="8006303" y="176713"/>
                  </a:cubicBezTo>
                  <a:cubicBezTo>
                    <a:pt x="8006388" y="171948"/>
                    <a:pt x="8024839" y="172270"/>
                    <a:pt x="8024923" y="167505"/>
                  </a:cubicBezTo>
                  <a:close/>
                  <a:moveTo>
                    <a:pt x="9208657" y="162096"/>
                  </a:moveTo>
                  <a:cubicBezTo>
                    <a:pt x="9222949" y="164284"/>
                    <a:pt x="9237203" y="168404"/>
                    <a:pt x="9237115" y="173565"/>
                  </a:cubicBezTo>
                  <a:cubicBezTo>
                    <a:pt x="9198911" y="172899"/>
                    <a:pt x="9198731" y="183223"/>
                    <a:pt x="9160525" y="182556"/>
                  </a:cubicBezTo>
                  <a:cubicBezTo>
                    <a:pt x="9160795" y="167071"/>
                    <a:pt x="9122499" y="171565"/>
                    <a:pt x="9103387" y="171231"/>
                  </a:cubicBezTo>
                  <a:cubicBezTo>
                    <a:pt x="9103747" y="150584"/>
                    <a:pt x="9160705" y="172232"/>
                    <a:pt x="9179727" y="177729"/>
                  </a:cubicBezTo>
                  <a:cubicBezTo>
                    <a:pt x="9198911" y="172899"/>
                    <a:pt x="9199091" y="162575"/>
                    <a:pt x="9179999" y="162241"/>
                  </a:cubicBezTo>
                  <a:cubicBezTo>
                    <a:pt x="9180043" y="159661"/>
                    <a:pt x="9194365" y="159911"/>
                    <a:pt x="9208657" y="162096"/>
                  </a:cubicBezTo>
                  <a:close/>
                  <a:moveTo>
                    <a:pt x="10717719" y="159198"/>
                  </a:moveTo>
                  <a:cubicBezTo>
                    <a:pt x="10678587" y="160841"/>
                    <a:pt x="10626297" y="169233"/>
                    <a:pt x="10584527" y="172226"/>
                  </a:cubicBezTo>
                  <a:cubicBezTo>
                    <a:pt x="10621349" y="187757"/>
                    <a:pt x="10732709" y="179776"/>
                    <a:pt x="10751587" y="160255"/>
                  </a:cubicBezTo>
                  <a:cubicBezTo>
                    <a:pt x="10742343" y="158852"/>
                    <a:pt x="10730761" y="158651"/>
                    <a:pt x="10717719" y="159198"/>
                  </a:cubicBezTo>
                  <a:close/>
                  <a:moveTo>
                    <a:pt x="7988791" y="157340"/>
                  </a:moveTo>
                  <a:cubicBezTo>
                    <a:pt x="8006635" y="157651"/>
                    <a:pt x="7988459" y="176400"/>
                    <a:pt x="8006219" y="181479"/>
                  </a:cubicBezTo>
                  <a:cubicBezTo>
                    <a:pt x="7970475" y="185620"/>
                    <a:pt x="7952629" y="185309"/>
                    <a:pt x="7934975" y="175466"/>
                  </a:cubicBezTo>
                  <a:cubicBezTo>
                    <a:pt x="7953045" y="161482"/>
                    <a:pt x="7970641" y="176090"/>
                    <a:pt x="7988623" y="166871"/>
                  </a:cubicBezTo>
                  <a:cubicBezTo>
                    <a:pt x="7988791" y="157340"/>
                    <a:pt x="7988791" y="157340"/>
                    <a:pt x="7988791" y="157340"/>
                  </a:cubicBezTo>
                  <a:close/>
                  <a:moveTo>
                    <a:pt x="7641001" y="156035"/>
                  </a:moveTo>
                  <a:cubicBezTo>
                    <a:pt x="7641001" y="156035"/>
                    <a:pt x="7641001" y="156035"/>
                    <a:pt x="7658737" y="161113"/>
                  </a:cubicBezTo>
                  <a:cubicBezTo>
                    <a:pt x="7676579" y="161425"/>
                    <a:pt x="7729895" y="171888"/>
                    <a:pt x="7783485" y="168056"/>
                  </a:cubicBezTo>
                  <a:cubicBezTo>
                    <a:pt x="7783069" y="191882"/>
                    <a:pt x="7694567" y="152204"/>
                    <a:pt x="7711911" y="181107"/>
                  </a:cubicBezTo>
                  <a:cubicBezTo>
                    <a:pt x="7694151" y="176029"/>
                    <a:pt x="7658403" y="180173"/>
                    <a:pt x="7640667" y="175096"/>
                  </a:cubicBezTo>
                  <a:cubicBezTo>
                    <a:pt x="7658655" y="165878"/>
                    <a:pt x="7640831" y="165566"/>
                    <a:pt x="7641001" y="156035"/>
                  </a:cubicBezTo>
                  <a:close/>
                  <a:moveTo>
                    <a:pt x="10455063" y="155079"/>
                  </a:moveTo>
                  <a:cubicBezTo>
                    <a:pt x="10436511" y="154755"/>
                    <a:pt x="10325231" y="157775"/>
                    <a:pt x="10399021" y="178914"/>
                  </a:cubicBezTo>
                  <a:cubicBezTo>
                    <a:pt x="10417811" y="164354"/>
                    <a:pt x="10436167" y="174600"/>
                    <a:pt x="10491775" y="175571"/>
                  </a:cubicBezTo>
                  <a:cubicBezTo>
                    <a:pt x="10473419" y="165325"/>
                    <a:pt x="10492033" y="160687"/>
                    <a:pt x="10473503" y="160362"/>
                  </a:cubicBezTo>
                  <a:cubicBezTo>
                    <a:pt x="10454719" y="174924"/>
                    <a:pt x="10455063" y="155079"/>
                    <a:pt x="10455063" y="155079"/>
                  </a:cubicBezTo>
                  <a:close/>
                  <a:moveTo>
                    <a:pt x="6887383" y="154203"/>
                  </a:moveTo>
                  <a:cubicBezTo>
                    <a:pt x="6897807" y="153788"/>
                    <a:pt x="6908175" y="155160"/>
                    <a:pt x="6918547" y="157725"/>
                  </a:cubicBezTo>
                  <a:cubicBezTo>
                    <a:pt x="6918463" y="162491"/>
                    <a:pt x="6876777" y="166530"/>
                    <a:pt x="6856059" y="161401"/>
                  </a:cubicBezTo>
                  <a:cubicBezTo>
                    <a:pt x="6866533" y="156820"/>
                    <a:pt x="6876985" y="154616"/>
                    <a:pt x="6887383" y="154203"/>
                  </a:cubicBezTo>
                  <a:close/>
                  <a:moveTo>
                    <a:pt x="9844019" y="149207"/>
                  </a:moveTo>
                  <a:cubicBezTo>
                    <a:pt x="9861863" y="149518"/>
                    <a:pt x="9879515" y="159360"/>
                    <a:pt x="9897273" y="164436"/>
                  </a:cubicBezTo>
                  <a:cubicBezTo>
                    <a:pt x="9897191" y="169201"/>
                    <a:pt x="9843849" y="158737"/>
                    <a:pt x="9844019" y="149207"/>
                  </a:cubicBezTo>
                  <a:close/>
                  <a:moveTo>
                    <a:pt x="7194933" y="148250"/>
                  </a:moveTo>
                  <a:cubicBezTo>
                    <a:pt x="7287665" y="169889"/>
                    <a:pt x="7399719" y="151824"/>
                    <a:pt x="7492739" y="158454"/>
                  </a:cubicBezTo>
                  <a:cubicBezTo>
                    <a:pt x="7511015" y="178795"/>
                    <a:pt x="7585843" y="160079"/>
                    <a:pt x="7622893" y="170735"/>
                  </a:cubicBezTo>
                  <a:cubicBezTo>
                    <a:pt x="7566691" y="189775"/>
                    <a:pt x="7492647" y="163457"/>
                    <a:pt x="7417997" y="172164"/>
                  </a:cubicBezTo>
                  <a:cubicBezTo>
                    <a:pt x="7417997" y="172164"/>
                    <a:pt x="7417911" y="177169"/>
                    <a:pt x="7436531" y="177495"/>
                  </a:cubicBezTo>
                  <a:cubicBezTo>
                    <a:pt x="7380683" y="176519"/>
                    <a:pt x="7306203" y="175220"/>
                    <a:pt x="7231635" y="178922"/>
                  </a:cubicBezTo>
                  <a:cubicBezTo>
                    <a:pt x="7231547" y="183925"/>
                    <a:pt x="7250173" y="184250"/>
                    <a:pt x="7250173" y="184250"/>
                  </a:cubicBezTo>
                  <a:cubicBezTo>
                    <a:pt x="7194235" y="188279"/>
                    <a:pt x="7082503" y="186328"/>
                    <a:pt x="7007875" y="195035"/>
                  </a:cubicBezTo>
                  <a:cubicBezTo>
                    <a:pt x="7082591" y="181325"/>
                    <a:pt x="7027173" y="155332"/>
                    <a:pt x="6990031" y="149679"/>
                  </a:cubicBezTo>
                  <a:cubicBezTo>
                    <a:pt x="7027173" y="155332"/>
                    <a:pt x="7138643" y="172295"/>
                    <a:pt x="7194933" y="148250"/>
                  </a:cubicBezTo>
                  <a:close/>
                  <a:moveTo>
                    <a:pt x="3149895" y="147655"/>
                  </a:moveTo>
                  <a:cubicBezTo>
                    <a:pt x="3159390" y="148118"/>
                    <a:pt x="3167957" y="149459"/>
                    <a:pt x="3172827" y="151927"/>
                  </a:cubicBezTo>
                  <a:cubicBezTo>
                    <a:pt x="3172745" y="156694"/>
                    <a:pt x="3172662" y="161458"/>
                    <a:pt x="3153034" y="161116"/>
                  </a:cubicBezTo>
                  <a:cubicBezTo>
                    <a:pt x="3153119" y="156351"/>
                    <a:pt x="3153119" y="156351"/>
                    <a:pt x="3153119" y="156351"/>
                  </a:cubicBezTo>
                  <a:cubicBezTo>
                    <a:pt x="3153119" y="156351"/>
                    <a:pt x="3113970" y="150899"/>
                    <a:pt x="3113804" y="160431"/>
                  </a:cubicBezTo>
                  <a:cubicBezTo>
                    <a:pt x="3094283" y="155323"/>
                    <a:pt x="3104167" y="150728"/>
                    <a:pt x="3121366" y="148646"/>
                  </a:cubicBezTo>
                  <a:cubicBezTo>
                    <a:pt x="3129966" y="147605"/>
                    <a:pt x="3140398" y="147190"/>
                    <a:pt x="3149895" y="147655"/>
                  </a:cubicBezTo>
                  <a:close/>
                  <a:moveTo>
                    <a:pt x="9719211" y="147028"/>
                  </a:moveTo>
                  <a:cubicBezTo>
                    <a:pt x="9754873" y="147651"/>
                    <a:pt x="9754873" y="147651"/>
                    <a:pt x="9754873" y="147651"/>
                  </a:cubicBezTo>
                  <a:cubicBezTo>
                    <a:pt x="9754707" y="157182"/>
                    <a:pt x="9754623" y="161946"/>
                    <a:pt x="9736779" y="161635"/>
                  </a:cubicBezTo>
                  <a:cubicBezTo>
                    <a:pt x="9719211" y="147028"/>
                    <a:pt x="9719211" y="147028"/>
                    <a:pt x="9719211" y="147028"/>
                  </a:cubicBezTo>
                  <a:close/>
                  <a:moveTo>
                    <a:pt x="6819839" y="146470"/>
                  </a:moveTo>
                  <a:cubicBezTo>
                    <a:pt x="6838047" y="170620"/>
                    <a:pt x="6726279" y="163903"/>
                    <a:pt x="6651727" y="162602"/>
                  </a:cubicBezTo>
                  <a:cubicBezTo>
                    <a:pt x="6651811" y="157837"/>
                    <a:pt x="6651811" y="157837"/>
                    <a:pt x="6633245" y="152747"/>
                  </a:cubicBezTo>
                  <a:cubicBezTo>
                    <a:pt x="6670685" y="143867"/>
                    <a:pt x="6782203" y="164879"/>
                    <a:pt x="6819839" y="146470"/>
                  </a:cubicBezTo>
                  <a:close/>
                  <a:moveTo>
                    <a:pt x="10863117" y="144211"/>
                  </a:moveTo>
                  <a:cubicBezTo>
                    <a:pt x="10853843" y="144670"/>
                    <a:pt x="10844535" y="146989"/>
                    <a:pt x="10844451" y="151950"/>
                  </a:cubicBezTo>
                  <a:cubicBezTo>
                    <a:pt x="10862895" y="157235"/>
                    <a:pt x="10881419" y="157558"/>
                    <a:pt x="10881593" y="147636"/>
                  </a:cubicBezTo>
                  <a:cubicBezTo>
                    <a:pt x="10881635" y="145154"/>
                    <a:pt x="10872391" y="143752"/>
                    <a:pt x="10863117" y="144211"/>
                  </a:cubicBezTo>
                  <a:close/>
                  <a:moveTo>
                    <a:pt x="7099895" y="142420"/>
                  </a:moveTo>
                  <a:cubicBezTo>
                    <a:pt x="7130929" y="143559"/>
                    <a:pt x="7159539" y="147632"/>
                    <a:pt x="7159455" y="152398"/>
                  </a:cubicBezTo>
                  <a:cubicBezTo>
                    <a:pt x="7121225" y="151731"/>
                    <a:pt x="7063987" y="145964"/>
                    <a:pt x="7025703" y="150063"/>
                  </a:cubicBezTo>
                  <a:cubicBezTo>
                    <a:pt x="7035383" y="143082"/>
                    <a:pt x="7068863" y="141282"/>
                    <a:pt x="7099895" y="142420"/>
                  </a:cubicBezTo>
                  <a:close/>
                  <a:moveTo>
                    <a:pt x="9441431" y="142180"/>
                  </a:moveTo>
                  <a:cubicBezTo>
                    <a:pt x="9441085" y="162107"/>
                    <a:pt x="9441085" y="162107"/>
                    <a:pt x="9477771" y="182680"/>
                  </a:cubicBezTo>
                  <a:cubicBezTo>
                    <a:pt x="9440737" y="182034"/>
                    <a:pt x="9459415" y="172393"/>
                    <a:pt x="9422299" y="176729"/>
                  </a:cubicBezTo>
                  <a:cubicBezTo>
                    <a:pt x="9422385" y="171747"/>
                    <a:pt x="9440911" y="172069"/>
                    <a:pt x="9459415" y="172393"/>
                  </a:cubicBezTo>
                  <a:cubicBezTo>
                    <a:pt x="9459503" y="167412"/>
                    <a:pt x="9422385" y="171747"/>
                    <a:pt x="9422559" y="161783"/>
                  </a:cubicBezTo>
                  <a:cubicBezTo>
                    <a:pt x="9385095" y="186047"/>
                    <a:pt x="9311029" y="184754"/>
                    <a:pt x="9236767" y="193423"/>
                  </a:cubicBezTo>
                  <a:cubicBezTo>
                    <a:pt x="9255557" y="178801"/>
                    <a:pt x="9292761" y="169484"/>
                    <a:pt x="9255815" y="163856"/>
                  </a:cubicBezTo>
                  <a:cubicBezTo>
                    <a:pt x="9292761" y="169484"/>
                    <a:pt x="9422299" y="176729"/>
                    <a:pt x="9441431" y="142180"/>
                  </a:cubicBezTo>
                  <a:close/>
                  <a:moveTo>
                    <a:pt x="3357651" y="131158"/>
                  </a:moveTo>
                  <a:cubicBezTo>
                    <a:pt x="3339100" y="130834"/>
                    <a:pt x="3339011" y="135791"/>
                    <a:pt x="3357564" y="136115"/>
                  </a:cubicBezTo>
                  <a:cubicBezTo>
                    <a:pt x="3357651" y="131158"/>
                    <a:pt x="3357651" y="131158"/>
                    <a:pt x="3357651" y="131158"/>
                  </a:cubicBezTo>
                  <a:close/>
                  <a:moveTo>
                    <a:pt x="5421575" y="127648"/>
                  </a:moveTo>
                  <a:cubicBezTo>
                    <a:pt x="5430775" y="127437"/>
                    <a:pt x="5439959" y="128044"/>
                    <a:pt x="5449135" y="129098"/>
                  </a:cubicBezTo>
                  <a:cubicBezTo>
                    <a:pt x="5467485" y="131207"/>
                    <a:pt x="5485827" y="135102"/>
                    <a:pt x="5504169" y="137805"/>
                  </a:cubicBezTo>
                  <a:cubicBezTo>
                    <a:pt x="5467631" y="122867"/>
                    <a:pt x="5688135" y="136250"/>
                    <a:pt x="5559419" y="134003"/>
                  </a:cubicBezTo>
                  <a:cubicBezTo>
                    <a:pt x="5540873" y="143212"/>
                    <a:pt x="5504169" y="137805"/>
                    <a:pt x="5485703" y="142249"/>
                  </a:cubicBezTo>
                  <a:cubicBezTo>
                    <a:pt x="5467299" y="141927"/>
                    <a:pt x="5467381" y="137163"/>
                    <a:pt x="5467463" y="132398"/>
                  </a:cubicBezTo>
                  <a:cubicBezTo>
                    <a:pt x="5448999" y="136842"/>
                    <a:pt x="5430451" y="146050"/>
                    <a:pt x="5393913" y="131114"/>
                  </a:cubicBezTo>
                  <a:cubicBezTo>
                    <a:pt x="5403157" y="128892"/>
                    <a:pt x="5412373" y="127861"/>
                    <a:pt x="5421575" y="127648"/>
                  </a:cubicBezTo>
                  <a:close/>
                  <a:moveTo>
                    <a:pt x="5351683" y="124418"/>
                  </a:moveTo>
                  <a:cubicBezTo>
                    <a:pt x="5367277" y="124690"/>
                    <a:pt x="5385099" y="126192"/>
                    <a:pt x="5393997" y="126348"/>
                  </a:cubicBezTo>
                  <a:cubicBezTo>
                    <a:pt x="5375845" y="145097"/>
                    <a:pt x="5340429" y="130180"/>
                    <a:pt x="5322587" y="129870"/>
                  </a:cubicBezTo>
                  <a:cubicBezTo>
                    <a:pt x="5322671" y="125103"/>
                    <a:pt x="5336063" y="124145"/>
                    <a:pt x="5351683" y="124418"/>
                  </a:cubicBezTo>
                  <a:close/>
                  <a:moveTo>
                    <a:pt x="3357824" y="121245"/>
                  </a:moveTo>
                  <a:cubicBezTo>
                    <a:pt x="3302215" y="120274"/>
                    <a:pt x="3320574" y="130511"/>
                    <a:pt x="3320484" y="135467"/>
                  </a:cubicBezTo>
                  <a:cubicBezTo>
                    <a:pt x="3320484" y="135467"/>
                    <a:pt x="3338926" y="140748"/>
                    <a:pt x="3338926" y="140748"/>
                  </a:cubicBezTo>
                  <a:cubicBezTo>
                    <a:pt x="3357480" y="141072"/>
                    <a:pt x="3302044" y="130188"/>
                    <a:pt x="3339183" y="125877"/>
                  </a:cubicBezTo>
                  <a:cubicBezTo>
                    <a:pt x="3339183" y="125877"/>
                    <a:pt x="3339183" y="125877"/>
                    <a:pt x="3357738" y="126201"/>
                  </a:cubicBezTo>
                  <a:cubicBezTo>
                    <a:pt x="3357738" y="126201"/>
                    <a:pt x="3357738" y="126201"/>
                    <a:pt x="3357824" y="121245"/>
                  </a:cubicBezTo>
                  <a:close/>
                  <a:moveTo>
                    <a:pt x="5231493" y="119490"/>
                  </a:moveTo>
                  <a:cubicBezTo>
                    <a:pt x="5235723" y="119116"/>
                    <a:pt x="5241565" y="119516"/>
                    <a:pt x="5248057" y="120226"/>
                  </a:cubicBezTo>
                  <a:cubicBezTo>
                    <a:pt x="5261043" y="121646"/>
                    <a:pt x="5276619" y="124300"/>
                    <a:pt x="5287009" y="124481"/>
                  </a:cubicBezTo>
                  <a:cubicBezTo>
                    <a:pt x="5286843" y="134012"/>
                    <a:pt x="5245323" y="128520"/>
                    <a:pt x="5224603" y="123392"/>
                  </a:cubicBezTo>
                  <a:cubicBezTo>
                    <a:pt x="5224647" y="121009"/>
                    <a:pt x="5227263" y="119863"/>
                    <a:pt x="5231493" y="119490"/>
                  </a:cubicBezTo>
                  <a:close/>
                  <a:moveTo>
                    <a:pt x="3255004" y="118830"/>
                  </a:moveTo>
                  <a:cubicBezTo>
                    <a:pt x="3253562" y="118185"/>
                    <a:pt x="3251244" y="118145"/>
                    <a:pt x="3246584" y="119303"/>
                  </a:cubicBezTo>
                  <a:cubicBezTo>
                    <a:pt x="3190454" y="148073"/>
                    <a:pt x="3079583" y="126305"/>
                    <a:pt x="3005014" y="149795"/>
                  </a:cubicBezTo>
                  <a:cubicBezTo>
                    <a:pt x="3042009" y="155399"/>
                    <a:pt x="3079410" y="136218"/>
                    <a:pt x="3097529" y="161327"/>
                  </a:cubicBezTo>
                  <a:cubicBezTo>
                    <a:pt x="3078804" y="170917"/>
                    <a:pt x="3042009" y="155399"/>
                    <a:pt x="3041662" y="175227"/>
                  </a:cubicBezTo>
                  <a:cubicBezTo>
                    <a:pt x="3078804" y="170917"/>
                    <a:pt x="3097271" y="176198"/>
                    <a:pt x="3115711" y="181478"/>
                  </a:cubicBezTo>
                  <a:cubicBezTo>
                    <a:pt x="3153051" y="167255"/>
                    <a:pt x="3208748" y="163268"/>
                    <a:pt x="3227624" y="143764"/>
                  </a:cubicBezTo>
                  <a:cubicBezTo>
                    <a:pt x="3246152" y="144087"/>
                    <a:pt x="3246152" y="144087"/>
                    <a:pt x="3264704" y="144411"/>
                  </a:cubicBezTo>
                  <a:cubicBezTo>
                    <a:pt x="3264788" y="139454"/>
                    <a:pt x="3264876" y="134497"/>
                    <a:pt x="3283575" y="124906"/>
                  </a:cubicBezTo>
                  <a:cubicBezTo>
                    <a:pt x="3255700" y="128138"/>
                    <a:pt x="3259314" y="120764"/>
                    <a:pt x="3255004" y="118830"/>
                  </a:cubicBezTo>
                  <a:close/>
                  <a:moveTo>
                    <a:pt x="5064359" y="106294"/>
                  </a:moveTo>
                  <a:cubicBezTo>
                    <a:pt x="5099773" y="121212"/>
                    <a:pt x="5153443" y="112614"/>
                    <a:pt x="5206867" y="118316"/>
                  </a:cubicBezTo>
                  <a:cubicBezTo>
                    <a:pt x="5188859" y="127533"/>
                    <a:pt x="5135431" y="121834"/>
                    <a:pt x="5117531" y="126289"/>
                  </a:cubicBezTo>
                  <a:cubicBezTo>
                    <a:pt x="5099939" y="111680"/>
                    <a:pt x="5063943" y="130119"/>
                    <a:pt x="5046373" y="115514"/>
                  </a:cubicBezTo>
                  <a:cubicBezTo>
                    <a:pt x="5046455" y="110747"/>
                    <a:pt x="5064277" y="111058"/>
                    <a:pt x="5064359" y="106294"/>
                  </a:cubicBezTo>
                  <a:close/>
                  <a:moveTo>
                    <a:pt x="2486589" y="106037"/>
                  </a:moveTo>
                  <a:cubicBezTo>
                    <a:pt x="2430721" y="119936"/>
                    <a:pt x="2338290" y="103449"/>
                    <a:pt x="2319503" y="117995"/>
                  </a:cubicBezTo>
                  <a:cubicBezTo>
                    <a:pt x="2356385" y="128556"/>
                    <a:pt x="2467604" y="130498"/>
                    <a:pt x="2486589" y="106037"/>
                  </a:cubicBezTo>
                  <a:close/>
                  <a:moveTo>
                    <a:pt x="4533761" y="102991"/>
                  </a:moveTo>
                  <a:lnTo>
                    <a:pt x="4543491" y="107271"/>
                  </a:lnTo>
                  <a:lnTo>
                    <a:pt x="4564911" y="107110"/>
                  </a:lnTo>
                  <a:lnTo>
                    <a:pt x="4550863" y="110522"/>
                  </a:lnTo>
                  <a:lnTo>
                    <a:pt x="4564747" y="116641"/>
                  </a:lnTo>
                  <a:lnTo>
                    <a:pt x="4531545" y="113522"/>
                  </a:lnTo>
                  <a:lnTo>
                    <a:pt x="4484495" y="115240"/>
                  </a:lnTo>
                  <a:lnTo>
                    <a:pt x="4503031" y="110844"/>
                  </a:lnTo>
                  <a:lnTo>
                    <a:pt x="4502423" y="110786"/>
                  </a:lnTo>
                  <a:cubicBezTo>
                    <a:pt x="4502507" y="106021"/>
                    <a:pt x="4518165" y="102719"/>
                    <a:pt x="4533761" y="102991"/>
                  </a:cubicBezTo>
                  <a:close/>
                  <a:moveTo>
                    <a:pt x="4838135" y="102346"/>
                  </a:moveTo>
                  <a:cubicBezTo>
                    <a:pt x="4856993" y="107441"/>
                    <a:pt x="4856909" y="112207"/>
                    <a:pt x="4875687" y="122068"/>
                  </a:cubicBezTo>
                  <a:cubicBezTo>
                    <a:pt x="4913575" y="122730"/>
                    <a:pt x="4932603" y="118295"/>
                    <a:pt x="4932851" y="103999"/>
                  </a:cubicBezTo>
                  <a:cubicBezTo>
                    <a:pt x="4932769" y="108764"/>
                    <a:pt x="4970513" y="118957"/>
                    <a:pt x="4970763" y="104661"/>
                  </a:cubicBezTo>
                  <a:cubicBezTo>
                    <a:pt x="5008487" y="114853"/>
                    <a:pt x="5008487" y="114853"/>
                    <a:pt x="5046123" y="129810"/>
                  </a:cubicBezTo>
                  <a:cubicBezTo>
                    <a:pt x="4932353" y="132592"/>
                    <a:pt x="4837967" y="111876"/>
                    <a:pt x="4742811" y="134049"/>
                  </a:cubicBezTo>
                  <a:cubicBezTo>
                    <a:pt x="4761837" y="129616"/>
                    <a:pt x="4799971" y="115980"/>
                    <a:pt x="4743143" y="114988"/>
                  </a:cubicBezTo>
                  <a:cubicBezTo>
                    <a:pt x="4762253" y="105787"/>
                    <a:pt x="4837719" y="126172"/>
                    <a:pt x="4838135" y="102346"/>
                  </a:cubicBezTo>
                  <a:close/>
                  <a:moveTo>
                    <a:pt x="3469500" y="96543"/>
                  </a:moveTo>
                  <a:cubicBezTo>
                    <a:pt x="3464880" y="95842"/>
                    <a:pt x="3460240" y="95761"/>
                    <a:pt x="3450924" y="98078"/>
                  </a:cubicBezTo>
                  <a:cubicBezTo>
                    <a:pt x="3450924" y="98078"/>
                    <a:pt x="3432308" y="102710"/>
                    <a:pt x="3432133" y="112624"/>
                  </a:cubicBezTo>
                  <a:cubicBezTo>
                    <a:pt x="3450749" y="107991"/>
                    <a:pt x="3450749" y="107991"/>
                    <a:pt x="3469300" y="108314"/>
                  </a:cubicBezTo>
                  <a:cubicBezTo>
                    <a:pt x="3469300" y="108314"/>
                    <a:pt x="3487916" y="103680"/>
                    <a:pt x="3487999" y="98725"/>
                  </a:cubicBezTo>
                  <a:cubicBezTo>
                    <a:pt x="3478740" y="98563"/>
                    <a:pt x="3474128" y="97243"/>
                    <a:pt x="3469500" y="96543"/>
                  </a:cubicBezTo>
                  <a:close/>
                  <a:moveTo>
                    <a:pt x="4208365" y="96121"/>
                  </a:moveTo>
                  <a:cubicBezTo>
                    <a:pt x="4283095" y="106958"/>
                    <a:pt x="4301735" y="112050"/>
                    <a:pt x="4395519" y="104154"/>
                  </a:cubicBezTo>
                  <a:cubicBezTo>
                    <a:pt x="4395353" y="113684"/>
                    <a:pt x="4339265" y="107938"/>
                    <a:pt x="4357819" y="117797"/>
                  </a:cubicBezTo>
                  <a:cubicBezTo>
                    <a:pt x="4301819" y="107285"/>
                    <a:pt x="4245375" y="120601"/>
                    <a:pt x="4208033" y="115182"/>
                  </a:cubicBezTo>
                  <a:cubicBezTo>
                    <a:pt x="4208115" y="110416"/>
                    <a:pt x="4208199" y="105651"/>
                    <a:pt x="4208365" y="96121"/>
                  </a:cubicBezTo>
                  <a:close/>
                  <a:moveTo>
                    <a:pt x="3265654" y="89884"/>
                  </a:moveTo>
                  <a:cubicBezTo>
                    <a:pt x="3246929" y="99474"/>
                    <a:pt x="3191491" y="88591"/>
                    <a:pt x="3191234" y="103461"/>
                  </a:cubicBezTo>
                  <a:cubicBezTo>
                    <a:pt x="3228313" y="104108"/>
                    <a:pt x="3284096" y="95166"/>
                    <a:pt x="3265654" y="89884"/>
                  </a:cubicBezTo>
                  <a:close/>
                  <a:moveTo>
                    <a:pt x="7196239" y="88689"/>
                  </a:moveTo>
                  <a:cubicBezTo>
                    <a:pt x="7196157" y="93454"/>
                    <a:pt x="7196075" y="98218"/>
                    <a:pt x="7195907" y="107750"/>
                  </a:cubicBezTo>
                  <a:cubicBezTo>
                    <a:pt x="7178067" y="107438"/>
                    <a:pt x="7178149" y="102674"/>
                    <a:pt x="7160323" y="102363"/>
                  </a:cubicBezTo>
                  <a:cubicBezTo>
                    <a:pt x="7160495" y="92831"/>
                    <a:pt x="7160579" y="88066"/>
                    <a:pt x="7196239" y="88689"/>
                  </a:cubicBezTo>
                  <a:close/>
                  <a:moveTo>
                    <a:pt x="3135884" y="87619"/>
                  </a:moveTo>
                  <a:cubicBezTo>
                    <a:pt x="3117356" y="87297"/>
                    <a:pt x="3098826" y="86973"/>
                    <a:pt x="3098655" y="96886"/>
                  </a:cubicBezTo>
                  <a:cubicBezTo>
                    <a:pt x="3117183" y="97209"/>
                    <a:pt x="3135711" y="97533"/>
                    <a:pt x="3135884" y="87619"/>
                  </a:cubicBezTo>
                  <a:close/>
                  <a:moveTo>
                    <a:pt x="2616939" y="73603"/>
                  </a:moveTo>
                  <a:cubicBezTo>
                    <a:pt x="2616679" y="88473"/>
                    <a:pt x="2672288" y="89444"/>
                    <a:pt x="2654020" y="74251"/>
                  </a:cubicBezTo>
                  <a:close/>
                  <a:moveTo>
                    <a:pt x="2563775" y="65857"/>
                  </a:moveTo>
                  <a:cubicBezTo>
                    <a:pt x="2552200" y="65036"/>
                    <a:pt x="2542888" y="67352"/>
                    <a:pt x="2542714" y="77266"/>
                  </a:cubicBezTo>
                  <a:cubicBezTo>
                    <a:pt x="2561242" y="77590"/>
                    <a:pt x="2598239" y="83194"/>
                    <a:pt x="2598412" y="73280"/>
                  </a:cubicBezTo>
                  <a:cubicBezTo>
                    <a:pt x="2589191" y="70640"/>
                    <a:pt x="2575352" y="66680"/>
                    <a:pt x="2563775" y="65857"/>
                  </a:cubicBezTo>
                  <a:close/>
                  <a:moveTo>
                    <a:pt x="2953319" y="56541"/>
                  </a:moveTo>
                  <a:cubicBezTo>
                    <a:pt x="2941721" y="56959"/>
                    <a:pt x="2932410" y="59276"/>
                    <a:pt x="2932323" y="64232"/>
                  </a:cubicBezTo>
                  <a:cubicBezTo>
                    <a:pt x="2950964" y="59600"/>
                    <a:pt x="2969318" y="69837"/>
                    <a:pt x="2969318" y="69837"/>
                  </a:cubicBezTo>
                  <a:cubicBezTo>
                    <a:pt x="2969404" y="64880"/>
                    <a:pt x="2969404" y="64880"/>
                    <a:pt x="2988019" y="60246"/>
                  </a:cubicBezTo>
                  <a:cubicBezTo>
                    <a:pt x="2978800" y="57606"/>
                    <a:pt x="2964916" y="56124"/>
                    <a:pt x="2953319" y="56541"/>
                  </a:cubicBezTo>
                  <a:close/>
                  <a:moveTo>
                    <a:pt x="3414644" y="52818"/>
                  </a:moveTo>
                  <a:cubicBezTo>
                    <a:pt x="3432914" y="68012"/>
                    <a:pt x="3395920" y="62408"/>
                    <a:pt x="3395744" y="72322"/>
                  </a:cubicBezTo>
                  <a:cubicBezTo>
                    <a:pt x="3414298" y="72646"/>
                    <a:pt x="3432914" y="68012"/>
                    <a:pt x="3451528" y="63378"/>
                  </a:cubicBezTo>
                  <a:cubicBezTo>
                    <a:pt x="3432999" y="63055"/>
                    <a:pt x="3433171" y="53140"/>
                    <a:pt x="3414644" y="52818"/>
                  </a:cubicBezTo>
                  <a:close/>
                  <a:moveTo>
                    <a:pt x="494196" y="52183"/>
                  </a:moveTo>
                  <a:lnTo>
                    <a:pt x="498885" y="56634"/>
                  </a:lnTo>
                  <a:cubicBezTo>
                    <a:pt x="480145" y="61313"/>
                    <a:pt x="480321" y="51305"/>
                    <a:pt x="461586" y="55982"/>
                  </a:cubicBezTo>
                  <a:close/>
                  <a:moveTo>
                    <a:pt x="3080880" y="51950"/>
                  </a:moveTo>
                  <a:cubicBezTo>
                    <a:pt x="3006657" y="55613"/>
                    <a:pt x="3117442" y="82340"/>
                    <a:pt x="3099174" y="67145"/>
                  </a:cubicBezTo>
                  <a:cubicBezTo>
                    <a:pt x="3099174" y="67145"/>
                    <a:pt x="3099174" y="67145"/>
                    <a:pt x="3080620" y="66822"/>
                  </a:cubicBezTo>
                  <a:cubicBezTo>
                    <a:pt x="3099259" y="62188"/>
                    <a:pt x="3080707" y="61864"/>
                    <a:pt x="3080880" y="51950"/>
                  </a:cubicBezTo>
                  <a:close/>
                  <a:moveTo>
                    <a:pt x="492343" y="50400"/>
                  </a:moveTo>
                  <a:lnTo>
                    <a:pt x="498971" y="51630"/>
                  </a:lnTo>
                  <a:lnTo>
                    <a:pt x="494196" y="52183"/>
                  </a:lnTo>
                  <a:close/>
                  <a:moveTo>
                    <a:pt x="74234" y="46169"/>
                  </a:moveTo>
                  <a:cubicBezTo>
                    <a:pt x="104532" y="47326"/>
                    <a:pt x="132524" y="49072"/>
                    <a:pt x="151172" y="49398"/>
                  </a:cubicBezTo>
                  <a:cubicBezTo>
                    <a:pt x="132085" y="74224"/>
                    <a:pt x="132611" y="44044"/>
                    <a:pt x="94935" y="63513"/>
                  </a:cubicBezTo>
                  <a:lnTo>
                    <a:pt x="0" y="62718"/>
                  </a:lnTo>
                  <a:lnTo>
                    <a:pt x="0" y="51452"/>
                  </a:lnTo>
                  <a:lnTo>
                    <a:pt x="20460" y="52148"/>
                  </a:lnTo>
                  <a:lnTo>
                    <a:pt x="0" y="49027"/>
                  </a:lnTo>
                  <a:lnTo>
                    <a:pt x="0" y="46412"/>
                  </a:lnTo>
                  <a:close/>
                  <a:moveTo>
                    <a:pt x="3672399" y="41821"/>
                  </a:moveTo>
                  <a:cubicBezTo>
                    <a:pt x="3691937" y="47269"/>
                    <a:pt x="3652529" y="56796"/>
                    <a:pt x="3691757" y="57481"/>
                  </a:cubicBezTo>
                  <a:cubicBezTo>
                    <a:pt x="3691579" y="67693"/>
                    <a:pt x="3652439" y="61900"/>
                    <a:pt x="3652259" y="72113"/>
                  </a:cubicBezTo>
                  <a:cubicBezTo>
                    <a:pt x="3652529" y="56796"/>
                    <a:pt x="3632987" y="51347"/>
                    <a:pt x="3593843" y="45556"/>
                  </a:cubicBezTo>
                  <a:cubicBezTo>
                    <a:pt x="3613651" y="35689"/>
                    <a:pt x="3652529" y="56796"/>
                    <a:pt x="3672399" y="41821"/>
                  </a:cubicBezTo>
                  <a:close/>
                  <a:moveTo>
                    <a:pt x="258343" y="40877"/>
                  </a:moveTo>
                  <a:cubicBezTo>
                    <a:pt x="267235" y="42821"/>
                    <a:pt x="276093" y="46550"/>
                    <a:pt x="276009" y="51315"/>
                  </a:cubicBezTo>
                  <a:cubicBezTo>
                    <a:pt x="258165" y="51004"/>
                    <a:pt x="240179" y="60223"/>
                    <a:pt x="204516" y="59601"/>
                  </a:cubicBezTo>
                  <a:cubicBezTo>
                    <a:pt x="222587" y="45616"/>
                    <a:pt x="186839" y="49759"/>
                    <a:pt x="169022" y="49448"/>
                  </a:cubicBezTo>
                  <a:cubicBezTo>
                    <a:pt x="169355" y="30386"/>
                    <a:pt x="222503" y="50381"/>
                    <a:pt x="240263" y="55459"/>
                  </a:cubicBezTo>
                  <a:cubicBezTo>
                    <a:pt x="258165" y="51004"/>
                    <a:pt x="240511" y="41162"/>
                    <a:pt x="240511" y="41162"/>
                  </a:cubicBezTo>
                  <a:cubicBezTo>
                    <a:pt x="240554" y="38778"/>
                    <a:pt x="249451" y="38934"/>
                    <a:pt x="258343" y="40877"/>
                  </a:cubicBezTo>
                  <a:close/>
                  <a:moveTo>
                    <a:pt x="1704314" y="39467"/>
                  </a:moveTo>
                  <a:cubicBezTo>
                    <a:pt x="1662605" y="38971"/>
                    <a:pt x="1620735" y="47536"/>
                    <a:pt x="1578962" y="50527"/>
                  </a:cubicBezTo>
                  <a:cubicBezTo>
                    <a:pt x="1615784" y="66045"/>
                    <a:pt x="1708646" y="57749"/>
                    <a:pt x="1745961" y="43525"/>
                  </a:cubicBezTo>
                  <a:cubicBezTo>
                    <a:pt x="1732104" y="40804"/>
                    <a:pt x="1718215" y="39631"/>
                    <a:pt x="1704314" y="39467"/>
                  </a:cubicBezTo>
                  <a:close/>
                  <a:moveTo>
                    <a:pt x="1457495" y="38489"/>
                  </a:moveTo>
                  <a:cubicBezTo>
                    <a:pt x="1459826" y="37600"/>
                    <a:pt x="1463308" y="37351"/>
                    <a:pt x="1467917" y="38672"/>
                  </a:cubicBezTo>
                  <a:cubicBezTo>
                    <a:pt x="1453828" y="49582"/>
                    <a:pt x="1450500" y="41156"/>
                    <a:pt x="1457495" y="38489"/>
                  </a:cubicBezTo>
                  <a:close/>
                  <a:moveTo>
                    <a:pt x="3377824" y="37299"/>
                  </a:moveTo>
                  <a:cubicBezTo>
                    <a:pt x="3377737" y="42256"/>
                    <a:pt x="3321867" y="56156"/>
                    <a:pt x="3303428" y="50877"/>
                  </a:cubicBezTo>
                  <a:cubicBezTo>
                    <a:pt x="3321867" y="56156"/>
                    <a:pt x="3284788" y="55509"/>
                    <a:pt x="3284700" y="60466"/>
                  </a:cubicBezTo>
                  <a:cubicBezTo>
                    <a:pt x="3321696" y="66071"/>
                    <a:pt x="3377476" y="57127"/>
                    <a:pt x="3377824" y="37299"/>
                  </a:cubicBezTo>
                  <a:close/>
                  <a:moveTo>
                    <a:pt x="1432892" y="36975"/>
                  </a:moveTo>
                  <a:cubicBezTo>
                    <a:pt x="1393768" y="37687"/>
                    <a:pt x="1351922" y="45325"/>
                    <a:pt x="1393436" y="57206"/>
                  </a:cubicBezTo>
                  <a:cubicBezTo>
                    <a:pt x="1412223" y="42657"/>
                    <a:pt x="1430579" y="52895"/>
                    <a:pt x="1486187" y="53866"/>
                  </a:cubicBezTo>
                  <a:cubicBezTo>
                    <a:pt x="1467832" y="43628"/>
                    <a:pt x="1486361" y="43952"/>
                    <a:pt x="1467917" y="38672"/>
                  </a:cubicBezTo>
                  <a:cubicBezTo>
                    <a:pt x="1458670" y="37270"/>
                    <a:pt x="1445931" y="36739"/>
                    <a:pt x="1432892" y="36975"/>
                  </a:cubicBezTo>
                  <a:close/>
                  <a:moveTo>
                    <a:pt x="873964" y="28385"/>
                  </a:moveTo>
                  <a:cubicBezTo>
                    <a:pt x="891702" y="33461"/>
                    <a:pt x="891536" y="42992"/>
                    <a:pt x="927198" y="43615"/>
                  </a:cubicBezTo>
                  <a:cubicBezTo>
                    <a:pt x="909295" y="48068"/>
                    <a:pt x="873716" y="42681"/>
                    <a:pt x="873964" y="28385"/>
                  </a:cubicBezTo>
                  <a:close/>
                  <a:moveTo>
                    <a:pt x="1838976" y="27174"/>
                  </a:moveTo>
                  <a:cubicBezTo>
                    <a:pt x="1829697" y="27632"/>
                    <a:pt x="1820384" y="29948"/>
                    <a:pt x="1820295" y="34905"/>
                  </a:cubicBezTo>
                  <a:cubicBezTo>
                    <a:pt x="1838739" y="40186"/>
                    <a:pt x="1857378" y="35552"/>
                    <a:pt x="1857464" y="30595"/>
                  </a:cubicBezTo>
                  <a:cubicBezTo>
                    <a:pt x="1857505" y="28118"/>
                    <a:pt x="1848254" y="26716"/>
                    <a:pt x="1838976" y="27174"/>
                  </a:cubicBezTo>
                  <a:close/>
                  <a:moveTo>
                    <a:pt x="775873" y="26673"/>
                  </a:moveTo>
                  <a:cubicBezTo>
                    <a:pt x="775707" y="36204"/>
                    <a:pt x="775624" y="40969"/>
                    <a:pt x="757806" y="40658"/>
                  </a:cubicBezTo>
                  <a:cubicBezTo>
                    <a:pt x="757806" y="40658"/>
                    <a:pt x="757806" y="40658"/>
                    <a:pt x="757973" y="31126"/>
                  </a:cubicBezTo>
                  <a:cubicBezTo>
                    <a:pt x="757973" y="31126"/>
                    <a:pt x="757973" y="31126"/>
                    <a:pt x="775873" y="26673"/>
                  </a:cubicBezTo>
                  <a:close/>
                  <a:moveTo>
                    <a:pt x="480758" y="26288"/>
                  </a:moveTo>
                  <a:cubicBezTo>
                    <a:pt x="480626" y="33792"/>
                    <a:pt x="480561" y="37546"/>
                    <a:pt x="482817" y="41339"/>
                  </a:cubicBezTo>
                  <a:lnTo>
                    <a:pt x="492343" y="50400"/>
                  </a:lnTo>
                  <a:lnTo>
                    <a:pt x="480376" y="48178"/>
                  </a:lnTo>
                  <a:cubicBezTo>
                    <a:pt x="471051" y="47389"/>
                    <a:pt x="461760" y="45975"/>
                    <a:pt x="461846" y="40973"/>
                  </a:cubicBezTo>
                  <a:cubicBezTo>
                    <a:pt x="424132" y="65339"/>
                    <a:pt x="349555" y="64038"/>
                    <a:pt x="293456" y="73069"/>
                  </a:cubicBezTo>
                  <a:cubicBezTo>
                    <a:pt x="293718" y="58059"/>
                    <a:pt x="349817" y="49027"/>
                    <a:pt x="293980" y="43046"/>
                  </a:cubicBezTo>
                  <a:cubicBezTo>
                    <a:pt x="331169" y="48701"/>
                    <a:pt x="461586" y="55982"/>
                    <a:pt x="480758" y="26288"/>
                  </a:cubicBezTo>
                  <a:close/>
                  <a:moveTo>
                    <a:pt x="3426854" y="16787"/>
                  </a:moveTo>
                  <a:cubicBezTo>
                    <a:pt x="3436048" y="17395"/>
                    <a:pt x="3442655" y="21978"/>
                    <a:pt x="3469468" y="18872"/>
                  </a:cubicBezTo>
                  <a:cubicBezTo>
                    <a:pt x="3469384" y="23636"/>
                    <a:pt x="3451540" y="23325"/>
                    <a:pt x="3451540" y="23325"/>
                  </a:cubicBezTo>
                  <a:cubicBezTo>
                    <a:pt x="3451540" y="23325"/>
                    <a:pt x="3451456" y="28090"/>
                    <a:pt x="3451456" y="28090"/>
                  </a:cubicBezTo>
                  <a:cubicBezTo>
                    <a:pt x="3415872" y="22702"/>
                    <a:pt x="3433472" y="37310"/>
                    <a:pt x="3415708" y="32233"/>
                  </a:cubicBezTo>
                  <a:cubicBezTo>
                    <a:pt x="3415792" y="27467"/>
                    <a:pt x="3415872" y="22702"/>
                    <a:pt x="3415956" y="17938"/>
                  </a:cubicBezTo>
                  <a:cubicBezTo>
                    <a:pt x="3420440" y="16824"/>
                    <a:pt x="3423788" y="16585"/>
                    <a:pt x="3426854" y="16787"/>
                  </a:cubicBezTo>
                  <a:close/>
                  <a:moveTo>
                    <a:pt x="2377189" y="0"/>
                  </a:moveTo>
                  <a:cubicBezTo>
                    <a:pt x="2395455" y="15194"/>
                    <a:pt x="2414243" y="647"/>
                    <a:pt x="2451239" y="6250"/>
                  </a:cubicBezTo>
                  <a:cubicBezTo>
                    <a:pt x="2543927" y="7868"/>
                    <a:pt x="2692313" y="5500"/>
                    <a:pt x="2821969" y="12721"/>
                  </a:cubicBezTo>
                  <a:cubicBezTo>
                    <a:pt x="2821796" y="22636"/>
                    <a:pt x="2803269" y="22312"/>
                    <a:pt x="2784829" y="17032"/>
                  </a:cubicBezTo>
                  <a:cubicBezTo>
                    <a:pt x="2784742" y="21989"/>
                    <a:pt x="2784656" y="26945"/>
                    <a:pt x="2766102" y="26621"/>
                  </a:cubicBezTo>
                  <a:cubicBezTo>
                    <a:pt x="2784569" y="31903"/>
                    <a:pt x="2784656" y="26945"/>
                    <a:pt x="2784656" y="26945"/>
                  </a:cubicBezTo>
                  <a:cubicBezTo>
                    <a:pt x="2821710" y="27592"/>
                    <a:pt x="2784483" y="36860"/>
                    <a:pt x="2803009" y="37183"/>
                  </a:cubicBezTo>
                  <a:cubicBezTo>
                    <a:pt x="2845104" y="15605"/>
                    <a:pt x="2907475" y="27850"/>
                    <a:pt x="2967342" y="33776"/>
                  </a:cubicBezTo>
                  <a:lnTo>
                    <a:pt x="3009169" y="35453"/>
                  </a:lnTo>
                  <a:lnTo>
                    <a:pt x="3007003" y="35785"/>
                  </a:lnTo>
                  <a:lnTo>
                    <a:pt x="3010063" y="35489"/>
                  </a:lnTo>
                  <a:lnTo>
                    <a:pt x="3025532" y="36108"/>
                  </a:lnTo>
                  <a:cubicBezTo>
                    <a:pt x="3025532" y="36108"/>
                    <a:pt x="3025552" y="34870"/>
                    <a:pt x="3023249" y="34210"/>
                  </a:cubicBezTo>
                  <a:lnTo>
                    <a:pt x="3010063" y="35489"/>
                  </a:lnTo>
                  <a:lnTo>
                    <a:pt x="3009169" y="35453"/>
                  </a:lnTo>
                  <a:lnTo>
                    <a:pt x="3081665" y="24305"/>
                  </a:lnTo>
                  <a:cubicBezTo>
                    <a:pt x="3159183" y="15199"/>
                    <a:pt x="3239164" y="13806"/>
                    <a:pt x="3266780" y="25444"/>
                  </a:cubicBezTo>
                  <a:cubicBezTo>
                    <a:pt x="3303776" y="31049"/>
                    <a:pt x="3285568" y="10897"/>
                    <a:pt x="3304119" y="11221"/>
                  </a:cubicBezTo>
                  <a:cubicBezTo>
                    <a:pt x="3285308" y="25768"/>
                    <a:pt x="3341002" y="21781"/>
                    <a:pt x="3340744" y="36652"/>
                  </a:cubicBezTo>
                  <a:cubicBezTo>
                    <a:pt x="3359468" y="27062"/>
                    <a:pt x="3377996" y="27385"/>
                    <a:pt x="3396349" y="37622"/>
                  </a:cubicBezTo>
                  <a:cubicBezTo>
                    <a:pt x="3377650" y="47213"/>
                    <a:pt x="3414644" y="52818"/>
                    <a:pt x="3433171" y="53140"/>
                  </a:cubicBezTo>
                  <a:cubicBezTo>
                    <a:pt x="3451876" y="43550"/>
                    <a:pt x="3489039" y="39240"/>
                    <a:pt x="3507568" y="39564"/>
                  </a:cubicBezTo>
                  <a:cubicBezTo>
                    <a:pt x="3507396" y="49478"/>
                    <a:pt x="3488867" y="49155"/>
                    <a:pt x="3488952" y="44198"/>
                  </a:cubicBezTo>
                  <a:cubicBezTo>
                    <a:pt x="3470255" y="53788"/>
                    <a:pt x="3470168" y="58745"/>
                    <a:pt x="3488433" y="73940"/>
                  </a:cubicBezTo>
                  <a:cubicBezTo>
                    <a:pt x="3488260" y="83853"/>
                    <a:pt x="3506792" y="84177"/>
                    <a:pt x="3488088" y="93768"/>
                  </a:cubicBezTo>
                  <a:cubicBezTo>
                    <a:pt x="3506615" y="94091"/>
                    <a:pt x="3525172" y="94414"/>
                    <a:pt x="3525255" y="89458"/>
                  </a:cubicBezTo>
                  <a:cubicBezTo>
                    <a:pt x="3488176" y="88811"/>
                    <a:pt x="3525430" y="79544"/>
                    <a:pt x="3525516" y="74586"/>
                  </a:cubicBezTo>
                  <a:lnTo>
                    <a:pt x="3488433" y="73940"/>
                  </a:lnTo>
                  <a:cubicBezTo>
                    <a:pt x="3507310" y="54435"/>
                    <a:pt x="3506876" y="79220"/>
                    <a:pt x="3544130" y="69954"/>
                  </a:cubicBezTo>
                  <a:cubicBezTo>
                    <a:pt x="3544130" y="69954"/>
                    <a:pt x="3544046" y="74911"/>
                    <a:pt x="3562595" y="75235"/>
                  </a:cubicBezTo>
                  <a:cubicBezTo>
                    <a:pt x="3543784" y="89782"/>
                    <a:pt x="3543528" y="104651"/>
                    <a:pt x="3506358" y="108961"/>
                  </a:cubicBezTo>
                  <a:cubicBezTo>
                    <a:pt x="3561991" y="109932"/>
                    <a:pt x="3599131" y="105622"/>
                    <a:pt x="3636299" y="101313"/>
                  </a:cubicBezTo>
                  <a:cubicBezTo>
                    <a:pt x="3636299" y="101313"/>
                    <a:pt x="3654739" y="106593"/>
                    <a:pt x="3654655" y="111550"/>
                  </a:cubicBezTo>
                  <a:cubicBezTo>
                    <a:pt x="3822023" y="84721"/>
                    <a:pt x="3932635" y="121361"/>
                    <a:pt x="4081107" y="114035"/>
                  </a:cubicBezTo>
                  <a:cubicBezTo>
                    <a:pt x="4099377" y="129230"/>
                    <a:pt x="4136629" y="119963"/>
                    <a:pt x="4192235" y="120933"/>
                  </a:cubicBezTo>
                  <a:cubicBezTo>
                    <a:pt x="4192063" y="130848"/>
                    <a:pt x="4192063" y="130848"/>
                    <a:pt x="4191975" y="135805"/>
                  </a:cubicBezTo>
                  <a:cubicBezTo>
                    <a:pt x="4284839" y="127508"/>
                    <a:pt x="4358547" y="153587"/>
                    <a:pt x="4451319" y="150248"/>
                  </a:cubicBezTo>
                  <a:cubicBezTo>
                    <a:pt x="4451319" y="150248"/>
                    <a:pt x="4451319" y="150248"/>
                    <a:pt x="4451147" y="160162"/>
                  </a:cubicBezTo>
                  <a:cubicBezTo>
                    <a:pt x="4506927" y="151219"/>
                    <a:pt x="4506581" y="171047"/>
                    <a:pt x="4562451" y="157146"/>
                  </a:cubicBezTo>
                  <a:cubicBezTo>
                    <a:pt x="4562279" y="167060"/>
                    <a:pt x="4599363" y="167708"/>
                    <a:pt x="4636503" y="163397"/>
                  </a:cubicBezTo>
                  <a:cubicBezTo>
                    <a:pt x="4617803" y="172988"/>
                    <a:pt x="4636329" y="173312"/>
                    <a:pt x="4636155" y="183225"/>
                  </a:cubicBezTo>
                  <a:cubicBezTo>
                    <a:pt x="4673237" y="183872"/>
                    <a:pt x="4654883" y="173635"/>
                    <a:pt x="4673409" y="173959"/>
                  </a:cubicBezTo>
                  <a:cubicBezTo>
                    <a:pt x="4747199" y="195081"/>
                    <a:pt x="4858095" y="216851"/>
                    <a:pt x="4950931" y="208554"/>
                  </a:cubicBezTo>
                  <a:cubicBezTo>
                    <a:pt x="4969141" y="228705"/>
                    <a:pt x="5024575" y="239590"/>
                    <a:pt x="5080099" y="245518"/>
                  </a:cubicBezTo>
                  <a:cubicBezTo>
                    <a:pt x="5061399" y="255108"/>
                    <a:pt x="5061227" y="265022"/>
                    <a:pt x="5061139" y="269979"/>
                  </a:cubicBezTo>
                  <a:cubicBezTo>
                    <a:pt x="5079563" y="276500"/>
                    <a:pt x="5101523" y="279672"/>
                    <a:pt x="5124967" y="281166"/>
                  </a:cubicBezTo>
                  <a:lnTo>
                    <a:pt x="5169071" y="281842"/>
                  </a:lnTo>
                  <a:lnTo>
                    <a:pt x="5169083" y="281171"/>
                  </a:lnTo>
                  <a:cubicBezTo>
                    <a:pt x="5280651" y="263267"/>
                    <a:pt x="5354435" y="284406"/>
                    <a:pt x="5410715" y="245687"/>
                  </a:cubicBezTo>
                  <a:cubicBezTo>
                    <a:pt x="5392359" y="235442"/>
                    <a:pt x="5391927" y="260248"/>
                    <a:pt x="5336408" y="254315"/>
                  </a:cubicBezTo>
                  <a:cubicBezTo>
                    <a:pt x="5411324" y="210958"/>
                    <a:pt x="5614513" y="254207"/>
                    <a:pt x="5726225" y="226381"/>
                  </a:cubicBezTo>
                  <a:cubicBezTo>
                    <a:pt x="5781403" y="252157"/>
                    <a:pt x="5837873" y="203516"/>
                    <a:pt x="5874411" y="233930"/>
                  </a:cubicBezTo>
                  <a:cubicBezTo>
                    <a:pt x="5893051" y="229293"/>
                    <a:pt x="5911579" y="229615"/>
                    <a:pt x="5911667" y="224655"/>
                  </a:cubicBezTo>
                  <a:cubicBezTo>
                    <a:pt x="5930107" y="229940"/>
                    <a:pt x="5948549" y="235224"/>
                    <a:pt x="5967013" y="240509"/>
                  </a:cubicBezTo>
                  <a:cubicBezTo>
                    <a:pt x="5967103" y="235547"/>
                    <a:pt x="5985715" y="230909"/>
                    <a:pt x="5967189" y="230586"/>
                  </a:cubicBezTo>
                  <a:cubicBezTo>
                    <a:pt x="5985803" y="225949"/>
                    <a:pt x="6022771" y="231557"/>
                    <a:pt x="6041215" y="236841"/>
                  </a:cubicBezTo>
                  <a:cubicBezTo>
                    <a:pt x="6152519" y="233821"/>
                    <a:pt x="6226827" y="225193"/>
                    <a:pt x="6337847" y="237057"/>
                  </a:cubicBezTo>
                  <a:cubicBezTo>
                    <a:pt x="6412415" y="213545"/>
                    <a:pt x="6541903" y="230692"/>
                    <a:pt x="6615951" y="236949"/>
                  </a:cubicBezTo>
                  <a:cubicBezTo>
                    <a:pt x="6801627" y="220339"/>
                    <a:pt x="7005079" y="248703"/>
                    <a:pt x="7135319" y="221201"/>
                  </a:cubicBezTo>
                  <a:cubicBezTo>
                    <a:pt x="7135145" y="231122"/>
                    <a:pt x="7153699" y="231446"/>
                    <a:pt x="7153527" y="241368"/>
                  </a:cubicBezTo>
                  <a:cubicBezTo>
                    <a:pt x="7172055" y="241692"/>
                    <a:pt x="7172227" y="231769"/>
                    <a:pt x="7172401" y="221848"/>
                  </a:cubicBezTo>
                  <a:cubicBezTo>
                    <a:pt x="7209371" y="227456"/>
                    <a:pt x="7190757" y="232093"/>
                    <a:pt x="7209109" y="242339"/>
                  </a:cubicBezTo>
                  <a:cubicBezTo>
                    <a:pt x="7209371" y="227456"/>
                    <a:pt x="7227835" y="232740"/>
                    <a:pt x="7264803" y="238349"/>
                  </a:cubicBezTo>
                  <a:cubicBezTo>
                    <a:pt x="7265149" y="218503"/>
                    <a:pt x="7209283" y="232416"/>
                    <a:pt x="7228097" y="217856"/>
                  </a:cubicBezTo>
                  <a:cubicBezTo>
                    <a:pt x="7246451" y="228103"/>
                    <a:pt x="7339113" y="229720"/>
                    <a:pt x="7320327" y="244280"/>
                  </a:cubicBezTo>
                  <a:cubicBezTo>
                    <a:pt x="7357383" y="244927"/>
                    <a:pt x="7357471" y="239966"/>
                    <a:pt x="7357643" y="230044"/>
                  </a:cubicBezTo>
                  <a:cubicBezTo>
                    <a:pt x="7468861" y="231985"/>
                    <a:pt x="7486955" y="257114"/>
                    <a:pt x="7598495" y="239210"/>
                  </a:cubicBezTo>
                  <a:cubicBezTo>
                    <a:pt x="7598408" y="244172"/>
                    <a:pt x="7598408" y="244172"/>
                    <a:pt x="7598321" y="249132"/>
                  </a:cubicBezTo>
                  <a:cubicBezTo>
                    <a:pt x="7635403" y="249779"/>
                    <a:pt x="7654017" y="245143"/>
                    <a:pt x="7654191" y="235220"/>
                  </a:cubicBezTo>
                  <a:cubicBezTo>
                    <a:pt x="7691247" y="235867"/>
                    <a:pt x="7691075" y="245789"/>
                    <a:pt x="7709625" y="246113"/>
                  </a:cubicBezTo>
                  <a:cubicBezTo>
                    <a:pt x="7746683" y="246760"/>
                    <a:pt x="7747027" y="226914"/>
                    <a:pt x="7802635" y="227885"/>
                  </a:cubicBezTo>
                  <a:cubicBezTo>
                    <a:pt x="7765213" y="247084"/>
                    <a:pt x="7858159" y="233818"/>
                    <a:pt x="7876515" y="244063"/>
                  </a:cubicBezTo>
                  <a:cubicBezTo>
                    <a:pt x="7913567" y="244709"/>
                    <a:pt x="7913831" y="229826"/>
                    <a:pt x="7950913" y="230473"/>
                  </a:cubicBezTo>
                  <a:cubicBezTo>
                    <a:pt x="7950735" y="240396"/>
                    <a:pt x="7913739" y="234788"/>
                    <a:pt x="7913657" y="239749"/>
                  </a:cubicBezTo>
                  <a:cubicBezTo>
                    <a:pt x="8024791" y="246651"/>
                    <a:pt x="8043491" y="237053"/>
                    <a:pt x="8136067" y="243631"/>
                  </a:cubicBezTo>
                  <a:cubicBezTo>
                    <a:pt x="8191675" y="244602"/>
                    <a:pt x="8247369" y="240611"/>
                    <a:pt x="8265903" y="240935"/>
                  </a:cubicBezTo>
                  <a:cubicBezTo>
                    <a:pt x="8302871" y="246543"/>
                    <a:pt x="8302697" y="256465"/>
                    <a:pt x="8339691" y="262073"/>
                  </a:cubicBezTo>
                  <a:cubicBezTo>
                    <a:pt x="8376747" y="262720"/>
                    <a:pt x="8469671" y="249454"/>
                    <a:pt x="8487967" y="264661"/>
                  </a:cubicBezTo>
                  <a:cubicBezTo>
                    <a:pt x="8580801" y="256356"/>
                    <a:pt x="8654851" y="262612"/>
                    <a:pt x="8784571" y="264877"/>
                  </a:cubicBezTo>
                  <a:cubicBezTo>
                    <a:pt x="8784921" y="245031"/>
                    <a:pt x="8895881" y="261856"/>
                    <a:pt x="8914319" y="267141"/>
                  </a:cubicBezTo>
                  <a:cubicBezTo>
                    <a:pt x="8932935" y="262503"/>
                    <a:pt x="8914407" y="262179"/>
                    <a:pt x="8914579" y="252258"/>
                  </a:cubicBezTo>
                  <a:cubicBezTo>
                    <a:pt x="8951661" y="252905"/>
                    <a:pt x="8970013" y="263151"/>
                    <a:pt x="9007067" y="263796"/>
                  </a:cubicBezTo>
                  <a:cubicBezTo>
                    <a:pt x="9025687" y="259160"/>
                    <a:pt x="9007331" y="248913"/>
                    <a:pt x="9007419" y="243953"/>
                  </a:cubicBezTo>
                  <a:cubicBezTo>
                    <a:pt x="9026035" y="239314"/>
                    <a:pt x="9025861" y="249236"/>
                    <a:pt x="9025775" y="254199"/>
                  </a:cubicBezTo>
                  <a:cubicBezTo>
                    <a:pt x="9118291" y="265738"/>
                    <a:pt x="9211559" y="232627"/>
                    <a:pt x="9303879" y="254089"/>
                  </a:cubicBezTo>
                  <a:cubicBezTo>
                    <a:pt x="9341191" y="239853"/>
                    <a:pt x="9433449" y="266277"/>
                    <a:pt x="9452499" y="236833"/>
                  </a:cubicBezTo>
                  <a:cubicBezTo>
                    <a:pt x="9470941" y="242118"/>
                    <a:pt x="9489467" y="242441"/>
                    <a:pt x="9489293" y="252364"/>
                  </a:cubicBezTo>
                  <a:cubicBezTo>
                    <a:pt x="9526375" y="253011"/>
                    <a:pt x="9508019" y="242765"/>
                    <a:pt x="9526635" y="238127"/>
                  </a:cubicBezTo>
                  <a:cubicBezTo>
                    <a:pt x="9526203" y="262934"/>
                    <a:pt x="9637827" y="240068"/>
                    <a:pt x="9674907" y="240715"/>
                  </a:cubicBezTo>
                  <a:cubicBezTo>
                    <a:pt x="9711963" y="241362"/>
                    <a:pt x="9767227" y="262177"/>
                    <a:pt x="9786187" y="237695"/>
                  </a:cubicBezTo>
                  <a:cubicBezTo>
                    <a:pt x="9841363" y="263471"/>
                    <a:pt x="9897319" y="244597"/>
                    <a:pt x="9971539" y="240930"/>
                  </a:cubicBezTo>
                  <a:cubicBezTo>
                    <a:pt x="9990067" y="241254"/>
                    <a:pt x="9990157" y="236292"/>
                    <a:pt x="9990239" y="231331"/>
                  </a:cubicBezTo>
                  <a:cubicBezTo>
                    <a:pt x="10082737" y="242871"/>
                    <a:pt x="10157133" y="229282"/>
                    <a:pt x="10231443" y="220653"/>
                  </a:cubicBezTo>
                  <a:cubicBezTo>
                    <a:pt x="10268499" y="221300"/>
                    <a:pt x="10286877" y="231546"/>
                    <a:pt x="10286791" y="236507"/>
                  </a:cubicBezTo>
                  <a:cubicBezTo>
                    <a:pt x="10342287" y="242439"/>
                    <a:pt x="10342551" y="227555"/>
                    <a:pt x="10379631" y="228202"/>
                  </a:cubicBezTo>
                  <a:cubicBezTo>
                    <a:pt x="10360817" y="242762"/>
                    <a:pt x="10453853" y="224535"/>
                    <a:pt x="10453589" y="239419"/>
                  </a:cubicBezTo>
                  <a:cubicBezTo>
                    <a:pt x="10472291" y="229820"/>
                    <a:pt x="10527817" y="235752"/>
                    <a:pt x="10583395" y="236722"/>
                  </a:cubicBezTo>
                  <a:cubicBezTo>
                    <a:pt x="10546347" y="236075"/>
                    <a:pt x="10620309" y="247292"/>
                    <a:pt x="10638835" y="247615"/>
                  </a:cubicBezTo>
                  <a:cubicBezTo>
                    <a:pt x="10675893" y="248262"/>
                    <a:pt x="10694619" y="238663"/>
                    <a:pt x="10713145" y="238987"/>
                  </a:cubicBezTo>
                  <a:cubicBezTo>
                    <a:pt x="10750203" y="239634"/>
                    <a:pt x="10787107" y="250203"/>
                    <a:pt x="10805637" y="250527"/>
                  </a:cubicBezTo>
                  <a:cubicBezTo>
                    <a:pt x="10861163" y="256459"/>
                    <a:pt x="10953737" y="263037"/>
                    <a:pt x="11028047" y="254409"/>
                  </a:cubicBezTo>
                  <a:cubicBezTo>
                    <a:pt x="11046403" y="264655"/>
                    <a:pt x="11046491" y="259694"/>
                    <a:pt x="11027705" y="274254"/>
                  </a:cubicBezTo>
                  <a:cubicBezTo>
                    <a:pt x="11102357" y="245781"/>
                    <a:pt x="11157445" y="276519"/>
                    <a:pt x="11213119" y="272528"/>
                  </a:cubicBezTo>
                  <a:cubicBezTo>
                    <a:pt x="11213289" y="262605"/>
                    <a:pt x="11176235" y="261958"/>
                    <a:pt x="11176495" y="247075"/>
                  </a:cubicBezTo>
                  <a:cubicBezTo>
                    <a:pt x="11213029" y="277489"/>
                    <a:pt x="11343211" y="254947"/>
                    <a:pt x="11417255" y="261203"/>
                  </a:cubicBezTo>
                  <a:cubicBezTo>
                    <a:pt x="11417519" y="246320"/>
                    <a:pt x="11343123" y="259909"/>
                    <a:pt x="11343555" y="235103"/>
                  </a:cubicBezTo>
                  <a:cubicBezTo>
                    <a:pt x="11306069" y="259262"/>
                    <a:pt x="11250807" y="238446"/>
                    <a:pt x="11195019" y="247398"/>
                  </a:cubicBezTo>
                  <a:cubicBezTo>
                    <a:pt x="11343815" y="220220"/>
                    <a:pt x="11547697" y="223777"/>
                    <a:pt x="11659065" y="215796"/>
                  </a:cubicBezTo>
                  <a:cubicBezTo>
                    <a:pt x="11603973" y="185059"/>
                    <a:pt x="11436391" y="226797"/>
                    <a:pt x="11381395" y="191099"/>
                  </a:cubicBezTo>
                  <a:cubicBezTo>
                    <a:pt x="11325637" y="200051"/>
                    <a:pt x="11307191" y="194767"/>
                    <a:pt x="11269939" y="204041"/>
                  </a:cubicBezTo>
                  <a:cubicBezTo>
                    <a:pt x="11288643" y="194443"/>
                    <a:pt x="11270199" y="189158"/>
                    <a:pt x="11251755" y="183872"/>
                  </a:cubicBezTo>
                  <a:cubicBezTo>
                    <a:pt x="11195625" y="212669"/>
                    <a:pt x="11066491" y="175677"/>
                    <a:pt x="11047443" y="205120"/>
                  </a:cubicBezTo>
                  <a:cubicBezTo>
                    <a:pt x="11029263" y="184953"/>
                    <a:pt x="10973307" y="203826"/>
                    <a:pt x="10954863" y="198541"/>
                  </a:cubicBezTo>
                  <a:cubicBezTo>
                    <a:pt x="10954951" y="193581"/>
                    <a:pt x="10973391" y="198865"/>
                    <a:pt x="10973475" y="193904"/>
                  </a:cubicBezTo>
                  <a:cubicBezTo>
                    <a:pt x="10973821" y="174059"/>
                    <a:pt x="10843841" y="186679"/>
                    <a:pt x="10862201" y="196924"/>
                  </a:cubicBezTo>
                  <a:cubicBezTo>
                    <a:pt x="10806939" y="176108"/>
                    <a:pt x="10750979" y="194982"/>
                    <a:pt x="10676667" y="203611"/>
                  </a:cubicBezTo>
                  <a:cubicBezTo>
                    <a:pt x="10639875" y="188081"/>
                    <a:pt x="10473243" y="175247"/>
                    <a:pt x="10435733" y="199405"/>
                  </a:cubicBezTo>
                  <a:cubicBezTo>
                    <a:pt x="10417203" y="199082"/>
                    <a:pt x="10417291" y="194121"/>
                    <a:pt x="10417463" y="184199"/>
                  </a:cubicBezTo>
                  <a:cubicBezTo>
                    <a:pt x="10306183" y="187218"/>
                    <a:pt x="10250401" y="196170"/>
                    <a:pt x="10157999" y="179670"/>
                  </a:cubicBezTo>
                  <a:cubicBezTo>
                    <a:pt x="10232309" y="171042"/>
                    <a:pt x="10306183" y="187218"/>
                    <a:pt x="10362199" y="163383"/>
                  </a:cubicBezTo>
                  <a:cubicBezTo>
                    <a:pt x="10362199" y="163383"/>
                    <a:pt x="10343677" y="163060"/>
                    <a:pt x="10343851" y="153138"/>
                  </a:cubicBezTo>
                  <a:cubicBezTo>
                    <a:pt x="10306707" y="157452"/>
                    <a:pt x="10306707" y="157452"/>
                    <a:pt x="10269711" y="151843"/>
                  </a:cubicBezTo>
                  <a:cubicBezTo>
                    <a:pt x="10251007" y="161443"/>
                    <a:pt x="10195227" y="170394"/>
                    <a:pt x="10158431" y="154864"/>
                  </a:cubicBezTo>
                  <a:cubicBezTo>
                    <a:pt x="10121007" y="174062"/>
                    <a:pt x="10084119" y="163491"/>
                    <a:pt x="10046695" y="182689"/>
                  </a:cubicBezTo>
                  <a:cubicBezTo>
                    <a:pt x="10084035" y="168454"/>
                    <a:pt x="10028339" y="172444"/>
                    <a:pt x="9991371" y="166836"/>
                  </a:cubicBezTo>
                  <a:cubicBezTo>
                    <a:pt x="10140075" y="144618"/>
                    <a:pt x="10306787" y="152491"/>
                    <a:pt x="10418243" y="139547"/>
                  </a:cubicBezTo>
                  <a:cubicBezTo>
                    <a:pt x="10436771" y="139870"/>
                    <a:pt x="10492033" y="160687"/>
                    <a:pt x="10492379" y="140842"/>
                  </a:cubicBezTo>
                  <a:cubicBezTo>
                    <a:pt x="10529375" y="146450"/>
                    <a:pt x="10529203" y="156373"/>
                    <a:pt x="10547727" y="156696"/>
                  </a:cubicBezTo>
                  <a:cubicBezTo>
                    <a:pt x="10547819" y="151735"/>
                    <a:pt x="10566347" y="152059"/>
                    <a:pt x="10585043" y="142458"/>
                  </a:cubicBezTo>
                  <a:cubicBezTo>
                    <a:pt x="10603595" y="142783"/>
                    <a:pt x="10603335" y="157667"/>
                    <a:pt x="10621955" y="153029"/>
                  </a:cubicBezTo>
                  <a:cubicBezTo>
                    <a:pt x="10658923" y="158637"/>
                    <a:pt x="10640739" y="138469"/>
                    <a:pt x="10677799" y="139116"/>
                  </a:cubicBezTo>
                  <a:cubicBezTo>
                    <a:pt x="10677707" y="144076"/>
                    <a:pt x="10677625" y="149038"/>
                    <a:pt x="10696175" y="149362"/>
                  </a:cubicBezTo>
                  <a:cubicBezTo>
                    <a:pt x="10770835" y="120889"/>
                    <a:pt x="10937199" y="148606"/>
                    <a:pt x="11011601" y="135017"/>
                  </a:cubicBezTo>
                  <a:cubicBezTo>
                    <a:pt x="11085387" y="156156"/>
                    <a:pt x="11160047" y="127682"/>
                    <a:pt x="11271065" y="139546"/>
                  </a:cubicBezTo>
                  <a:cubicBezTo>
                    <a:pt x="11326759" y="135555"/>
                    <a:pt x="11382519" y="126603"/>
                    <a:pt x="11400809" y="141810"/>
                  </a:cubicBezTo>
                  <a:cubicBezTo>
                    <a:pt x="11419425" y="137173"/>
                    <a:pt x="11438037" y="132535"/>
                    <a:pt x="11456657" y="127897"/>
                  </a:cubicBezTo>
                  <a:cubicBezTo>
                    <a:pt x="11438127" y="127573"/>
                    <a:pt x="11438127" y="127573"/>
                    <a:pt x="11438297" y="117651"/>
                  </a:cubicBezTo>
                  <a:cubicBezTo>
                    <a:pt x="11438037" y="132535"/>
                    <a:pt x="11475295" y="123259"/>
                    <a:pt x="11493823" y="123583"/>
                  </a:cubicBezTo>
                  <a:cubicBezTo>
                    <a:pt x="11605013" y="125524"/>
                    <a:pt x="11753377" y="123151"/>
                    <a:pt x="11883035" y="130377"/>
                  </a:cubicBezTo>
                  <a:cubicBezTo>
                    <a:pt x="11882775" y="145260"/>
                    <a:pt x="11882861" y="140299"/>
                    <a:pt x="11845869" y="134691"/>
                  </a:cubicBezTo>
                  <a:cubicBezTo>
                    <a:pt x="11845779" y="139652"/>
                    <a:pt x="11845695" y="144613"/>
                    <a:pt x="11845695" y="144613"/>
                  </a:cubicBezTo>
                  <a:cubicBezTo>
                    <a:pt x="11845611" y="149574"/>
                    <a:pt x="11864159" y="149898"/>
                    <a:pt x="11864245" y="144937"/>
                  </a:cubicBezTo>
                  <a:cubicBezTo>
                    <a:pt x="11882775" y="145260"/>
                    <a:pt x="11845519" y="154536"/>
                    <a:pt x="11863985" y="159821"/>
                  </a:cubicBezTo>
                  <a:cubicBezTo>
                    <a:pt x="11920179" y="126062"/>
                    <a:pt x="12030875" y="157771"/>
                    <a:pt x="12105011" y="159065"/>
                  </a:cubicBezTo>
                  <a:cubicBezTo>
                    <a:pt x="12105099" y="154104"/>
                    <a:pt x="12105099" y="154104"/>
                    <a:pt x="12086549" y="153780"/>
                  </a:cubicBezTo>
                  <a:lnTo>
                    <a:pt x="12191999" y="142555"/>
                  </a:lnTo>
                  <a:lnTo>
                    <a:pt x="12191999" y="209734"/>
                  </a:lnTo>
                  <a:lnTo>
                    <a:pt x="12178113" y="219893"/>
                  </a:lnTo>
                  <a:lnTo>
                    <a:pt x="12191999" y="219640"/>
                  </a:lnTo>
                  <a:lnTo>
                    <a:pt x="12191999" y="262413"/>
                  </a:lnTo>
                  <a:lnTo>
                    <a:pt x="12156490" y="263096"/>
                  </a:lnTo>
                  <a:cubicBezTo>
                    <a:pt x="12132133" y="264376"/>
                    <a:pt x="12107751" y="267052"/>
                    <a:pt x="12084471" y="272849"/>
                  </a:cubicBezTo>
                  <a:cubicBezTo>
                    <a:pt x="12121375" y="283419"/>
                    <a:pt x="12177335" y="264544"/>
                    <a:pt x="12176901" y="289351"/>
                  </a:cubicBezTo>
                  <a:cubicBezTo>
                    <a:pt x="12158257" y="293988"/>
                    <a:pt x="12139905" y="283742"/>
                    <a:pt x="12139645" y="298626"/>
                  </a:cubicBezTo>
                  <a:cubicBezTo>
                    <a:pt x="12158230" y="296469"/>
                    <a:pt x="12167479" y="297870"/>
                    <a:pt x="12176713" y="299892"/>
                  </a:cubicBezTo>
                  <a:lnTo>
                    <a:pt x="12191999" y="301954"/>
                  </a:lnTo>
                  <a:lnTo>
                    <a:pt x="12191999" y="3450674"/>
                  </a:lnTo>
                  <a:lnTo>
                    <a:pt x="12174288" y="3449965"/>
                  </a:lnTo>
                  <a:cubicBezTo>
                    <a:pt x="12144390" y="3448823"/>
                    <a:pt x="12114481" y="3448301"/>
                    <a:pt x="12092007" y="3450388"/>
                  </a:cubicBezTo>
                  <a:cubicBezTo>
                    <a:pt x="12077149" y="3445170"/>
                    <a:pt x="12077149" y="3445170"/>
                    <a:pt x="12077323" y="3435255"/>
                  </a:cubicBezTo>
                  <a:cubicBezTo>
                    <a:pt x="12031921" y="3464214"/>
                    <a:pt x="11987579" y="3433689"/>
                    <a:pt x="11927687" y="3437603"/>
                  </a:cubicBezTo>
                  <a:cubicBezTo>
                    <a:pt x="11942459" y="3447777"/>
                    <a:pt x="11972461" y="3443342"/>
                    <a:pt x="11972201" y="3458213"/>
                  </a:cubicBezTo>
                  <a:cubicBezTo>
                    <a:pt x="11942719" y="3432906"/>
                    <a:pt x="11837703" y="3450908"/>
                    <a:pt x="11777963" y="3444906"/>
                  </a:cubicBezTo>
                  <a:cubicBezTo>
                    <a:pt x="11777619" y="3464734"/>
                    <a:pt x="11837703" y="3450908"/>
                    <a:pt x="11837359" y="3470734"/>
                  </a:cubicBezTo>
                  <a:cubicBezTo>
                    <a:pt x="11867619" y="3451430"/>
                    <a:pt x="11912219" y="3467083"/>
                    <a:pt x="11957169" y="3462910"/>
                  </a:cubicBezTo>
                  <a:cubicBezTo>
                    <a:pt x="11837099" y="3485606"/>
                    <a:pt x="11687553" y="3482996"/>
                    <a:pt x="11597659" y="3491344"/>
                  </a:cubicBezTo>
                  <a:cubicBezTo>
                    <a:pt x="11641999" y="3521869"/>
                    <a:pt x="11777359" y="3479605"/>
                    <a:pt x="11806667" y="3514826"/>
                  </a:cubicBezTo>
                  <a:cubicBezTo>
                    <a:pt x="11851703" y="3505694"/>
                    <a:pt x="11866581" y="3510913"/>
                    <a:pt x="11896651" y="3501521"/>
                  </a:cubicBezTo>
                  <a:cubicBezTo>
                    <a:pt x="11881527" y="3511174"/>
                    <a:pt x="11881439" y="3516131"/>
                    <a:pt x="11911267" y="3521610"/>
                  </a:cubicBezTo>
                  <a:cubicBezTo>
                    <a:pt x="11941679" y="3492390"/>
                    <a:pt x="12045849" y="3523959"/>
                    <a:pt x="12076197" y="3499697"/>
                  </a:cubicBezTo>
                  <a:cubicBezTo>
                    <a:pt x="12090883" y="3514828"/>
                    <a:pt x="12121055" y="3500480"/>
                    <a:pt x="12135915" y="3505698"/>
                  </a:cubicBezTo>
                  <a:cubicBezTo>
                    <a:pt x="12135829" y="3510654"/>
                    <a:pt x="12120967" y="3505436"/>
                    <a:pt x="12120881" y="3510393"/>
                  </a:cubicBezTo>
                  <a:cubicBezTo>
                    <a:pt x="12120708" y="3520308"/>
                    <a:pt x="12146853" y="3522004"/>
                    <a:pt x="12171196" y="3519949"/>
                  </a:cubicBezTo>
                  <a:lnTo>
                    <a:pt x="12191999" y="3516442"/>
                  </a:lnTo>
                  <a:lnTo>
                    <a:pt x="12191999" y="3561961"/>
                  </a:lnTo>
                  <a:lnTo>
                    <a:pt x="12146649" y="3560273"/>
                  </a:lnTo>
                  <a:cubicBezTo>
                    <a:pt x="12124682" y="3560044"/>
                    <a:pt x="12105035" y="3560941"/>
                    <a:pt x="12090019" y="3564398"/>
                  </a:cubicBezTo>
                  <a:cubicBezTo>
                    <a:pt x="12045415" y="3548743"/>
                    <a:pt x="11970211" y="3572224"/>
                    <a:pt x="11895609" y="3561005"/>
                  </a:cubicBezTo>
                  <a:cubicBezTo>
                    <a:pt x="11850577" y="3570135"/>
                    <a:pt x="11805631" y="3574309"/>
                    <a:pt x="11790855" y="3564134"/>
                  </a:cubicBezTo>
                  <a:cubicBezTo>
                    <a:pt x="11775887" y="3563874"/>
                    <a:pt x="11775801" y="3568830"/>
                    <a:pt x="11760767" y="3573525"/>
                  </a:cubicBezTo>
                  <a:cubicBezTo>
                    <a:pt x="11760683" y="3578484"/>
                    <a:pt x="11775715" y="3573787"/>
                    <a:pt x="11775541" y="3583701"/>
                  </a:cubicBezTo>
                  <a:cubicBezTo>
                    <a:pt x="11760855" y="3568569"/>
                    <a:pt x="11745651" y="3583179"/>
                    <a:pt x="11715821" y="3577701"/>
                  </a:cubicBezTo>
                  <a:cubicBezTo>
                    <a:pt x="11641047" y="3576395"/>
                    <a:pt x="11521327" y="3579264"/>
                    <a:pt x="11416747" y="3572480"/>
                  </a:cubicBezTo>
                  <a:cubicBezTo>
                    <a:pt x="11416919" y="3562566"/>
                    <a:pt x="11431869" y="3562827"/>
                    <a:pt x="11446727" y="3568045"/>
                  </a:cubicBezTo>
                  <a:cubicBezTo>
                    <a:pt x="11446813" y="3563088"/>
                    <a:pt x="11446899" y="3558131"/>
                    <a:pt x="11461867" y="3558392"/>
                  </a:cubicBezTo>
                  <a:cubicBezTo>
                    <a:pt x="11446987" y="3553173"/>
                    <a:pt x="11446899" y="3558131"/>
                    <a:pt x="11446899" y="3558131"/>
                  </a:cubicBezTo>
                  <a:cubicBezTo>
                    <a:pt x="11417007" y="3557609"/>
                    <a:pt x="11447071" y="3548217"/>
                    <a:pt x="11432129" y="3547956"/>
                  </a:cubicBezTo>
                  <a:cubicBezTo>
                    <a:pt x="11398091" y="3569674"/>
                    <a:pt x="11347815" y="3557640"/>
                    <a:pt x="11299535" y="3551917"/>
                  </a:cubicBezTo>
                  <a:lnTo>
                    <a:pt x="11265797" y="3550381"/>
                  </a:lnTo>
                  <a:lnTo>
                    <a:pt x="11267545" y="3550041"/>
                  </a:lnTo>
                  <a:lnTo>
                    <a:pt x="11265075" y="3550349"/>
                  </a:lnTo>
                  <a:lnTo>
                    <a:pt x="11252597" y="3549780"/>
                  </a:lnTo>
                  <a:cubicBezTo>
                    <a:pt x="11252597" y="3549780"/>
                    <a:pt x="11252575" y="3551020"/>
                    <a:pt x="11254433" y="3551672"/>
                  </a:cubicBezTo>
                  <a:lnTo>
                    <a:pt x="11265075" y="3550349"/>
                  </a:lnTo>
                  <a:lnTo>
                    <a:pt x="11265797" y="3550381"/>
                  </a:lnTo>
                  <a:lnTo>
                    <a:pt x="11207271" y="3561773"/>
                  </a:lnTo>
                  <a:cubicBezTo>
                    <a:pt x="11144703" y="3571140"/>
                    <a:pt x="11080171" y="3572803"/>
                    <a:pt x="11057931" y="3561258"/>
                  </a:cubicBezTo>
                  <a:cubicBezTo>
                    <a:pt x="11028103" y="3555779"/>
                    <a:pt x="11042723" y="3575868"/>
                    <a:pt x="11027755" y="3575607"/>
                  </a:cubicBezTo>
                  <a:cubicBezTo>
                    <a:pt x="11042983" y="3560996"/>
                    <a:pt x="10998039" y="3565172"/>
                    <a:pt x="10998299" y="3550300"/>
                  </a:cubicBezTo>
                  <a:cubicBezTo>
                    <a:pt x="10983157" y="3559953"/>
                    <a:pt x="10968209" y="3559692"/>
                    <a:pt x="10953435" y="3549518"/>
                  </a:cubicBezTo>
                  <a:cubicBezTo>
                    <a:pt x="10968555" y="3539864"/>
                    <a:pt x="10938731" y="3534385"/>
                    <a:pt x="10923783" y="3534124"/>
                  </a:cubicBezTo>
                  <a:cubicBezTo>
                    <a:pt x="10908663" y="3543777"/>
                    <a:pt x="10878663" y="3548213"/>
                    <a:pt x="10863715" y="3547952"/>
                  </a:cubicBezTo>
                  <a:cubicBezTo>
                    <a:pt x="10863887" y="3538037"/>
                    <a:pt x="10878837" y="3538298"/>
                    <a:pt x="10878751" y="3543255"/>
                  </a:cubicBezTo>
                  <a:cubicBezTo>
                    <a:pt x="10893869" y="3533603"/>
                    <a:pt x="10893955" y="3528645"/>
                    <a:pt x="10879271" y="3513513"/>
                  </a:cubicBezTo>
                  <a:cubicBezTo>
                    <a:pt x="10879443" y="3503600"/>
                    <a:pt x="10864493" y="3503339"/>
                    <a:pt x="10879615" y="3493685"/>
                  </a:cubicBezTo>
                  <a:cubicBezTo>
                    <a:pt x="10864667" y="3493424"/>
                    <a:pt x="10849699" y="3493163"/>
                    <a:pt x="10849615" y="3498120"/>
                  </a:cubicBezTo>
                  <a:cubicBezTo>
                    <a:pt x="10879529" y="3498642"/>
                    <a:pt x="10849441" y="3508035"/>
                    <a:pt x="10849355" y="3512991"/>
                  </a:cubicBezTo>
                  <a:lnTo>
                    <a:pt x="10879271" y="3513513"/>
                  </a:lnTo>
                  <a:cubicBezTo>
                    <a:pt x="10863975" y="3533080"/>
                    <a:pt x="10864407" y="3508296"/>
                    <a:pt x="10834323" y="3517687"/>
                  </a:cubicBezTo>
                  <a:cubicBezTo>
                    <a:pt x="10834323" y="3517687"/>
                    <a:pt x="10834407" y="3512730"/>
                    <a:pt x="10819441" y="3512469"/>
                  </a:cubicBezTo>
                  <a:cubicBezTo>
                    <a:pt x="10834667" y="3497859"/>
                    <a:pt x="10834927" y="3482989"/>
                    <a:pt x="10864925" y="3478554"/>
                  </a:cubicBezTo>
                  <a:cubicBezTo>
                    <a:pt x="10820047" y="3477770"/>
                    <a:pt x="10790067" y="3482205"/>
                    <a:pt x="10760067" y="3486640"/>
                  </a:cubicBezTo>
                  <a:cubicBezTo>
                    <a:pt x="10760067" y="3486640"/>
                    <a:pt x="10745205" y="3481422"/>
                    <a:pt x="10745291" y="3476466"/>
                  </a:cubicBezTo>
                  <a:cubicBezTo>
                    <a:pt x="10610173" y="3503858"/>
                    <a:pt x="10521059" y="3467593"/>
                    <a:pt x="10401251" y="3475420"/>
                  </a:cubicBezTo>
                  <a:cubicBezTo>
                    <a:pt x="10386563" y="3460287"/>
                    <a:pt x="10356477" y="3469679"/>
                    <a:pt x="10311619" y="3468896"/>
                  </a:cubicBezTo>
                  <a:cubicBezTo>
                    <a:pt x="10311791" y="3458982"/>
                    <a:pt x="10311791" y="3458982"/>
                    <a:pt x="10311877" y="3454025"/>
                  </a:cubicBezTo>
                  <a:cubicBezTo>
                    <a:pt x="10236931" y="3462633"/>
                    <a:pt x="10177553" y="3436805"/>
                    <a:pt x="10102695" y="3440457"/>
                  </a:cubicBezTo>
                  <a:cubicBezTo>
                    <a:pt x="10102695" y="3440457"/>
                    <a:pt x="10102695" y="3440457"/>
                    <a:pt x="10102867" y="3430543"/>
                  </a:cubicBezTo>
                  <a:cubicBezTo>
                    <a:pt x="10057835" y="3439674"/>
                    <a:pt x="10058181" y="3419846"/>
                    <a:pt x="10013059" y="3433934"/>
                  </a:cubicBezTo>
                  <a:cubicBezTo>
                    <a:pt x="10013231" y="3424019"/>
                    <a:pt x="9983319" y="3423498"/>
                    <a:pt x="9953339" y="3427933"/>
                  </a:cubicBezTo>
                  <a:cubicBezTo>
                    <a:pt x="9968457" y="3418280"/>
                    <a:pt x="9953513" y="3418019"/>
                    <a:pt x="9953687" y="3408105"/>
                  </a:cubicBezTo>
                  <a:cubicBezTo>
                    <a:pt x="9923773" y="3407582"/>
                    <a:pt x="9938545" y="3417758"/>
                    <a:pt x="9923599" y="3417497"/>
                  </a:cubicBezTo>
                  <a:cubicBezTo>
                    <a:pt x="9864139" y="3396625"/>
                    <a:pt x="9774745" y="3375230"/>
                    <a:pt x="9699817" y="3383840"/>
                  </a:cubicBezTo>
                  <a:cubicBezTo>
                    <a:pt x="9685197" y="3363751"/>
                    <a:pt x="9640509" y="3353054"/>
                    <a:pt x="9595735" y="3347314"/>
                  </a:cubicBezTo>
                  <a:cubicBezTo>
                    <a:pt x="9610855" y="3337661"/>
                    <a:pt x="9611027" y="3327747"/>
                    <a:pt x="9611115" y="3322790"/>
                  </a:cubicBezTo>
                  <a:lnTo>
                    <a:pt x="9576005" y="3315304"/>
                  </a:lnTo>
                  <a:lnTo>
                    <a:pt x="9497847" y="3315304"/>
                  </a:lnTo>
                  <a:lnTo>
                    <a:pt x="9461991" y="3319874"/>
                  </a:lnTo>
                  <a:cubicBezTo>
                    <a:pt x="9405137" y="3323534"/>
                    <a:pt x="9363153" y="3319079"/>
                    <a:pt x="9329001" y="3348259"/>
                  </a:cubicBezTo>
                  <a:cubicBezTo>
                    <a:pt x="9343779" y="3358442"/>
                    <a:pt x="9344211" y="3333636"/>
                    <a:pt x="9388983" y="3339380"/>
                  </a:cubicBezTo>
                  <a:cubicBezTo>
                    <a:pt x="9328395" y="3382989"/>
                    <a:pt x="9164613" y="3340428"/>
                    <a:pt x="9074393" y="3368629"/>
                  </a:cubicBezTo>
                  <a:cubicBezTo>
                    <a:pt x="9029965" y="3343039"/>
                    <a:pt x="8984239" y="3391869"/>
                    <a:pt x="8954863" y="3361579"/>
                  </a:cubicBezTo>
                  <a:cubicBezTo>
                    <a:pt x="8939811" y="3366279"/>
                    <a:pt x="8924867" y="3366019"/>
                    <a:pt x="8924779" y="3370980"/>
                  </a:cubicBezTo>
                  <a:cubicBezTo>
                    <a:pt x="8909919" y="3365758"/>
                    <a:pt x="8895057" y="3360535"/>
                    <a:pt x="8880179" y="3355313"/>
                  </a:cubicBezTo>
                  <a:cubicBezTo>
                    <a:pt x="8880091" y="3360275"/>
                    <a:pt x="8865059" y="3364975"/>
                    <a:pt x="8880005" y="3365235"/>
                  </a:cubicBezTo>
                  <a:cubicBezTo>
                    <a:pt x="8864967" y="3369936"/>
                    <a:pt x="8835167" y="3364453"/>
                    <a:pt x="8820303" y="3359231"/>
                  </a:cubicBezTo>
                  <a:cubicBezTo>
                    <a:pt x="8730495" y="3362626"/>
                    <a:pt x="8670515" y="3371505"/>
                    <a:pt x="8580991" y="3360016"/>
                  </a:cubicBezTo>
                  <a:cubicBezTo>
                    <a:pt x="8520751" y="3383777"/>
                    <a:pt x="8416343" y="3367069"/>
                    <a:pt x="8356623" y="3361063"/>
                  </a:cubicBezTo>
                  <a:cubicBezTo>
                    <a:pt x="8206767" y="3378298"/>
                    <a:pt x="8042725" y="3350621"/>
                    <a:pt x="7937557" y="3378562"/>
                  </a:cubicBezTo>
                  <a:cubicBezTo>
                    <a:pt x="7937731" y="3368639"/>
                    <a:pt x="7922763" y="3368379"/>
                    <a:pt x="7922935" y="3358456"/>
                  </a:cubicBezTo>
                  <a:cubicBezTo>
                    <a:pt x="7907987" y="3358195"/>
                    <a:pt x="7907815" y="3368118"/>
                    <a:pt x="7907647" y="3378039"/>
                  </a:cubicBezTo>
                  <a:cubicBezTo>
                    <a:pt x="7877835" y="3372556"/>
                    <a:pt x="7892869" y="3367856"/>
                    <a:pt x="7878095" y="3357674"/>
                  </a:cubicBezTo>
                  <a:cubicBezTo>
                    <a:pt x="7877835" y="3372556"/>
                    <a:pt x="7862959" y="3367335"/>
                    <a:pt x="7833151" y="3361851"/>
                  </a:cubicBezTo>
                  <a:cubicBezTo>
                    <a:pt x="7832803" y="3381697"/>
                    <a:pt x="7877923" y="3367595"/>
                    <a:pt x="7862695" y="3382218"/>
                  </a:cubicBezTo>
                  <a:cubicBezTo>
                    <a:pt x="7847921" y="3372034"/>
                    <a:pt x="7773171" y="3370729"/>
                    <a:pt x="7788375" y="3356108"/>
                  </a:cubicBezTo>
                  <a:cubicBezTo>
                    <a:pt x="7758483" y="3355586"/>
                    <a:pt x="7758395" y="3360546"/>
                    <a:pt x="7758223" y="3370467"/>
                  </a:cubicBezTo>
                  <a:cubicBezTo>
                    <a:pt x="7668501" y="3368902"/>
                    <a:pt x="7653987" y="3343835"/>
                    <a:pt x="7563943" y="3362115"/>
                  </a:cubicBezTo>
                  <a:cubicBezTo>
                    <a:pt x="7564027" y="3357153"/>
                    <a:pt x="7564027" y="3357153"/>
                    <a:pt x="7564115" y="3352193"/>
                  </a:cubicBezTo>
                  <a:cubicBezTo>
                    <a:pt x="7534199" y="3351671"/>
                    <a:pt x="7519167" y="3356370"/>
                    <a:pt x="7518993" y="3366293"/>
                  </a:cubicBezTo>
                  <a:cubicBezTo>
                    <a:pt x="7489099" y="3365770"/>
                    <a:pt x="7489273" y="3355848"/>
                    <a:pt x="7474307" y="3355587"/>
                  </a:cubicBezTo>
                  <a:cubicBezTo>
                    <a:pt x="7444411" y="3355065"/>
                    <a:pt x="7444065" y="3374911"/>
                    <a:pt x="7399207" y="3374128"/>
                  </a:cubicBezTo>
                  <a:cubicBezTo>
                    <a:pt x="7429463" y="3354804"/>
                    <a:pt x="7354435" y="3368383"/>
                    <a:pt x="7339657" y="3358200"/>
                  </a:cubicBezTo>
                  <a:cubicBezTo>
                    <a:pt x="7309767" y="3357679"/>
                    <a:pt x="7309507" y="3372563"/>
                    <a:pt x="7279591" y="3372039"/>
                  </a:cubicBezTo>
                  <a:cubicBezTo>
                    <a:pt x="7279767" y="3362116"/>
                    <a:pt x="7309593" y="3367600"/>
                    <a:pt x="7309679" y="3362639"/>
                  </a:cubicBezTo>
                  <a:cubicBezTo>
                    <a:pt x="7220043" y="3356112"/>
                    <a:pt x="7204925" y="3365773"/>
                    <a:pt x="7130257" y="3359507"/>
                  </a:cubicBezTo>
                  <a:cubicBezTo>
                    <a:pt x="7085397" y="3358724"/>
                    <a:pt x="7040451" y="3362902"/>
                    <a:pt x="7025503" y="3362642"/>
                  </a:cubicBezTo>
                  <a:cubicBezTo>
                    <a:pt x="6995695" y="3357158"/>
                    <a:pt x="6995867" y="3347236"/>
                    <a:pt x="6966039" y="3341754"/>
                  </a:cubicBezTo>
                  <a:cubicBezTo>
                    <a:pt x="6936147" y="3341232"/>
                    <a:pt x="6861131" y="3354810"/>
                    <a:pt x="6846427" y="3339666"/>
                  </a:cubicBezTo>
                  <a:cubicBezTo>
                    <a:pt x="6771499" y="3348282"/>
                    <a:pt x="6711779" y="3342277"/>
                    <a:pt x="6607131" y="3340451"/>
                  </a:cubicBezTo>
                  <a:cubicBezTo>
                    <a:pt x="6606785" y="3360296"/>
                    <a:pt x="6517323" y="3343846"/>
                    <a:pt x="6502463" y="3338624"/>
                  </a:cubicBezTo>
                  <a:cubicBezTo>
                    <a:pt x="6487429" y="3343324"/>
                    <a:pt x="6502377" y="3343586"/>
                    <a:pt x="6502203" y="3353507"/>
                  </a:cubicBezTo>
                  <a:cubicBezTo>
                    <a:pt x="6472291" y="3352985"/>
                    <a:pt x="6457515" y="3342803"/>
                    <a:pt x="6427623" y="3342280"/>
                  </a:cubicBezTo>
                  <a:cubicBezTo>
                    <a:pt x="6412587" y="3346980"/>
                    <a:pt x="6427363" y="3357165"/>
                    <a:pt x="6427275" y="3362125"/>
                  </a:cubicBezTo>
                  <a:cubicBezTo>
                    <a:pt x="6412241" y="3366825"/>
                    <a:pt x="6412415" y="3356904"/>
                    <a:pt x="6412501" y="3351942"/>
                  </a:cubicBezTo>
                  <a:cubicBezTo>
                    <a:pt x="6337903" y="3340714"/>
                    <a:pt x="6262543" y="3374138"/>
                    <a:pt x="6188135" y="3352988"/>
                  </a:cubicBezTo>
                  <a:cubicBezTo>
                    <a:pt x="6157983" y="3367350"/>
                    <a:pt x="6083643" y="3341238"/>
                    <a:pt x="6068173" y="3370745"/>
                  </a:cubicBezTo>
                  <a:cubicBezTo>
                    <a:pt x="6053315" y="3365523"/>
                    <a:pt x="6038367" y="3365262"/>
                    <a:pt x="6038541" y="3355340"/>
                  </a:cubicBezTo>
                  <a:cubicBezTo>
                    <a:pt x="6008627" y="3354817"/>
                    <a:pt x="6023399" y="3365001"/>
                    <a:pt x="6008367" y="3369701"/>
                  </a:cubicBezTo>
                  <a:cubicBezTo>
                    <a:pt x="6008799" y="3344895"/>
                    <a:pt x="5918667" y="3368135"/>
                    <a:pt x="5888751" y="3367613"/>
                  </a:cubicBezTo>
                  <a:cubicBezTo>
                    <a:pt x="5858861" y="3367092"/>
                    <a:pt x="5814347" y="3346464"/>
                    <a:pt x="5798963" y="3371009"/>
                  </a:cubicBezTo>
                  <a:cubicBezTo>
                    <a:pt x="5754535" y="3345419"/>
                    <a:pt x="5709331" y="3364481"/>
                    <a:pt x="5649439" y="3368399"/>
                  </a:cubicBezTo>
                  <a:cubicBezTo>
                    <a:pt x="5634491" y="3368138"/>
                    <a:pt x="5634403" y="3373099"/>
                    <a:pt x="5634319" y="3378060"/>
                  </a:cubicBezTo>
                  <a:cubicBezTo>
                    <a:pt x="5559735" y="3366833"/>
                    <a:pt x="5499669" y="3380673"/>
                    <a:pt x="5439689" y="3389551"/>
                  </a:cubicBezTo>
                  <a:cubicBezTo>
                    <a:pt x="5409797" y="3389030"/>
                    <a:pt x="5395001" y="3378846"/>
                    <a:pt x="5395087" y="3373884"/>
                  </a:cubicBezTo>
                  <a:cubicBezTo>
                    <a:pt x="5350333" y="3368141"/>
                    <a:pt x="5350073" y="3383023"/>
                    <a:pt x="5320159" y="3382501"/>
                  </a:cubicBezTo>
                  <a:cubicBezTo>
                    <a:pt x="5335387" y="3367880"/>
                    <a:pt x="5260267" y="3386420"/>
                    <a:pt x="5260527" y="3371536"/>
                  </a:cubicBezTo>
                  <a:cubicBezTo>
                    <a:pt x="5245409" y="3381196"/>
                    <a:pt x="5200631" y="3375453"/>
                    <a:pt x="5155793" y="3374670"/>
                  </a:cubicBezTo>
                  <a:cubicBezTo>
                    <a:pt x="5185685" y="3375192"/>
                    <a:pt x="5126051" y="3364226"/>
                    <a:pt x="5111105" y="3363964"/>
                  </a:cubicBezTo>
                  <a:cubicBezTo>
                    <a:pt x="5081211" y="3363443"/>
                    <a:pt x="5066071" y="3373104"/>
                    <a:pt x="5051125" y="3372843"/>
                  </a:cubicBezTo>
                  <a:cubicBezTo>
                    <a:pt x="5021231" y="3372322"/>
                    <a:pt x="4991491" y="3361877"/>
                    <a:pt x="4976543" y="3361616"/>
                  </a:cubicBezTo>
                  <a:cubicBezTo>
                    <a:pt x="4931769" y="3355872"/>
                    <a:pt x="4857101" y="3349606"/>
                    <a:pt x="4797121" y="3358484"/>
                  </a:cubicBezTo>
                  <a:cubicBezTo>
                    <a:pt x="4782347" y="3348301"/>
                    <a:pt x="4782263" y="3353262"/>
                    <a:pt x="4797467" y="3338639"/>
                  </a:cubicBezTo>
                  <a:cubicBezTo>
                    <a:pt x="4737143" y="3367363"/>
                    <a:pt x="4692803" y="3336813"/>
                    <a:pt x="4647875" y="3340991"/>
                  </a:cubicBezTo>
                  <a:cubicBezTo>
                    <a:pt x="4647703" y="3350913"/>
                    <a:pt x="4677595" y="3351435"/>
                    <a:pt x="4677335" y="3366319"/>
                  </a:cubicBezTo>
                  <a:cubicBezTo>
                    <a:pt x="4647963" y="3336030"/>
                    <a:pt x="4542859" y="3359008"/>
                    <a:pt x="4483141" y="3353004"/>
                  </a:cubicBezTo>
                  <a:cubicBezTo>
                    <a:pt x="4482879" y="3367886"/>
                    <a:pt x="4542947" y="3354048"/>
                    <a:pt x="4542515" y="3378853"/>
                  </a:cubicBezTo>
                  <a:cubicBezTo>
                    <a:pt x="4572839" y="3354568"/>
                    <a:pt x="4617351" y="3375197"/>
                    <a:pt x="4662387" y="3366058"/>
                  </a:cubicBezTo>
                  <a:cubicBezTo>
                    <a:pt x="4542253" y="3393737"/>
                    <a:pt x="4377779" y="3390866"/>
                    <a:pt x="4287905" y="3399222"/>
                  </a:cubicBezTo>
                  <a:cubicBezTo>
                    <a:pt x="4332247" y="3429773"/>
                    <a:pt x="4467590" y="3387472"/>
                    <a:pt x="4511839" y="3422982"/>
                  </a:cubicBezTo>
                  <a:lnTo>
                    <a:pt x="4537515" y="3419652"/>
                  </a:lnTo>
                  <a:lnTo>
                    <a:pt x="4528523" y="3416962"/>
                  </a:lnTo>
                  <a:lnTo>
                    <a:pt x="4554727" y="3417419"/>
                  </a:lnTo>
                  <a:lnTo>
                    <a:pt x="4562419" y="3416421"/>
                  </a:lnTo>
                  <a:cubicBezTo>
                    <a:pt x="4575523" y="3415410"/>
                    <a:pt x="4586759" y="3414364"/>
                    <a:pt x="4601799" y="3409665"/>
                  </a:cubicBezTo>
                  <a:cubicBezTo>
                    <a:pt x="4586679" y="3419326"/>
                    <a:pt x="4601543" y="3424548"/>
                    <a:pt x="4616401" y="3429771"/>
                  </a:cubicBezTo>
                  <a:cubicBezTo>
                    <a:pt x="4661783" y="3400787"/>
                    <a:pt x="4765843" y="3437340"/>
                    <a:pt x="4781307" y="3407836"/>
                  </a:cubicBezTo>
                  <a:cubicBezTo>
                    <a:pt x="4795909" y="3427941"/>
                    <a:pt x="4841115" y="3408880"/>
                    <a:pt x="4855975" y="3414101"/>
                  </a:cubicBezTo>
                  <a:cubicBezTo>
                    <a:pt x="4855893" y="3419062"/>
                    <a:pt x="4841031" y="3413840"/>
                    <a:pt x="4840945" y="3418801"/>
                  </a:cubicBezTo>
                  <a:cubicBezTo>
                    <a:pt x="4840599" y="3438646"/>
                    <a:pt x="4945503" y="3425589"/>
                    <a:pt x="4930731" y="3415407"/>
                  </a:cubicBezTo>
                  <a:cubicBezTo>
                    <a:pt x="4975243" y="3436035"/>
                    <a:pt x="5020455" y="3416973"/>
                    <a:pt x="5080431" y="3408094"/>
                  </a:cubicBezTo>
                  <a:cubicBezTo>
                    <a:pt x="5110067" y="3423499"/>
                    <a:pt x="5244451" y="3435770"/>
                    <a:pt x="5274801" y="3411487"/>
                  </a:cubicBezTo>
                  <a:cubicBezTo>
                    <a:pt x="5289747" y="3411747"/>
                    <a:pt x="5289663" y="3416709"/>
                    <a:pt x="5289489" y="3426631"/>
                  </a:cubicBezTo>
                  <a:cubicBezTo>
                    <a:pt x="5379275" y="3423235"/>
                    <a:pt x="5424307" y="3414097"/>
                    <a:pt x="5498803" y="3430284"/>
                  </a:cubicBezTo>
                  <a:cubicBezTo>
                    <a:pt x="5438823" y="3439163"/>
                    <a:pt x="5379275" y="3423235"/>
                    <a:pt x="5334003" y="3447259"/>
                  </a:cubicBezTo>
                  <a:cubicBezTo>
                    <a:pt x="5334003" y="3447259"/>
                    <a:pt x="5348947" y="3447520"/>
                    <a:pt x="5348775" y="3457442"/>
                  </a:cubicBezTo>
                  <a:cubicBezTo>
                    <a:pt x="5378755" y="3453003"/>
                    <a:pt x="5378755" y="3453003"/>
                    <a:pt x="5408581" y="3458486"/>
                  </a:cubicBezTo>
                  <a:cubicBezTo>
                    <a:pt x="5423703" y="3448823"/>
                    <a:pt x="5468739" y="3439685"/>
                    <a:pt x="5498371" y="3455091"/>
                  </a:cubicBezTo>
                  <a:cubicBezTo>
                    <a:pt x="5528627" y="3435768"/>
                    <a:pt x="5558351" y="3446212"/>
                    <a:pt x="5588611" y="3426889"/>
                  </a:cubicBezTo>
                  <a:cubicBezTo>
                    <a:pt x="5558437" y="3441251"/>
                    <a:pt x="5603383" y="3437073"/>
                    <a:pt x="5633191" y="3442556"/>
                  </a:cubicBezTo>
                  <a:cubicBezTo>
                    <a:pt x="5513143" y="3465274"/>
                    <a:pt x="5378669" y="3457964"/>
                    <a:pt x="5288707" y="3471282"/>
                  </a:cubicBezTo>
                  <a:cubicBezTo>
                    <a:pt x="5273763" y="3471021"/>
                    <a:pt x="5229249" y="3450393"/>
                    <a:pt x="5228899" y="3470238"/>
                  </a:cubicBezTo>
                  <a:cubicBezTo>
                    <a:pt x="5199071" y="3464755"/>
                    <a:pt x="5199249" y="3454832"/>
                    <a:pt x="5184301" y="3454571"/>
                  </a:cubicBezTo>
                  <a:cubicBezTo>
                    <a:pt x="5184211" y="3459532"/>
                    <a:pt x="5169265" y="3459271"/>
                    <a:pt x="5154147" y="3468933"/>
                  </a:cubicBezTo>
                  <a:cubicBezTo>
                    <a:pt x="5139183" y="3468672"/>
                    <a:pt x="5139443" y="3453788"/>
                    <a:pt x="5124407" y="3458488"/>
                  </a:cubicBezTo>
                  <a:cubicBezTo>
                    <a:pt x="5094599" y="3453005"/>
                    <a:pt x="5109199" y="3473111"/>
                    <a:pt x="5079305" y="3472589"/>
                  </a:cubicBezTo>
                  <a:cubicBezTo>
                    <a:pt x="5079393" y="3467628"/>
                    <a:pt x="5079479" y="3462667"/>
                    <a:pt x="5064515" y="3462406"/>
                  </a:cubicBezTo>
                  <a:cubicBezTo>
                    <a:pt x="5004187" y="3491129"/>
                    <a:pt x="4870057" y="3463974"/>
                    <a:pt x="4809987" y="3477814"/>
                  </a:cubicBezTo>
                  <a:cubicBezTo>
                    <a:pt x="4750531" y="3456925"/>
                    <a:pt x="4690201" y="3485649"/>
                    <a:pt x="4600675" y="3474160"/>
                  </a:cubicBezTo>
                  <a:cubicBezTo>
                    <a:pt x="4555729" y="3478339"/>
                    <a:pt x="4510715" y="3487477"/>
                    <a:pt x="4496007" y="3472334"/>
                  </a:cubicBezTo>
                  <a:cubicBezTo>
                    <a:pt x="4480975" y="3477034"/>
                    <a:pt x="4465943" y="3481734"/>
                    <a:pt x="4450907" y="3486434"/>
                  </a:cubicBezTo>
                  <a:cubicBezTo>
                    <a:pt x="4465853" y="3486694"/>
                    <a:pt x="4465853" y="3486694"/>
                    <a:pt x="4465683" y="3496618"/>
                  </a:cubicBezTo>
                  <a:cubicBezTo>
                    <a:pt x="4465943" y="3481734"/>
                    <a:pt x="4435853" y="3491135"/>
                    <a:pt x="4420907" y="3490874"/>
                  </a:cubicBezTo>
                  <a:cubicBezTo>
                    <a:pt x="4331207" y="3489308"/>
                    <a:pt x="4211503" y="3492181"/>
                    <a:pt x="4106925" y="3485393"/>
                  </a:cubicBezTo>
                  <a:cubicBezTo>
                    <a:pt x="4107185" y="3470509"/>
                    <a:pt x="4107099" y="3475470"/>
                    <a:pt x="4136923" y="3480953"/>
                  </a:cubicBezTo>
                  <a:cubicBezTo>
                    <a:pt x="4137011" y="3475993"/>
                    <a:pt x="4137095" y="3471030"/>
                    <a:pt x="4137095" y="3471030"/>
                  </a:cubicBezTo>
                  <a:cubicBezTo>
                    <a:pt x="4137183" y="3466070"/>
                    <a:pt x="4122217" y="3465809"/>
                    <a:pt x="4122133" y="3470770"/>
                  </a:cubicBezTo>
                  <a:cubicBezTo>
                    <a:pt x="4107185" y="3470509"/>
                    <a:pt x="4137271" y="3461109"/>
                    <a:pt x="4122391" y="3455887"/>
                  </a:cubicBezTo>
                  <a:cubicBezTo>
                    <a:pt x="4076943" y="3489832"/>
                    <a:pt x="3987743" y="3458499"/>
                    <a:pt x="3927935" y="3457455"/>
                  </a:cubicBezTo>
                  <a:cubicBezTo>
                    <a:pt x="3927849" y="3462416"/>
                    <a:pt x="3927849" y="3462416"/>
                    <a:pt x="3942815" y="3462677"/>
                  </a:cubicBezTo>
                  <a:cubicBezTo>
                    <a:pt x="3867695" y="3481217"/>
                    <a:pt x="3747927" y="3489052"/>
                    <a:pt x="3718361" y="3468685"/>
                  </a:cubicBezTo>
                  <a:cubicBezTo>
                    <a:pt x="3688467" y="3468163"/>
                    <a:pt x="3718015" y="3488530"/>
                    <a:pt x="3688207" y="3483047"/>
                  </a:cubicBezTo>
                  <a:cubicBezTo>
                    <a:pt x="3703325" y="3473384"/>
                    <a:pt x="3658377" y="3477564"/>
                    <a:pt x="3658637" y="3462679"/>
                  </a:cubicBezTo>
                  <a:cubicBezTo>
                    <a:pt x="3651079" y="3467510"/>
                    <a:pt x="3639823" y="3469795"/>
                    <a:pt x="3628627" y="3468359"/>
                  </a:cubicBezTo>
                  <a:lnTo>
                    <a:pt x="3608875" y="3457260"/>
                  </a:lnTo>
                  <a:lnTo>
                    <a:pt x="3606426" y="3454945"/>
                  </a:lnTo>
                  <a:lnTo>
                    <a:pt x="3599014" y="3451718"/>
                  </a:lnTo>
                  <a:lnTo>
                    <a:pt x="3584235" y="3441530"/>
                  </a:lnTo>
                  <a:cubicBezTo>
                    <a:pt x="3569025" y="3456153"/>
                    <a:pt x="3539116" y="3455631"/>
                    <a:pt x="3509132" y="3460070"/>
                  </a:cubicBezTo>
                  <a:cubicBezTo>
                    <a:pt x="3509308" y="3450148"/>
                    <a:pt x="3524256" y="3450409"/>
                    <a:pt x="3539116" y="3455631"/>
                  </a:cubicBezTo>
                  <a:cubicBezTo>
                    <a:pt x="3539288" y="3445708"/>
                    <a:pt x="3554319" y="3441008"/>
                    <a:pt x="3539631" y="3425863"/>
                  </a:cubicBezTo>
                  <a:cubicBezTo>
                    <a:pt x="3524428" y="3440486"/>
                    <a:pt x="3509826" y="3420380"/>
                    <a:pt x="3479739" y="3429781"/>
                  </a:cubicBezTo>
                  <a:cubicBezTo>
                    <a:pt x="3479824" y="3424819"/>
                    <a:pt x="3479824" y="3424819"/>
                    <a:pt x="3479916" y="3419858"/>
                  </a:cubicBezTo>
                  <a:cubicBezTo>
                    <a:pt x="3495120" y="3405235"/>
                    <a:pt x="3495380" y="3390352"/>
                    <a:pt x="3525296" y="3390875"/>
                  </a:cubicBezTo>
                  <a:cubicBezTo>
                    <a:pt x="3510432" y="3385652"/>
                    <a:pt x="3510519" y="3380691"/>
                    <a:pt x="3510608" y="3375729"/>
                  </a:cubicBezTo>
                  <a:cubicBezTo>
                    <a:pt x="3495642" y="3375468"/>
                    <a:pt x="3495552" y="3380430"/>
                    <a:pt x="3480607" y="3380169"/>
                  </a:cubicBezTo>
                  <a:cubicBezTo>
                    <a:pt x="3480779" y="3370247"/>
                    <a:pt x="3465917" y="3365024"/>
                    <a:pt x="3450884" y="3369725"/>
                  </a:cubicBezTo>
                  <a:cubicBezTo>
                    <a:pt x="3466004" y="3360062"/>
                    <a:pt x="3466264" y="3345180"/>
                    <a:pt x="3451404" y="3339956"/>
                  </a:cubicBezTo>
                  <a:cubicBezTo>
                    <a:pt x="3451404" y="3339956"/>
                    <a:pt x="3466351" y="3340218"/>
                    <a:pt x="3481388" y="3335518"/>
                  </a:cubicBezTo>
                  <a:cubicBezTo>
                    <a:pt x="3466482" y="3332777"/>
                    <a:pt x="3462852" y="3326510"/>
                    <a:pt x="3466696" y="3320373"/>
                  </a:cubicBezTo>
                  <a:lnTo>
                    <a:pt x="3477340" y="3315304"/>
                  </a:lnTo>
                  <a:lnTo>
                    <a:pt x="3293050" y="3315304"/>
                  </a:lnTo>
                  <a:lnTo>
                    <a:pt x="3286788" y="3321312"/>
                  </a:lnTo>
                  <a:lnTo>
                    <a:pt x="3274858" y="3315304"/>
                  </a:lnTo>
                  <a:lnTo>
                    <a:pt x="2626280" y="3315304"/>
                  </a:lnTo>
                  <a:lnTo>
                    <a:pt x="2635497" y="3317234"/>
                  </a:lnTo>
                  <a:cubicBezTo>
                    <a:pt x="2676780" y="3322138"/>
                    <a:pt x="2724498" y="3320181"/>
                    <a:pt x="2746738" y="3331726"/>
                  </a:cubicBezTo>
                  <a:cubicBezTo>
                    <a:pt x="2761772" y="3327031"/>
                    <a:pt x="2776890" y="3317377"/>
                    <a:pt x="2806807" y="3317899"/>
                  </a:cubicBezTo>
                  <a:cubicBezTo>
                    <a:pt x="2806720" y="3322857"/>
                    <a:pt x="2821686" y="3323118"/>
                    <a:pt x="2821511" y="3333031"/>
                  </a:cubicBezTo>
                  <a:cubicBezTo>
                    <a:pt x="2881405" y="3329119"/>
                    <a:pt x="2896352" y="3329380"/>
                    <a:pt x="2971213" y="3325728"/>
                  </a:cubicBezTo>
                  <a:cubicBezTo>
                    <a:pt x="2971040" y="3335641"/>
                    <a:pt x="2941128" y="3335119"/>
                    <a:pt x="2926180" y="3334858"/>
                  </a:cubicBezTo>
                  <a:cubicBezTo>
                    <a:pt x="2956005" y="3340338"/>
                    <a:pt x="2970780" y="3350512"/>
                    <a:pt x="3000609" y="3355991"/>
                  </a:cubicBezTo>
                  <a:cubicBezTo>
                    <a:pt x="3000609" y="3355991"/>
                    <a:pt x="3000695" y="3351034"/>
                    <a:pt x="3015727" y="3346339"/>
                  </a:cubicBezTo>
                  <a:cubicBezTo>
                    <a:pt x="3015643" y="3351295"/>
                    <a:pt x="3045555" y="3351817"/>
                    <a:pt x="3045382" y="3361731"/>
                  </a:cubicBezTo>
                  <a:cubicBezTo>
                    <a:pt x="3030173" y="3376342"/>
                    <a:pt x="3000609" y="3355991"/>
                    <a:pt x="3000349" y="3370862"/>
                  </a:cubicBezTo>
                  <a:cubicBezTo>
                    <a:pt x="2977979" y="3366752"/>
                    <a:pt x="2930276" y="3367780"/>
                    <a:pt x="2907639" y="3379005"/>
                  </a:cubicBezTo>
                  <a:lnTo>
                    <a:pt x="2895226" y="3393819"/>
                  </a:lnTo>
                  <a:lnTo>
                    <a:pt x="2895248" y="3392580"/>
                  </a:lnTo>
                  <a:cubicBezTo>
                    <a:pt x="2895314" y="3388862"/>
                    <a:pt x="2895400" y="3383906"/>
                    <a:pt x="2895400" y="3383906"/>
                  </a:cubicBezTo>
                  <a:cubicBezTo>
                    <a:pt x="2865336" y="3393298"/>
                    <a:pt x="2865682" y="3373470"/>
                    <a:pt x="2835594" y="3382862"/>
                  </a:cubicBezTo>
                  <a:cubicBezTo>
                    <a:pt x="2820646" y="3382601"/>
                    <a:pt x="2820473" y="3392515"/>
                    <a:pt x="2805509" y="3392253"/>
                  </a:cubicBezTo>
                  <a:cubicBezTo>
                    <a:pt x="2805422" y="3397211"/>
                    <a:pt x="2805422" y="3397211"/>
                    <a:pt x="2805249" y="3407125"/>
                  </a:cubicBezTo>
                  <a:cubicBezTo>
                    <a:pt x="2775335" y="3406603"/>
                    <a:pt x="2715614" y="3400601"/>
                    <a:pt x="2700322" y="3420168"/>
                  </a:cubicBezTo>
                  <a:cubicBezTo>
                    <a:pt x="2670579" y="3409733"/>
                    <a:pt x="2610512" y="3423559"/>
                    <a:pt x="2580948" y="3403210"/>
                  </a:cubicBezTo>
                  <a:cubicBezTo>
                    <a:pt x="2550599" y="3427472"/>
                    <a:pt x="2476345" y="3396425"/>
                    <a:pt x="2460965" y="3420948"/>
                  </a:cubicBezTo>
                  <a:cubicBezTo>
                    <a:pt x="2446105" y="3415731"/>
                    <a:pt x="2446278" y="3405818"/>
                    <a:pt x="2446364" y="3400860"/>
                  </a:cubicBezTo>
                  <a:cubicBezTo>
                    <a:pt x="2431226" y="3410513"/>
                    <a:pt x="2416277" y="3410252"/>
                    <a:pt x="2416452" y="3400338"/>
                  </a:cubicBezTo>
                  <a:cubicBezTo>
                    <a:pt x="2356538" y="3404251"/>
                    <a:pt x="2252218" y="3382596"/>
                    <a:pt x="2206924" y="3406597"/>
                  </a:cubicBezTo>
                  <a:cubicBezTo>
                    <a:pt x="2192236" y="3391466"/>
                    <a:pt x="2132408" y="3390422"/>
                    <a:pt x="2102324" y="3399814"/>
                  </a:cubicBezTo>
                  <a:cubicBezTo>
                    <a:pt x="2102236" y="3404770"/>
                    <a:pt x="2102236" y="3404770"/>
                    <a:pt x="2102150" y="3409727"/>
                  </a:cubicBezTo>
                  <a:cubicBezTo>
                    <a:pt x="2027051" y="3428251"/>
                    <a:pt x="1952709" y="3402160"/>
                    <a:pt x="1907154" y="3441032"/>
                  </a:cubicBezTo>
                  <a:cubicBezTo>
                    <a:pt x="1936791" y="3456426"/>
                    <a:pt x="1937223" y="3431641"/>
                    <a:pt x="1967136" y="3432163"/>
                  </a:cubicBezTo>
                  <a:cubicBezTo>
                    <a:pt x="1906550" y="3475732"/>
                    <a:pt x="1757696" y="3433465"/>
                    <a:pt x="1682403" y="3461903"/>
                  </a:cubicBezTo>
                  <a:cubicBezTo>
                    <a:pt x="1623028" y="3436073"/>
                    <a:pt x="1577303" y="3484860"/>
                    <a:pt x="1562768" y="3459813"/>
                  </a:cubicBezTo>
                  <a:cubicBezTo>
                    <a:pt x="1547820" y="3459553"/>
                    <a:pt x="1532875" y="3459293"/>
                    <a:pt x="1532788" y="3464249"/>
                  </a:cubicBezTo>
                  <a:cubicBezTo>
                    <a:pt x="1517819" y="3463988"/>
                    <a:pt x="1502959" y="3458770"/>
                    <a:pt x="1488099" y="3453552"/>
                  </a:cubicBezTo>
                  <a:cubicBezTo>
                    <a:pt x="1488099" y="3453552"/>
                    <a:pt x="1473047" y="3458248"/>
                    <a:pt x="1488014" y="3458509"/>
                  </a:cubicBezTo>
                  <a:cubicBezTo>
                    <a:pt x="1472962" y="3463205"/>
                    <a:pt x="1458014" y="3462945"/>
                    <a:pt x="1428275" y="3452508"/>
                  </a:cubicBezTo>
                  <a:cubicBezTo>
                    <a:pt x="1353413" y="3456160"/>
                    <a:pt x="1293431" y="3465030"/>
                    <a:pt x="1203798" y="3458506"/>
                  </a:cubicBezTo>
                  <a:cubicBezTo>
                    <a:pt x="1158592" y="3477551"/>
                    <a:pt x="1054163" y="3460853"/>
                    <a:pt x="994444" y="3454852"/>
                  </a:cubicBezTo>
                  <a:cubicBezTo>
                    <a:pt x="844551" y="3472070"/>
                    <a:pt x="695370" y="3449633"/>
                    <a:pt x="590336" y="3467632"/>
                  </a:cubicBezTo>
                  <a:cubicBezTo>
                    <a:pt x="590423" y="3462675"/>
                    <a:pt x="575475" y="3462414"/>
                    <a:pt x="575647" y="3452501"/>
                  </a:cubicBezTo>
                  <a:cubicBezTo>
                    <a:pt x="560682" y="3452240"/>
                    <a:pt x="560508" y="3462153"/>
                    <a:pt x="560335" y="3472067"/>
                  </a:cubicBezTo>
                  <a:cubicBezTo>
                    <a:pt x="530528" y="3466588"/>
                    <a:pt x="545562" y="3461892"/>
                    <a:pt x="545735" y="3451979"/>
                  </a:cubicBezTo>
                  <a:cubicBezTo>
                    <a:pt x="530528" y="3466588"/>
                    <a:pt x="515649" y="3461370"/>
                    <a:pt x="500789" y="3456153"/>
                  </a:cubicBezTo>
                  <a:cubicBezTo>
                    <a:pt x="485581" y="3470763"/>
                    <a:pt x="530613" y="3461631"/>
                    <a:pt x="530354" y="3476502"/>
                  </a:cubicBezTo>
                  <a:cubicBezTo>
                    <a:pt x="500614" y="3466066"/>
                    <a:pt x="440810" y="3465022"/>
                    <a:pt x="441068" y="3450152"/>
                  </a:cubicBezTo>
                  <a:cubicBezTo>
                    <a:pt x="426100" y="3449890"/>
                    <a:pt x="426014" y="3454848"/>
                    <a:pt x="425841" y="3464761"/>
                  </a:cubicBezTo>
                  <a:cubicBezTo>
                    <a:pt x="336118" y="3463195"/>
                    <a:pt x="321606" y="3438149"/>
                    <a:pt x="231541" y="3456411"/>
                  </a:cubicBezTo>
                  <a:cubicBezTo>
                    <a:pt x="246574" y="3451714"/>
                    <a:pt x="231625" y="3451455"/>
                    <a:pt x="231714" y="3446497"/>
                  </a:cubicBezTo>
                  <a:cubicBezTo>
                    <a:pt x="201799" y="3445975"/>
                    <a:pt x="201713" y="3450931"/>
                    <a:pt x="186591" y="3460585"/>
                  </a:cubicBezTo>
                  <a:cubicBezTo>
                    <a:pt x="171627" y="3460324"/>
                    <a:pt x="171801" y="3450410"/>
                    <a:pt x="156852" y="3450148"/>
                  </a:cubicBezTo>
                  <a:cubicBezTo>
                    <a:pt x="111992" y="3449366"/>
                    <a:pt x="126591" y="3469455"/>
                    <a:pt x="81732" y="3468672"/>
                  </a:cubicBezTo>
                  <a:cubicBezTo>
                    <a:pt x="111992" y="3449366"/>
                    <a:pt x="36958" y="3462932"/>
                    <a:pt x="22186" y="3452757"/>
                  </a:cubicBezTo>
                  <a:lnTo>
                    <a:pt x="0" y="3456768"/>
                  </a:lnTo>
                  <a:lnTo>
                    <a:pt x="0" y="137827"/>
                  </a:lnTo>
                  <a:lnTo>
                    <a:pt x="5991" y="136496"/>
                  </a:lnTo>
                  <a:cubicBezTo>
                    <a:pt x="6027" y="134637"/>
                    <a:pt x="1438" y="132078"/>
                    <a:pt x="1525" y="127120"/>
                  </a:cubicBezTo>
                  <a:cubicBezTo>
                    <a:pt x="20052" y="127444"/>
                    <a:pt x="38407" y="137681"/>
                    <a:pt x="75487" y="138329"/>
                  </a:cubicBezTo>
                  <a:cubicBezTo>
                    <a:pt x="94127" y="133695"/>
                    <a:pt x="75659" y="128414"/>
                    <a:pt x="75834" y="118500"/>
                  </a:cubicBezTo>
                  <a:cubicBezTo>
                    <a:pt x="94387" y="118824"/>
                    <a:pt x="94302" y="123781"/>
                    <a:pt x="94215" y="128738"/>
                  </a:cubicBezTo>
                  <a:cubicBezTo>
                    <a:pt x="186706" y="140270"/>
                    <a:pt x="280001" y="107188"/>
                    <a:pt x="353816" y="128311"/>
                  </a:cubicBezTo>
                  <a:cubicBezTo>
                    <a:pt x="391045" y="119044"/>
                    <a:pt x="483389" y="140490"/>
                    <a:pt x="502350" y="116028"/>
                  </a:cubicBezTo>
                  <a:cubicBezTo>
                    <a:pt x="520814" y="121309"/>
                    <a:pt x="539429" y="116675"/>
                    <a:pt x="539257" y="126589"/>
                  </a:cubicBezTo>
                  <a:cubicBezTo>
                    <a:pt x="557812" y="126913"/>
                    <a:pt x="557985" y="116999"/>
                    <a:pt x="576599" y="112365"/>
                  </a:cubicBezTo>
                  <a:cubicBezTo>
                    <a:pt x="576167" y="137151"/>
                    <a:pt x="669199" y="118940"/>
                    <a:pt x="706344" y="114630"/>
                  </a:cubicBezTo>
                  <a:cubicBezTo>
                    <a:pt x="743423" y="115277"/>
                    <a:pt x="798686" y="136076"/>
                    <a:pt x="817585" y="116572"/>
                  </a:cubicBezTo>
                  <a:cubicBezTo>
                    <a:pt x="854208" y="142004"/>
                    <a:pt x="928803" y="118513"/>
                    <a:pt x="1002940" y="119807"/>
                  </a:cubicBezTo>
                  <a:cubicBezTo>
                    <a:pt x="1003028" y="114850"/>
                    <a:pt x="1003113" y="109893"/>
                    <a:pt x="1003201" y="104936"/>
                  </a:cubicBezTo>
                  <a:cubicBezTo>
                    <a:pt x="1114156" y="121749"/>
                    <a:pt x="1170112" y="102891"/>
                    <a:pt x="1244360" y="99228"/>
                  </a:cubicBezTo>
                  <a:cubicBezTo>
                    <a:pt x="1262889" y="99552"/>
                    <a:pt x="1281328" y="104832"/>
                    <a:pt x="1299709" y="115071"/>
                  </a:cubicBezTo>
                  <a:cubicBezTo>
                    <a:pt x="1336789" y="115717"/>
                    <a:pt x="1336960" y="105803"/>
                    <a:pt x="1374108" y="101493"/>
                  </a:cubicBezTo>
                  <a:cubicBezTo>
                    <a:pt x="1373760" y="121321"/>
                    <a:pt x="1448265" y="102788"/>
                    <a:pt x="1448004" y="117659"/>
                  </a:cubicBezTo>
                  <a:cubicBezTo>
                    <a:pt x="1485322" y="103434"/>
                    <a:pt x="1522317" y="109039"/>
                    <a:pt x="1559310" y="114643"/>
                  </a:cubicBezTo>
                  <a:cubicBezTo>
                    <a:pt x="1540844" y="109362"/>
                    <a:pt x="1614831" y="120571"/>
                    <a:pt x="1633359" y="120895"/>
                  </a:cubicBezTo>
                  <a:cubicBezTo>
                    <a:pt x="1651914" y="121217"/>
                    <a:pt x="1670529" y="116585"/>
                    <a:pt x="1707609" y="117232"/>
                  </a:cubicBezTo>
                  <a:cubicBezTo>
                    <a:pt x="1726222" y="112598"/>
                    <a:pt x="1763046" y="128116"/>
                    <a:pt x="1781572" y="128441"/>
                  </a:cubicBezTo>
                  <a:cubicBezTo>
                    <a:pt x="1837180" y="129410"/>
                    <a:pt x="1929785" y="135985"/>
                    <a:pt x="1985479" y="132000"/>
                  </a:cubicBezTo>
                  <a:cubicBezTo>
                    <a:pt x="2003919" y="137279"/>
                    <a:pt x="2003919" y="137279"/>
                    <a:pt x="2003748" y="147194"/>
                  </a:cubicBezTo>
                  <a:cubicBezTo>
                    <a:pt x="2059899" y="118422"/>
                    <a:pt x="2114989" y="149136"/>
                    <a:pt x="2189214" y="145472"/>
                  </a:cubicBezTo>
                  <a:cubicBezTo>
                    <a:pt x="2170858" y="135234"/>
                    <a:pt x="2133691" y="139544"/>
                    <a:pt x="2133949" y="124674"/>
                  </a:cubicBezTo>
                  <a:cubicBezTo>
                    <a:pt x="2170599" y="150106"/>
                    <a:pt x="2300690" y="132542"/>
                    <a:pt x="2374766" y="138795"/>
                  </a:cubicBezTo>
                  <a:cubicBezTo>
                    <a:pt x="2375113" y="118966"/>
                    <a:pt x="2300690" y="132542"/>
                    <a:pt x="2301038" y="112715"/>
                  </a:cubicBezTo>
                  <a:cubicBezTo>
                    <a:pt x="2263610" y="131896"/>
                    <a:pt x="2208261" y="116053"/>
                    <a:pt x="2152564" y="120040"/>
                  </a:cubicBezTo>
                  <a:cubicBezTo>
                    <a:pt x="2301299" y="97844"/>
                    <a:pt x="2486674" y="101080"/>
                    <a:pt x="2598064" y="93107"/>
                  </a:cubicBezTo>
                  <a:cubicBezTo>
                    <a:pt x="2542974" y="62395"/>
                    <a:pt x="2375373" y="104096"/>
                    <a:pt x="2338897" y="68750"/>
                  </a:cubicBezTo>
                  <a:cubicBezTo>
                    <a:pt x="2283113" y="77693"/>
                    <a:pt x="2264648" y="72413"/>
                    <a:pt x="2227418" y="81678"/>
                  </a:cubicBezTo>
                  <a:cubicBezTo>
                    <a:pt x="2246118" y="72089"/>
                    <a:pt x="2246207" y="67132"/>
                    <a:pt x="2209213" y="61528"/>
                  </a:cubicBezTo>
                  <a:cubicBezTo>
                    <a:pt x="2171635" y="90622"/>
                    <a:pt x="2042387" y="58616"/>
                    <a:pt x="2004872" y="82753"/>
                  </a:cubicBezTo>
                  <a:cubicBezTo>
                    <a:pt x="1986604" y="67559"/>
                    <a:pt x="1949265" y="81782"/>
                    <a:pt x="1930822" y="76501"/>
                  </a:cubicBezTo>
                  <a:cubicBezTo>
                    <a:pt x="1930910" y="71546"/>
                    <a:pt x="1949349" y="76825"/>
                    <a:pt x="1949437" y="71870"/>
                  </a:cubicBezTo>
                  <a:cubicBezTo>
                    <a:pt x="1949783" y="52041"/>
                    <a:pt x="1819777" y="64647"/>
                    <a:pt x="1838133" y="74883"/>
                  </a:cubicBezTo>
                  <a:cubicBezTo>
                    <a:pt x="1801421" y="54410"/>
                    <a:pt x="1726914" y="72942"/>
                    <a:pt x="1671135" y="81886"/>
                  </a:cubicBezTo>
                  <a:cubicBezTo>
                    <a:pt x="1634312" y="66369"/>
                    <a:pt x="1467573" y="58500"/>
                    <a:pt x="1430148" y="77680"/>
                  </a:cubicBezTo>
                  <a:cubicBezTo>
                    <a:pt x="1411618" y="77356"/>
                    <a:pt x="1411706" y="72399"/>
                    <a:pt x="1411791" y="67442"/>
                  </a:cubicBezTo>
                  <a:cubicBezTo>
                    <a:pt x="1319100" y="65824"/>
                    <a:pt x="1263321" y="74768"/>
                    <a:pt x="1170891" y="58280"/>
                  </a:cubicBezTo>
                  <a:cubicBezTo>
                    <a:pt x="1245227" y="49660"/>
                    <a:pt x="1319100" y="65824"/>
                    <a:pt x="1356526" y="46644"/>
                  </a:cubicBezTo>
                  <a:cubicBezTo>
                    <a:pt x="1356614" y="41687"/>
                    <a:pt x="1338085" y="41363"/>
                    <a:pt x="1338172" y="36407"/>
                  </a:cubicBezTo>
                  <a:cubicBezTo>
                    <a:pt x="1319621" y="36083"/>
                    <a:pt x="1301094" y="35760"/>
                    <a:pt x="1282625" y="30479"/>
                  </a:cubicBezTo>
                  <a:cubicBezTo>
                    <a:pt x="1245400" y="39745"/>
                    <a:pt x="1208144" y="49013"/>
                    <a:pt x="1171324" y="33494"/>
                  </a:cubicBezTo>
                  <a:cubicBezTo>
                    <a:pt x="1152450" y="52999"/>
                    <a:pt x="1097016" y="42114"/>
                    <a:pt x="1059587" y="61294"/>
                  </a:cubicBezTo>
                  <a:cubicBezTo>
                    <a:pt x="1096928" y="47071"/>
                    <a:pt x="1041231" y="51058"/>
                    <a:pt x="1004238" y="45454"/>
                  </a:cubicBezTo>
                  <a:cubicBezTo>
                    <a:pt x="1152968" y="23257"/>
                    <a:pt x="1319706" y="31126"/>
                    <a:pt x="1431185" y="18196"/>
                  </a:cubicBezTo>
                  <a:cubicBezTo>
                    <a:pt x="1449651" y="23477"/>
                    <a:pt x="1486447" y="38995"/>
                    <a:pt x="1486706" y="24124"/>
                  </a:cubicBezTo>
                  <a:cubicBezTo>
                    <a:pt x="1523788" y="24771"/>
                    <a:pt x="1523616" y="34685"/>
                    <a:pt x="1542054" y="39966"/>
                  </a:cubicBezTo>
                  <a:cubicBezTo>
                    <a:pt x="1542140" y="35009"/>
                    <a:pt x="1560696" y="35332"/>
                    <a:pt x="1579395" y="25741"/>
                  </a:cubicBezTo>
                  <a:cubicBezTo>
                    <a:pt x="1597948" y="26065"/>
                    <a:pt x="1597774" y="35980"/>
                    <a:pt x="1616303" y="36303"/>
                  </a:cubicBezTo>
                  <a:cubicBezTo>
                    <a:pt x="1653384" y="36950"/>
                    <a:pt x="1616647" y="16475"/>
                    <a:pt x="1653645" y="22079"/>
                  </a:cubicBezTo>
                  <a:cubicBezTo>
                    <a:pt x="1653557" y="27036"/>
                    <a:pt x="1672086" y="27359"/>
                    <a:pt x="1672086" y="27359"/>
                  </a:cubicBezTo>
                  <a:cubicBezTo>
                    <a:pt x="1746654" y="3869"/>
                    <a:pt x="1913073" y="31566"/>
                    <a:pt x="1987469" y="17989"/>
                  </a:cubicBezTo>
                  <a:cubicBezTo>
                    <a:pt x="2042820" y="33830"/>
                    <a:pt x="2135940" y="10664"/>
                    <a:pt x="2228456" y="22195"/>
                  </a:cubicBezTo>
                  <a:cubicBezTo>
                    <a:pt x="2284238" y="13253"/>
                    <a:pt x="2339935" y="9266"/>
                    <a:pt x="2358288" y="19503"/>
                  </a:cubicBezTo>
                  <a:cubicBezTo>
                    <a:pt x="2376843" y="19827"/>
                    <a:pt x="2376928" y="14871"/>
                    <a:pt x="2395541" y="10237"/>
                  </a:cubicBezTo>
                  <a:cubicBezTo>
                    <a:pt x="2395628" y="5279"/>
                    <a:pt x="2377016" y="9913"/>
                    <a:pt x="2377189" y="0"/>
                  </a:cubicBezTo>
                  <a:close/>
                </a:path>
              </a:pathLst>
            </a:custGeom>
            <a:gradFill>
              <a:gsLst>
                <a:gs pos="47700">
                  <a:srgbClr val="0B607A"/>
                </a:gs>
                <a:gs pos="100000">
                  <a:srgbClr val="0C6D8B">
                    <a:lumMod val="75000"/>
                    <a:alpha val="0"/>
                  </a:srgbClr>
                </a:gs>
                <a:gs pos="0">
                  <a:srgbClr val="0C6D8B"/>
                </a:gs>
              </a:gsLst>
              <a:lin ang="0" scaled="1"/>
            </a:gra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黑体W12" panose="020B0C09000000000000" charset="-122"/>
                <a:ea typeface="汉仪雅酷黑简" panose="00020600040101010101" charset="-122"/>
                <a:cs typeface="+mn-cs"/>
                <a:sym typeface="华康黑体W12" panose="020B0C09000000000000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058" y="8723"/>
              <a:ext cx="9401" cy="44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2000">
                  <a:solidFill>
                    <a:schemeClr val="bg1"/>
                  </a:solidFill>
                  <a:latin typeface="方正大黑体_GBK" panose="02010600010101010101" charset="-122"/>
                  <a:ea typeface="方正大黑体_GBK" panose="02010600010101010101" charset="-122"/>
                  <a:cs typeface="方正大黑体_GBK" panose="02010600010101010101" charset="-122"/>
                  <a:sym typeface="+mn-ea"/>
                </a:rPr>
                <a:t>——</a:t>
              </a:r>
              <a:r>
                <a:rPr lang="zh-CN" altLang="en-US" sz="2000">
                  <a:solidFill>
                    <a:schemeClr val="bg1"/>
                  </a:solidFill>
                  <a:latin typeface="方正大黑体_GBK" panose="02010600010101010101" charset="-122"/>
                  <a:ea typeface="方正大黑体_GBK" panose="02010600010101010101" charset="-122"/>
                  <a:cs typeface="方正大黑体_GBK" panose="02010600010101010101" charset="-122"/>
                  <a:sym typeface="+mn-ea"/>
                </a:rPr>
                <a:t>2024年10月</a:t>
              </a:r>
              <a:r>
                <a:rPr lang="en-US" altLang="zh-CN" sz="2000" kern="100" dirty="0">
                  <a:solidFill>
                    <a:schemeClr val="bg1"/>
                  </a:solidFill>
                  <a:effectLst/>
                  <a:latin typeface="汉仪雅酷黑 85W" panose="020B0904020202020204" charset="-122"/>
                  <a:ea typeface="汉仪雅酷黑 85W" panose="020B0904020202020204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zh-CN" altLang="en-US" sz="2000">
                  <a:solidFill>
                    <a:schemeClr val="bg1"/>
                  </a:solidFill>
                  <a:latin typeface="方正大黑体_GBK" panose="02010600010101010101" charset="-122"/>
                  <a:ea typeface="方正大黑体_GBK" panose="02010600010101010101" charset="-122"/>
                  <a:cs typeface="方正大黑体_GBK" panose="02010600010101010101" charset="-122"/>
                  <a:sym typeface="+mn-ea"/>
                </a:rPr>
                <a:t>习近平总书记在福建考察时的</a:t>
              </a:r>
              <a:r>
                <a:rPr lang="zh-CN" altLang="en-US" sz="2000">
                  <a:solidFill>
                    <a:schemeClr val="bg1"/>
                  </a:solidFill>
                  <a:latin typeface="方正大黑体_GBK" panose="02010600010101010101" charset="-122"/>
                  <a:ea typeface="方正大黑体_GBK" panose="02010600010101010101" charset="-122"/>
                  <a:cs typeface="方正大黑体_GBK" panose="02010600010101010101" charset="-122"/>
                  <a:sym typeface="+mn-ea"/>
                </a:rPr>
                <a:t>讲话</a:t>
              </a:r>
              <a:endParaRPr lang="zh-CN" altLang="en-US" sz="2000">
                <a:solidFill>
                  <a:schemeClr val="bg1"/>
                </a:solidFill>
                <a:latin typeface="方正大黑体_GBK" panose="02010600010101010101" charset="-122"/>
                <a:ea typeface="方正大黑体_GBK" panose="02010600010101010101" charset="-122"/>
                <a:cs typeface="方正大黑体_GBK" panose="02010600010101010101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任意多边形 3"/>
          <p:cNvSpPr/>
          <p:nvPr/>
        </p:nvSpPr>
        <p:spPr>
          <a:xfrm>
            <a:off x="7555865" y="24765"/>
            <a:ext cx="4644390" cy="68326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98" h="10760">
                <a:moveTo>
                  <a:pt x="1716" y="0"/>
                </a:moveTo>
                <a:lnTo>
                  <a:pt x="7698" y="0"/>
                </a:lnTo>
                <a:lnTo>
                  <a:pt x="7698" y="10760"/>
                </a:lnTo>
                <a:lnTo>
                  <a:pt x="0" y="10760"/>
                </a:lnTo>
                <a:lnTo>
                  <a:pt x="1716" y="0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gradFill>
              <a:gsLst>
                <a:gs pos="0">
                  <a:schemeClr val="accent3">
                    <a:lumMod val="75000"/>
                  </a:schemeClr>
                </a:gs>
                <a:gs pos="80000">
                  <a:schemeClr val="accent3">
                    <a:lumMod val="11000"/>
                    <a:lumOff val="8900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2"/>
            </p:custDataLst>
          </p:nvPr>
        </p:nvSpPr>
        <p:spPr>
          <a:xfrm>
            <a:off x="3388360" y="24765"/>
            <a:ext cx="5275580" cy="68326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65" h="10760">
                <a:moveTo>
                  <a:pt x="1716" y="0"/>
                </a:moveTo>
                <a:lnTo>
                  <a:pt x="8165" y="0"/>
                </a:lnTo>
                <a:lnTo>
                  <a:pt x="6449" y="10760"/>
                </a:lnTo>
                <a:lnTo>
                  <a:pt x="0" y="10760"/>
                </a:lnTo>
                <a:lnTo>
                  <a:pt x="1716" y="0"/>
                </a:lnTo>
                <a:close/>
              </a:path>
            </a:pathLst>
          </a:custGeom>
          <a:blipFill rotWithShape="1">
            <a:blip r:embed="rId3"/>
            <a:tile tx="-3810000" ty="-381000"/>
          </a:blipFill>
          <a:ln>
            <a:gradFill>
              <a:gsLst>
                <a:gs pos="0">
                  <a:schemeClr val="accent3">
                    <a:lumMod val="75000"/>
                  </a:schemeClr>
                </a:gs>
                <a:gs pos="80000">
                  <a:schemeClr val="accent3">
                    <a:lumMod val="11000"/>
                    <a:lumOff val="8900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>
            <p:custDataLst>
              <p:tags r:id="rId4"/>
            </p:custDataLst>
          </p:nvPr>
        </p:nvSpPr>
        <p:spPr>
          <a:xfrm>
            <a:off x="-86995" y="24765"/>
            <a:ext cx="4593590" cy="68326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808" h="10760">
                <a:moveTo>
                  <a:pt x="0" y="0"/>
                </a:moveTo>
                <a:lnTo>
                  <a:pt x="6808" y="0"/>
                </a:lnTo>
                <a:lnTo>
                  <a:pt x="5092" y="10760"/>
                </a:lnTo>
                <a:lnTo>
                  <a:pt x="0" y="107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tile tx="12700" ty="825500"/>
          </a:blipFill>
          <a:ln w="28575" cmpd="sng">
            <a:gradFill>
              <a:gsLst>
                <a:gs pos="0">
                  <a:schemeClr val="accent3">
                    <a:lumMod val="75000"/>
                  </a:schemeClr>
                </a:gs>
                <a:gs pos="90000">
                  <a:schemeClr val="accent3">
                    <a:lumMod val="39000"/>
                    <a:lumOff val="61000"/>
                  </a:schemeClr>
                </a:gs>
              </a:gsLst>
              <a:lin ang="0" scaled="1"/>
            </a:gra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-142875" y="2148840"/>
            <a:ext cx="12343130" cy="4708525"/>
          </a:xfrm>
          <a:prstGeom prst="rect">
            <a:avLst/>
          </a:prstGeom>
          <a:gradFill>
            <a:gsLst>
              <a:gs pos="47000">
                <a:srgbClr val="DBEAF1">
                  <a:alpha val="68000"/>
                </a:srgbClr>
              </a:gs>
              <a:gs pos="17000">
                <a:srgbClr val="A7CCDD"/>
              </a:gs>
              <a:gs pos="86000">
                <a:srgbClr val="DBEAF1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3968750" y="4782185"/>
            <a:ext cx="35871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 noProof="0" dirty="0">
                <a:ln>
                  <a:noFill/>
                </a:ln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武林江湖体" panose="00000500000000000000" charset="-122"/>
                <a:ea typeface="字魂武林江湖体" panose="00000500000000000000" charset="-122"/>
              </a:rPr>
              <a:t>文化优势</a:t>
            </a:r>
            <a:endParaRPr lang="zh-CN" altLang="en-US" sz="7200" noProof="0" dirty="0">
              <a:ln>
                <a:noFill/>
              </a:ln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魂武林江湖体" panose="00000500000000000000" charset="-122"/>
              <a:ea typeface="字魂武林江湖体" panose="000005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-86995" y="4782185"/>
            <a:ext cx="384238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 noProof="0" dirty="0">
                <a:ln>
                  <a:noFill/>
                </a:ln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武林江湖体" panose="00000500000000000000" charset="-122"/>
                <a:ea typeface="字魂武林江湖体" panose="00000500000000000000" charset="-122"/>
              </a:rPr>
              <a:t>区位优势</a:t>
            </a:r>
            <a:endParaRPr lang="zh-CN" altLang="en-US" sz="6600" noProof="0" dirty="0">
              <a:ln>
                <a:noFill/>
              </a:ln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魂武林江湖体" panose="00000500000000000000" charset="-122"/>
              <a:ea typeface="字魂武林江湖体" panose="000005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8202295" y="4782185"/>
            <a:ext cx="356489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 noProof="0" dirty="0">
                <a:ln>
                  <a:noFill/>
                </a:ln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武林江湖体" panose="00000500000000000000" charset="-122"/>
                <a:ea typeface="字魂武林江湖体" panose="00000500000000000000" charset="-122"/>
              </a:rPr>
              <a:t>专业优势</a:t>
            </a:r>
            <a:endParaRPr lang="zh-CN" altLang="en-US" sz="7200" noProof="0" dirty="0">
              <a:ln>
                <a:noFill/>
              </a:ln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魂武林江湖体" panose="00000500000000000000" charset="-122"/>
              <a:ea typeface="字魂武林江湖体" panose="00000500000000000000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-86995" y="0"/>
            <a:ext cx="12428220" cy="1918970"/>
          </a:xfrm>
          <a:prstGeom prst="rect">
            <a:avLst/>
          </a:prstGeom>
          <a:gradFill>
            <a:gsLst>
              <a:gs pos="47000">
                <a:srgbClr val="DBEAF1">
                  <a:alpha val="68000"/>
                </a:srgbClr>
              </a:gs>
              <a:gs pos="17000">
                <a:srgbClr val="A7CCDD"/>
              </a:gs>
              <a:gs pos="86000">
                <a:srgbClr val="DBEAF1">
                  <a:alpha val="0"/>
                </a:srgbClr>
              </a:gs>
            </a:gsLst>
            <a:lin ang="534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141" name="文本框 2140"/>
          <p:cNvSpPr txBox="1"/>
          <p:nvPr/>
        </p:nvSpPr>
        <p:spPr>
          <a:xfrm>
            <a:off x="719455" y="5988050"/>
            <a:ext cx="10996295" cy="577850"/>
          </a:xfrm>
          <a:prstGeom prst="rect">
            <a:avLst/>
          </a:prstGeom>
          <a:gradFill>
            <a:gsLst>
              <a:gs pos="78000">
                <a:srgbClr val="117793"/>
              </a:gs>
              <a:gs pos="30000">
                <a:srgbClr val="0C4E60"/>
              </a:gs>
              <a:gs pos="0">
                <a:srgbClr val="117793">
                  <a:alpha val="0"/>
                </a:srgbClr>
              </a:gs>
              <a:gs pos="100000">
                <a:srgbClr val="117793">
                  <a:alpha val="0"/>
                </a:srgbClr>
              </a:gs>
            </a:gsLst>
            <a:lin ang="0" scaled="0"/>
          </a:gradFill>
        </p:spPr>
        <p:txBody>
          <a:bodyPr wrap="square" lIns="0" tIns="0" bIns="0" anchor="ctr" anchorCtr="0">
            <a:noAutofit/>
          </a:bodyPr>
          <a:lstStyle/>
          <a:p>
            <a:pPr algn="ctr"/>
            <a:r>
              <a:rPr lang="zh-CN" altLang="en-US" sz="2800" kern="100" dirty="0">
                <a:solidFill>
                  <a:schemeClr val="bg1"/>
                </a:solidFill>
                <a:effectLst/>
                <a:latin typeface="汉仪雅酷黑 85W" panose="020B0904020202020204" charset="-122"/>
                <a:ea typeface="汉仪雅酷黑 85W" panose="020B0904020202020204" charset="-122"/>
                <a:cs typeface="Times New Roman" panose="02020603050405020304" pitchFamily="18" charset="0"/>
                <a:sym typeface="+mn-ea"/>
              </a:rPr>
              <a:t>发挥传播专业所长，以历史为根脉、以文化为桥梁、以影像为载体</a:t>
            </a:r>
            <a:endParaRPr lang="zh-CN" altLang="en-US" sz="2800" kern="100" dirty="0">
              <a:solidFill>
                <a:schemeClr val="bg1"/>
              </a:solidFill>
              <a:effectLst/>
              <a:latin typeface="汉仪雅酷黑 85W" panose="020B0904020202020204" charset="-122"/>
              <a:ea typeface="汉仪雅酷黑 85W" panose="020B0904020202020204" charset="-122"/>
              <a:cs typeface="Times New Roman" panose="02020603050405020304" pitchFamily="18" charset="0"/>
              <a:sym typeface="汉仪雅酷黑 85W" panose="020B0904020202020204" charset="-122"/>
            </a:endParaRPr>
          </a:p>
        </p:txBody>
      </p:sp>
      <p:pic>
        <p:nvPicPr>
          <p:cNvPr id="18" name="Picture 11" descr="查看图片"/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342" r="52657" b="45585"/>
          <a:stretch>
            <a:fillRect/>
          </a:stretch>
        </p:blipFill>
        <p:spPr bwMode="auto">
          <a:xfrm>
            <a:off x="1558998" y="-152751"/>
            <a:ext cx="2409769" cy="8404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1" descr="查看图片"/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342" r="52657" b="45585"/>
          <a:stretch>
            <a:fillRect/>
          </a:stretch>
        </p:blipFill>
        <p:spPr bwMode="auto">
          <a:xfrm>
            <a:off x="8328733" y="-152116"/>
            <a:ext cx="2409769" cy="8404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1" grpId="0" bldLvl="0" animBg="1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1" name="图片 210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02" name="矩形 2101"/>
          <p:cNvSpPr/>
          <p:nvPr/>
        </p:nvSpPr>
        <p:spPr>
          <a:xfrm>
            <a:off x="0" y="-1"/>
            <a:ext cx="12192000" cy="6413501"/>
          </a:xfrm>
          <a:prstGeom prst="rect">
            <a:avLst/>
          </a:prstGeom>
          <a:gradFill>
            <a:gsLst>
              <a:gs pos="27010">
                <a:srgbClr val="DBEAF1"/>
              </a:gs>
              <a:gs pos="0">
                <a:srgbClr val="A7CCDD"/>
              </a:gs>
              <a:gs pos="74000">
                <a:srgbClr val="DBEA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图片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4864" r="15911" b="6721"/>
          <a:stretch>
            <a:fillRect/>
          </a:stretch>
        </p:blipFill>
        <p:spPr>
          <a:xfrm>
            <a:off x="3656330" y="-30480"/>
            <a:ext cx="3693795" cy="69265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817" h="10908">
                <a:moveTo>
                  <a:pt x="0" y="0"/>
                </a:moveTo>
                <a:lnTo>
                  <a:pt x="5817" y="0"/>
                </a:lnTo>
                <a:lnTo>
                  <a:pt x="5817" y="10908"/>
                </a:lnTo>
                <a:lnTo>
                  <a:pt x="0" y="10908"/>
                </a:lnTo>
                <a:lnTo>
                  <a:pt x="0" y="0"/>
                </a:lnTo>
                <a:close/>
              </a:path>
            </a:pathLst>
          </a:custGeom>
          <a:effectLst>
            <a:glow rad="139700">
              <a:schemeClr val="bg1">
                <a:alpha val="40000"/>
              </a:schemeClr>
            </a:glow>
          </a:effectLst>
        </p:spPr>
      </p:pic>
      <p:grpSp>
        <p:nvGrpSpPr>
          <p:cNvPr id="2140" name="组合 2139"/>
          <p:cNvGrpSpPr/>
          <p:nvPr/>
        </p:nvGrpSpPr>
        <p:grpSpPr>
          <a:xfrm>
            <a:off x="7350386" y="-1888469"/>
            <a:ext cx="11424398" cy="10604458"/>
            <a:chOff x="297702" y="-1558691"/>
            <a:chExt cx="11596596" cy="10604458"/>
          </a:xfrm>
        </p:grpSpPr>
        <p:sp>
          <p:nvSpPr>
            <p:cNvPr id="2138" name="椭圆 2137"/>
            <p:cNvSpPr/>
            <p:nvPr/>
          </p:nvSpPr>
          <p:spPr>
            <a:xfrm>
              <a:off x="297702" y="-1558691"/>
              <a:ext cx="11596596" cy="10604458"/>
            </a:xfrm>
            <a:prstGeom prst="ellipse">
              <a:avLst/>
            </a:prstGeom>
            <a:gradFill>
              <a:gsLst>
                <a:gs pos="68402">
                  <a:schemeClr val="bg1">
                    <a:alpha val="0"/>
                  </a:schemeClr>
                </a:gs>
                <a:gs pos="26000">
                  <a:schemeClr val="bg1">
                    <a:alpha val="0"/>
                  </a:schemeClr>
                </a:gs>
                <a:gs pos="0">
                  <a:schemeClr val="bg1">
                    <a:alpha val="20000"/>
                  </a:schemeClr>
                </a:gs>
                <a:gs pos="100000">
                  <a:schemeClr val="bg1">
                    <a:alpha val="20000"/>
                  </a:schemeClr>
                </a:gs>
              </a:gsLst>
              <a:lin ang="0" scaled="0"/>
            </a:gradFill>
            <a:ln>
              <a:gradFill>
                <a:gsLst>
                  <a:gs pos="21000">
                    <a:srgbClr val="117793">
                      <a:alpha val="0"/>
                    </a:srgbClr>
                  </a:gs>
                  <a:gs pos="70000">
                    <a:srgbClr val="117793">
                      <a:alpha val="50000"/>
                    </a:srgbClr>
                  </a:gs>
                  <a:gs pos="40000">
                    <a:srgbClr val="117793">
                      <a:alpha val="50000"/>
                    </a:srgbClr>
                  </a:gs>
                  <a:gs pos="85000">
                    <a:srgbClr val="117793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39" name="椭圆 2138"/>
            <p:cNvSpPr/>
            <p:nvPr/>
          </p:nvSpPr>
          <p:spPr>
            <a:xfrm>
              <a:off x="657057" y="-1333500"/>
              <a:ext cx="10877886" cy="9947236"/>
            </a:xfrm>
            <a:prstGeom prst="ellipse">
              <a:avLst/>
            </a:prstGeom>
            <a:gradFill>
              <a:gsLst>
                <a:gs pos="68402">
                  <a:schemeClr val="bg1">
                    <a:alpha val="0"/>
                  </a:schemeClr>
                </a:gs>
                <a:gs pos="26000">
                  <a:schemeClr val="bg1">
                    <a:alpha val="0"/>
                  </a:schemeClr>
                </a:gs>
                <a:gs pos="0">
                  <a:schemeClr val="bg1">
                    <a:alpha val="38000"/>
                  </a:schemeClr>
                </a:gs>
                <a:gs pos="100000">
                  <a:schemeClr val="bg1">
                    <a:alpha val="38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 descr="图片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10443" t="2705" r="17413" b="2714"/>
          <a:stretch>
            <a:fillRect/>
          </a:stretch>
        </p:blipFill>
        <p:spPr>
          <a:xfrm>
            <a:off x="-7620" y="-30480"/>
            <a:ext cx="3693795" cy="69265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817" h="10908">
                <a:moveTo>
                  <a:pt x="0" y="0"/>
                </a:moveTo>
                <a:lnTo>
                  <a:pt x="5817" y="0"/>
                </a:lnTo>
                <a:lnTo>
                  <a:pt x="5817" y="10908"/>
                </a:lnTo>
                <a:lnTo>
                  <a:pt x="0" y="10908"/>
                </a:lnTo>
                <a:lnTo>
                  <a:pt x="0" y="0"/>
                </a:lnTo>
                <a:close/>
              </a:path>
            </a:pathLst>
          </a:custGeom>
          <a:effectLst>
            <a:glow rad="139700">
              <a:schemeClr val="bg1">
                <a:alpha val="40000"/>
              </a:schemeClr>
            </a:glow>
          </a:effectLst>
        </p:spPr>
      </p:pic>
      <p:sp>
        <p:nvSpPr>
          <p:cNvPr id="10" name="矩形 9"/>
          <p:cNvSpPr/>
          <p:nvPr/>
        </p:nvSpPr>
        <p:spPr>
          <a:xfrm>
            <a:off x="-91440" y="4526280"/>
            <a:ext cx="7441565" cy="2369820"/>
          </a:xfrm>
          <a:prstGeom prst="rect">
            <a:avLst/>
          </a:prstGeom>
          <a:gradFill>
            <a:gsLst>
              <a:gs pos="0">
                <a:srgbClr val="4593A7">
                  <a:alpha val="87000"/>
                </a:srgbClr>
              </a:gs>
              <a:gs pos="53000">
                <a:srgbClr val="4593A7">
                  <a:alpha val="33000"/>
                </a:srgb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42875" y="2220595"/>
            <a:ext cx="12343130" cy="4708525"/>
          </a:xfrm>
          <a:prstGeom prst="rect">
            <a:avLst/>
          </a:prstGeom>
          <a:gradFill>
            <a:gsLst>
              <a:gs pos="47000">
                <a:srgbClr val="DBEAF1">
                  <a:alpha val="68000"/>
                </a:srgbClr>
              </a:gs>
              <a:gs pos="17000">
                <a:srgbClr val="A7CCDD"/>
              </a:gs>
              <a:gs pos="86000">
                <a:srgbClr val="DBEAF1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2169" name="组合 2168"/>
          <p:cNvGrpSpPr/>
          <p:nvPr/>
        </p:nvGrpSpPr>
        <p:grpSpPr>
          <a:xfrm>
            <a:off x="-1633886" y="1793953"/>
            <a:ext cx="273626" cy="217252"/>
            <a:chOff x="1680587" y="2276957"/>
            <a:chExt cx="273626" cy="143379"/>
          </a:xfrm>
        </p:grpSpPr>
        <p:sp>
          <p:nvSpPr>
            <p:cNvPr id="2170" name="等腰三角形 2169"/>
            <p:cNvSpPr/>
            <p:nvPr/>
          </p:nvSpPr>
          <p:spPr>
            <a:xfrm rot="5400000">
              <a:off x="1817298" y="2283421"/>
              <a:ext cx="143379" cy="130451"/>
            </a:xfrm>
            <a:prstGeom prst="triangle">
              <a:avLst/>
            </a:prstGeom>
            <a:gradFill>
              <a:gsLst>
                <a:gs pos="13000">
                  <a:srgbClr val="117793"/>
                </a:gs>
                <a:gs pos="100000">
                  <a:srgbClr val="0C4E6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71" name="等腰三角形 2170"/>
            <p:cNvSpPr/>
            <p:nvPr/>
          </p:nvSpPr>
          <p:spPr>
            <a:xfrm rot="5400000">
              <a:off x="1674123" y="2283421"/>
              <a:ext cx="143379" cy="130451"/>
            </a:xfrm>
            <a:prstGeom prst="triangle">
              <a:avLst/>
            </a:prstGeom>
            <a:gradFill>
              <a:gsLst>
                <a:gs pos="13000">
                  <a:srgbClr val="117793"/>
                </a:gs>
                <a:gs pos="100000">
                  <a:srgbClr val="0C4E6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78" name="文本框 2177"/>
          <p:cNvSpPr txBox="1"/>
          <p:nvPr/>
        </p:nvSpPr>
        <p:spPr>
          <a:xfrm>
            <a:off x="0" y="5074920"/>
            <a:ext cx="3453765" cy="1043940"/>
          </a:xfrm>
          <a:prstGeom prst="rect">
            <a:avLst/>
          </a:prstGeom>
          <a:noFill/>
          <a:effectLst/>
        </p:spPr>
        <p:txBody>
          <a:bodyPr wrap="none" lIns="83210" tIns="41605" rIns="83210" bIns="41605">
            <a:noAutofit/>
          </a:bodyPr>
          <a:lstStyle/>
          <a:p>
            <a:pPr algn="ctr"/>
            <a:r>
              <a:rPr lang="zh-CN" altLang="en-US" sz="7200" noProof="0" dirty="0">
                <a:ln>
                  <a:noFill/>
                </a:ln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武林江湖体" panose="00000500000000000000" charset="-122"/>
                <a:ea typeface="字魂武林江湖体" panose="00000500000000000000" charset="-122"/>
              </a:rPr>
              <a:t>钟浩东</a:t>
            </a:r>
            <a:endParaRPr lang="zh-CN" altLang="en-US" sz="8735" kern="100" dirty="0">
              <a:gradFill>
                <a:gsLst>
                  <a:gs pos="0">
                    <a:srgbClr val="117793"/>
                  </a:gs>
                  <a:gs pos="100000">
                    <a:srgbClr val="0C4E60"/>
                  </a:gs>
                </a:gsLst>
                <a:lin ang="5400000" scaled="0"/>
              </a:gradFill>
              <a:latin typeface="字魂武林江湖体" panose="00000500000000000000" charset="-122"/>
              <a:ea typeface="字魂武林江湖体" panose="00000500000000000000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40480" y="5074920"/>
            <a:ext cx="2909570" cy="1111885"/>
          </a:xfrm>
          <a:prstGeom prst="rect">
            <a:avLst/>
          </a:prstGeom>
          <a:noFill/>
          <a:effectLst/>
        </p:spPr>
        <p:txBody>
          <a:bodyPr wrap="none" lIns="83210" tIns="41605" rIns="83210" bIns="41605">
            <a:noAutofit/>
          </a:bodyPr>
          <a:lstStyle/>
          <a:p>
            <a:pPr algn="ctr">
              <a:buClrTx/>
              <a:buSzTx/>
              <a:buFontTx/>
            </a:pPr>
            <a:r>
              <a:rPr lang="zh-CN" altLang="en-US" sz="7200" noProof="0" dirty="0">
                <a:ln>
                  <a:noFill/>
                </a:ln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武林江湖体" panose="00000500000000000000" charset="-122"/>
                <a:ea typeface="字魂武林江湖体" panose="00000500000000000000" charset="-122"/>
              </a:rPr>
              <a:t>蒋碧玉</a:t>
            </a:r>
            <a:endParaRPr lang="zh-CN" altLang="en-US" sz="7200" noProof="0" dirty="0">
              <a:ln>
                <a:noFill/>
              </a:ln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魂武林江湖体" panose="00000500000000000000" charset="-122"/>
              <a:ea typeface="字魂武林江湖体" panose="000005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07010" y="274955"/>
            <a:ext cx="6543040" cy="577850"/>
          </a:xfrm>
          <a:prstGeom prst="rect">
            <a:avLst/>
          </a:prstGeom>
          <a:gradFill>
            <a:gsLst>
              <a:gs pos="78000">
                <a:srgbClr val="117793"/>
              </a:gs>
              <a:gs pos="30000">
                <a:srgbClr val="0C4E60"/>
              </a:gs>
              <a:gs pos="0">
                <a:srgbClr val="117793">
                  <a:alpha val="0"/>
                </a:srgbClr>
              </a:gs>
              <a:gs pos="100000">
                <a:srgbClr val="117793">
                  <a:alpha val="0"/>
                </a:srgbClr>
              </a:gs>
            </a:gsLst>
            <a:lin ang="0" scaled="0"/>
          </a:gradFill>
        </p:spPr>
        <p:txBody>
          <a:bodyPr wrap="square" lIns="0" tIns="0" bIns="0" anchor="ctr" anchorCtr="0">
            <a:noAutofit/>
          </a:bodyPr>
          <a:lstStyle/>
          <a:p>
            <a:pPr algn="ctr"/>
            <a:r>
              <a:rPr lang="zh-CN" altLang="en-US" sz="2800" kern="100" dirty="0">
                <a:solidFill>
                  <a:schemeClr val="bg1"/>
                </a:solidFill>
                <a:effectLst/>
                <a:latin typeface="汉仪雅酷黑 85W" panose="020B0904020202020204" charset="-122"/>
                <a:ea typeface="汉仪雅酷黑 85W" panose="020B0904020202020204" charset="-122"/>
                <a:cs typeface="Times New Roman" panose="02020603050405020304" pitchFamily="18" charset="0"/>
                <a:sym typeface="汉仪雅酷黑 85W" panose="020B0904020202020204" charset="-122"/>
              </a:rPr>
              <a:t>挖掘历史，以真实记忆唤醒民族认同</a:t>
            </a:r>
            <a:endParaRPr lang="zh-CN" altLang="en-US" sz="2800" kern="100" dirty="0">
              <a:solidFill>
                <a:schemeClr val="bg1"/>
              </a:solidFill>
              <a:effectLst/>
              <a:latin typeface="汉仪雅酷黑 85W" panose="020B0904020202020204" charset="-122"/>
              <a:ea typeface="汉仪雅酷黑 85W" panose="020B0904020202020204" charset="-122"/>
              <a:cs typeface="Times New Roman" panose="02020603050405020304" pitchFamily="18" charset="0"/>
              <a:sym typeface="汉仪雅酷黑 85W" panose="020B0904020202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30845" y="1156335"/>
            <a:ext cx="3571875" cy="6762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p>
            <a:pPr algn="l">
              <a:buClrTx/>
              <a:buSzTx/>
              <a:buFontTx/>
            </a:pPr>
            <a:r>
              <a:rPr lang="zh-CN" altLang="en-US" sz="3200" kern="100" dirty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  <a:latin typeface="汉仪雅酷黑 85W" panose="020B0904020202020204" charset="-122"/>
                <a:ea typeface="汉仪雅酷黑 85W" panose="020B0904020202020204" charset="-122"/>
                <a:cs typeface="Times New Roman" panose="02020603050405020304" pitchFamily="18" charset="0"/>
                <a:sym typeface="+mn-ea"/>
              </a:rPr>
              <a:t>1940年</a:t>
            </a:r>
            <a:endParaRPr lang="zh-CN" altLang="en-US" sz="3200" kern="100" dirty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  <a:latin typeface="汉仪雅酷黑 85W" panose="020B0904020202020204" charset="-122"/>
              <a:ea typeface="汉仪雅酷黑 85W" panose="020B0904020202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030845" y="3429000"/>
            <a:ext cx="3756025" cy="5594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p>
            <a:pPr algn="l">
              <a:buClrTx/>
              <a:buSzTx/>
              <a:buFontTx/>
            </a:pPr>
            <a:r>
              <a:rPr lang="zh-CN" altLang="en-US" sz="3200" kern="100" dirty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  <a:latin typeface="汉仪雅酷黑 85W" panose="020B0904020202020204" charset="-122"/>
                <a:ea typeface="汉仪雅酷黑 85W" panose="020B0904020202020204" charset="-122"/>
                <a:cs typeface="Times New Roman" panose="02020603050405020304" pitchFamily="18" charset="0"/>
                <a:sym typeface="+mn-ea"/>
              </a:rPr>
              <a:t>1946年</a:t>
            </a:r>
            <a:endParaRPr lang="zh-CN" altLang="en-US" sz="3200" kern="100" dirty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  <a:latin typeface="汉仪雅酷黑 85W" panose="020B0904020202020204" charset="-122"/>
              <a:ea typeface="汉仪雅酷黑 85W" panose="020B0904020202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8"/>
            </p:custDataLst>
          </p:nvPr>
        </p:nvSpPr>
        <p:spPr>
          <a:xfrm>
            <a:off x="7994650" y="1832610"/>
            <a:ext cx="3791585" cy="619760"/>
          </a:xfrm>
          <a:prstGeom prst="rect">
            <a:avLst/>
          </a:prstGeom>
          <a:gradFill>
            <a:gsLst>
              <a:gs pos="78000">
                <a:srgbClr val="117793"/>
              </a:gs>
              <a:gs pos="30000">
                <a:srgbClr val="0C4E60"/>
              </a:gs>
              <a:gs pos="0">
                <a:srgbClr val="117793">
                  <a:alpha val="0"/>
                </a:srgbClr>
              </a:gs>
              <a:gs pos="100000">
                <a:srgbClr val="117793">
                  <a:alpha val="0"/>
                </a:srgbClr>
              </a:gs>
            </a:gsLst>
            <a:lin ang="0" scaled="0"/>
          </a:gradFill>
        </p:spPr>
        <p:txBody>
          <a:bodyPr wrap="square" lIns="0" tIns="0" bIns="0" anchor="ctr" anchorCtr="0">
            <a:noAutofit/>
          </a:bodyPr>
          <a:lstStyle/>
          <a:p>
            <a:pPr algn="ctr"/>
            <a:r>
              <a:rPr lang="zh-CN" altLang="en-US" sz="3200" kern="100" dirty="0">
                <a:solidFill>
                  <a:schemeClr val="bg1"/>
                </a:solidFill>
                <a:effectLst/>
                <a:latin typeface="汉仪雅酷黑 85W" panose="020B0904020202020204" charset="-122"/>
                <a:ea typeface="汉仪雅酷黑 85W" panose="020B0904020202020204" charset="-122"/>
                <a:cs typeface="Times New Roman" panose="02020603050405020304" pitchFamily="18" charset="0"/>
                <a:sym typeface="汉仪雅酷黑 85W" panose="020B0904020202020204" charset="-122"/>
              </a:rPr>
              <a:t>到大陆参加抗战</a:t>
            </a:r>
            <a:endParaRPr lang="zh-CN" altLang="en-US" sz="3200" kern="100" dirty="0">
              <a:solidFill>
                <a:schemeClr val="bg1"/>
              </a:solidFill>
              <a:effectLst/>
              <a:latin typeface="汉仪雅酷黑 85W" panose="020B0904020202020204" charset="-122"/>
              <a:ea typeface="汉仪雅酷黑 85W" panose="020B0904020202020204" charset="-122"/>
              <a:cs typeface="Times New Roman" panose="02020603050405020304" pitchFamily="18" charset="0"/>
              <a:sym typeface="汉仪雅酷黑 85W" panose="020B090402020202020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8003540" y="4099560"/>
            <a:ext cx="3783330" cy="1250315"/>
          </a:xfrm>
          <a:prstGeom prst="rect">
            <a:avLst/>
          </a:prstGeom>
          <a:gradFill>
            <a:gsLst>
              <a:gs pos="78000">
                <a:srgbClr val="117793"/>
              </a:gs>
              <a:gs pos="30000">
                <a:srgbClr val="0C4E60"/>
              </a:gs>
              <a:gs pos="0">
                <a:srgbClr val="117793">
                  <a:alpha val="0"/>
                </a:srgbClr>
              </a:gs>
              <a:gs pos="100000">
                <a:srgbClr val="117793">
                  <a:alpha val="0"/>
                </a:srgbClr>
              </a:gs>
            </a:gsLst>
            <a:lin ang="0" scaled="0"/>
          </a:gradFill>
        </p:spPr>
        <p:txBody>
          <a:bodyPr wrap="square" lIns="0" tIns="0" bIns="0" anchor="ctr" anchorCtr="0">
            <a:noAutofit/>
          </a:bodyPr>
          <a:lstStyle/>
          <a:p>
            <a:pPr indent="0" algn="ctr" fontAlgn="auto">
              <a:lnSpc>
                <a:spcPct val="120000"/>
              </a:lnSpc>
            </a:pPr>
            <a:r>
              <a:rPr lang="zh-CN" altLang="en-US" sz="3200" kern="100" dirty="0">
                <a:solidFill>
                  <a:schemeClr val="bg1"/>
                </a:solidFill>
                <a:effectLst/>
                <a:latin typeface="汉仪雅酷黑 85W" panose="020B0904020202020204" charset="-122"/>
                <a:ea typeface="汉仪雅酷黑 85W" panose="020B0904020202020204" charset="-122"/>
                <a:cs typeface="Times New Roman" panose="02020603050405020304" pitchFamily="18" charset="0"/>
                <a:sym typeface="汉仪雅酷黑 85W" panose="020B0904020202020204" charset="-122"/>
              </a:rPr>
              <a:t>回到台湾</a:t>
            </a:r>
            <a:endParaRPr lang="zh-CN" altLang="en-US" sz="3200" kern="100" dirty="0">
              <a:solidFill>
                <a:schemeClr val="bg1"/>
              </a:solidFill>
              <a:effectLst/>
              <a:latin typeface="汉仪雅酷黑 85W" panose="020B0904020202020204" charset="-122"/>
              <a:ea typeface="汉仪雅酷黑 85W" panose="020B0904020202020204" charset="-122"/>
              <a:cs typeface="Times New Roman" panose="02020603050405020304" pitchFamily="18" charset="0"/>
              <a:sym typeface="汉仪雅酷黑 85W" panose="020B0904020202020204" charset="-122"/>
            </a:endParaRPr>
          </a:p>
          <a:p>
            <a:pPr indent="0" algn="ctr" fontAlgn="auto">
              <a:lnSpc>
                <a:spcPct val="120000"/>
              </a:lnSpc>
            </a:pPr>
            <a:r>
              <a:rPr lang="zh-CN" altLang="en-US" sz="3200" kern="100" dirty="0">
                <a:solidFill>
                  <a:schemeClr val="bg1"/>
                </a:solidFill>
                <a:effectLst/>
                <a:latin typeface="汉仪雅酷黑 85W" panose="020B0904020202020204" charset="-122"/>
                <a:ea typeface="汉仪雅酷黑 85W" panose="020B0904020202020204" charset="-122"/>
                <a:cs typeface="Times New Roman" panose="02020603050405020304" pitchFamily="18" charset="0"/>
                <a:sym typeface="汉仪雅酷黑 85W" panose="020B0904020202020204" charset="-122"/>
              </a:rPr>
              <a:t>开展地下工作</a:t>
            </a:r>
            <a:endParaRPr lang="zh-CN" altLang="en-US" sz="3200" kern="100" dirty="0">
              <a:solidFill>
                <a:schemeClr val="bg1"/>
              </a:solidFill>
              <a:effectLst/>
              <a:latin typeface="汉仪雅酷黑 85W" panose="020B0904020202020204" charset="-122"/>
              <a:ea typeface="汉仪雅酷黑 85W" panose="020B0904020202020204" charset="-122"/>
              <a:cs typeface="Times New Roman" panose="02020603050405020304" pitchFamily="18" charset="0"/>
              <a:sym typeface="汉仪雅酷黑 85W" panose="020B0904020202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2178" grpId="0" bldLvl="0" animBg="1"/>
      <p:bldP spid="2" grpId="0" bldLvl="0" animBg="1"/>
      <p:bldP spid="9" grpId="0" bldLvl="0" animBg="1"/>
      <p:bldP spid="20" grpId="0" bldLvl="0" animBg="1"/>
      <p:bldP spid="16" grpId="0" bldLvl="0" animBg="1"/>
      <p:bldP spid="2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12192000" cy="6413501"/>
          </a:xfrm>
          <a:prstGeom prst="rect">
            <a:avLst/>
          </a:prstGeom>
          <a:gradFill>
            <a:gsLst>
              <a:gs pos="27010">
                <a:srgbClr val="DBEAF1"/>
              </a:gs>
              <a:gs pos="0">
                <a:srgbClr val="A7CCDD"/>
              </a:gs>
              <a:gs pos="74000">
                <a:srgbClr val="DBEAF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2" name="矩形 2101"/>
          <p:cNvSpPr/>
          <p:nvPr/>
        </p:nvSpPr>
        <p:spPr>
          <a:xfrm>
            <a:off x="3175" y="444499"/>
            <a:ext cx="12192000" cy="6413501"/>
          </a:xfrm>
          <a:prstGeom prst="rect">
            <a:avLst/>
          </a:prstGeom>
          <a:gradFill>
            <a:gsLst>
              <a:gs pos="46000">
                <a:srgbClr val="DBEAF1"/>
              </a:gs>
              <a:gs pos="0">
                <a:srgbClr val="A7CCDD"/>
              </a:gs>
              <a:gs pos="86000">
                <a:srgbClr val="DBEAF1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" name="图片 1" descr="图片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-3665" r="595" b="299"/>
          <a:stretch>
            <a:fillRect/>
          </a:stretch>
        </p:blipFill>
        <p:spPr>
          <a:xfrm>
            <a:off x="-142875" y="934720"/>
            <a:ext cx="4354830" cy="59232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817" h="10908">
                <a:moveTo>
                  <a:pt x="0" y="0"/>
                </a:moveTo>
                <a:lnTo>
                  <a:pt x="5817" y="0"/>
                </a:lnTo>
                <a:lnTo>
                  <a:pt x="5817" y="10908"/>
                </a:lnTo>
                <a:lnTo>
                  <a:pt x="0" y="10908"/>
                </a:lnTo>
                <a:lnTo>
                  <a:pt x="0" y="0"/>
                </a:lnTo>
                <a:close/>
              </a:path>
            </a:pathLst>
          </a:custGeom>
          <a:effectLst/>
        </p:spPr>
      </p:pic>
      <p:sp>
        <p:nvSpPr>
          <p:cNvPr id="11" name="矩形 10"/>
          <p:cNvSpPr/>
          <p:nvPr/>
        </p:nvSpPr>
        <p:spPr>
          <a:xfrm>
            <a:off x="-142875" y="4177665"/>
            <a:ext cx="12343130" cy="2751455"/>
          </a:xfrm>
          <a:prstGeom prst="rect">
            <a:avLst/>
          </a:prstGeom>
          <a:gradFill>
            <a:gsLst>
              <a:gs pos="47000">
                <a:srgbClr val="DBEAF1">
                  <a:alpha val="68000"/>
                </a:srgbClr>
              </a:gs>
              <a:gs pos="17000">
                <a:srgbClr val="A7CCDD"/>
              </a:gs>
              <a:gs pos="86000">
                <a:srgbClr val="DBEAF1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 flipH="1">
            <a:off x="1778000" y="0"/>
            <a:ext cx="10414000" cy="6934200"/>
          </a:xfrm>
          <a:prstGeom prst="rect">
            <a:avLst/>
          </a:prstGeom>
          <a:gradFill>
            <a:gsLst>
              <a:gs pos="63000">
                <a:srgbClr val="DBEAF1">
                  <a:alpha val="98000"/>
                </a:srgbClr>
              </a:gs>
              <a:gs pos="0">
                <a:srgbClr val="A7CCDD"/>
              </a:gs>
              <a:gs pos="86000">
                <a:srgbClr val="DBEAF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140" name="组合 2139"/>
          <p:cNvGrpSpPr/>
          <p:nvPr/>
        </p:nvGrpSpPr>
        <p:grpSpPr>
          <a:xfrm>
            <a:off x="4212216" y="-1106784"/>
            <a:ext cx="11424398" cy="10604458"/>
            <a:chOff x="297702" y="-1558691"/>
            <a:chExt cx="11596596" cy="10604458"/>
          </a:xfrm>
        </p:grpSpPr>
        <p:sp>
          <p:nvSpPr>
            <p:cNvPr id="2138" name="椭圆 2137"/>
            <p:cNvSpPr/>
            <p:nvPr/>
          </p:nvSpPr>
          <p:spPr>
            <a:xfrm>
              <a:off x="297702" y="-1558691"/>
              <a:ext cx="11596596" cy="10604458"/>
            </a:xfrm>
            <a:prstGeom prst="ellipse">
              <a:avLst/>
            </a:prstGeom>
            <a:gradFill>
              <a:gsLst>
                <a:gs pos="68402">
                  <a:schemeClr val="bg1">
                    <a:alpha val="0"/>
                  </a:schemeClr>
                </a:gs>
                <a:gs pos="26000">
                  <a:schemeClr val="bg1">
                    <a:alpha val="0"/>
                  </a:schemeClr>
                </a:gs>
                <a:gs pos="0">
                  <a:schemeClr val="bg1">
                    <a:alpha val="20000"/>
                  </a:schemeClr>
                </a:gs>
                <a:gs pos="100000">
                  <a:schemeClr val="bg1">
                    <a:alpha val="20000"/>
                  </a:schemeClr>
                </a:gs>
              </a:gsLst>
              <a:lin ang="0" scaled="0"/>
            </a:gradFill>
            <a:ln>
              <a:gradFill>
                <a:gsLst>
                  <a:gs pos="21000">
                    <a:srgbClr val="117793">
                      <a:alpha val="0"/>
                    </a:srgbClr>
                  </a:gs>
                  <a:gs pos="70000">
                    <a:srgbClr val="117793">
                      <a:alpha val="50000"/>
                    </a:srgbClr>
                  </a:gs>
                  <a:gs pos="40000">
                    <a:srgbClr val="117793">
                      <a:alpha val="50000"/>
                    </a:srgbClr>
                  </a:gs>
                  <a:gs pos="85000">
                    <a:srgbClr val="117793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39" name="椭圆 2138"/>
            <p:cNvSpPr/>
            <p:nvPr/>
          </p:nvSpPr>
          <p:spPr>
            <a:xfrm>
              <a:off x="657057" y="-1333500"/>
              <a:ext cx="10877886" cy="9947236"/>
            </a:xfrm>
            <a:prstGeom prst="ellipse">
              <a:avLst/>
            </a:prstGeom>
            <a:gradFill>
              <a:gsLst>
                <a:gs pos="68402">
                  <a:schemeClr val="bg1">
                    <a:alpha val="0"/>
                  </a:schemeClr>
                </a:gs>
                <a:gs pos="26000">
                  <a:schemeClr val="bg1">
                    <a:alpha val="0"/>
                  </a:schemeClr>
                </a:gs>
                <a:gs pos="0">
                  <a:schemeClr val="bg1">
                    <a:alpha val="38000"/>
                  </a:schemeClr>
                </a:gs>
                <a:gs pos="100000">
                  <a:schemeClr val="bg1">
                    <a:alpha val="38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4836160" y="1357630"/>
            <a:ext cx="7476490" cy="4269740"/>
          </a:xfrm>
          <a:prstGeom prst="rect">
            <a:avLst/>
          </a:prstGeom>
          <a:noFill/>
        </p:spPr>
        <p:txBody>
          <a:bodyPr vert="horz" wrap="square">
            <a:no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sz="4400" kern="100" dirty="0">
                <a:solidFill>
                  <a:srgbClr val="0C4E6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汉仪颜楷简" panose="00020600040101010101" charset="-122"/>
                <a:sym typeface="+mn-ea"/>
              </a:rPr>
              <a:t>我们难逃一死，</a:t>
            </a:r>
            <a:endParaRPr lang="zh-CN" altLang="en-US" sz="4400" kern="100" dirty="0">
              <a:solidFill>
                <a:srgbClr val="0C4E6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汉仪颜楷简" panose="00020600040101010101" charset="-122"/>
            </a:endParaRP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4400" kern="100" dirty="0">
                <a:solidFill>
                  <a:srgbClr val="0C4E6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汉仪颜楷简" panose="00020600040101010101" charset="-122"/>
                <a:sym typeface="+mn-ea"/>
              </a:rPr>
              <a:t>但是，我们能</a:t>
            </a:r>
            <a:r>
              <a:rPr lang="zh-CN" altLang="en-US" sz="4400" kern="100" dirty="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汉仪颜楷简" panose="00020600040101010101" charset="-122"/>
                <a:sym typeface="+mn-ea"/>
              </a:rPr>
              <a:t>为伟大的祖国，</a:t>
            </a:r>
            <a:endParaRPr lang="zh-CN" altLang="en-US" sz="4400" kern="100" dirty="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effectLst>
                <a:glow rad="139700">
                  <a:schemeClr val="bg1">
                    <a:alpha val="40000"/>
                  </a:schemeClr>
                </a:glo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汉仪颜楷简" panose="00020600040101010101" charset="-122"/>
            </a:endParaRP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4400" kern="100" dirty="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汉仪颜楷简" panose="00020600040101010101" charset="-122"/>
                <a:sym typeface="+mn-ea"/>
              </a:rPr>
              <a:t>伟大的党在台湾流第一滴血，</a:t>
            </a:r>
            <a:endParaRPr lang="zh-CN" altLang="en-US" sz="4400" kern="100" dirty="0">
              <a:solidFill>
                <a:srgbClr val="0C4E6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汉仪颜楷简" panose="00020600040101010101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4400" kern="100" dirty="0">
                <a:solidFill>
                  <a:srgbClr val="0C4E6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汉仪颜楷简" panose="00020600040101010101" charset="-122"/>
                <a:sym typeface="+mn-ea"/>
              </a:rPr>
              <a:t>我们将光荣地死去！</a:t>
            </a:r>
            <a:endParaRPr lang="zh-CN" altLang="en-US" sz="4800" kern="100" dirty="0">
              <a:gradFill>
                <a:gsLst>
                  <a:gs pos="0">
                    <a:srgbClr val="117793"/>
                  </a:gs>
                  <a:gs pos="100000">
                    <a:srgbClr val="0C4E60"/>
                  </a:gs>
                </a:gsLst>
                <a:lin ang="5400000" scaled="0"/>
              </a:gradFill>
              <a:effectLst/>
              <a:latin typeface="中山行书百年纪念版" panose="02010609000101010101" pitchFamily="49" charset="-122"/>
              <a:ea typeface="中山行书百年纪念版" panose="0201060900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5970" y="5301615"/>
            <a:ext cx="2909570" cy="1111885"/>
          </a:xfrm>
          <a:prstGeom prst="rect">
            <a:avLst/>
          </a:prstGeom>
          <a:noFill/>
          <a:effectLst/>
        </p:spPr>
        <p:txBody>
          <a:bodyPr wrap="none" lIns="83210" tIns="41605" rIns="83210" bIns="41605">
            <a:noAutofit/>
          </a:bodyPr>
          <a:lstStyle/>
          <a:p>
            <a:pPr algn="ctr">
              <a:buClrTx/>
              <a:buSzTx/>
              <a:buFontTx/>
            </a:pPr>
            <a:r>
              <a:rPr lang="zh-CN" altLang="en-US" sz="7200" noProof="0" dirty="0">
                <a:ln>
                  <a:noFill/>
                </a:ln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武林江湖体" panose="00000500000000000000" charset="-122"/>
                <a:ea typeface="字魂武林江湖体" panose="00000500000000000000" charset="-122"/>
              </a:rPr>
              <a:t>蒋碧玉</a:t>
            </a:r>
            <a:endParaRPr lang="zh-CN" altLang="en-US" sz="7200" noProof="0" dirty="0">
              <a:ln>
                <a:noFill/>
              </a:ln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魂武林江湖体" panose="00000500000000000000" charset="-122"/>
              <a:ea typeface="字魂武林江湖体" panose="000005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7010" y="274955"/>
            <a:ext cx="6543040" cy="577850"/>
          </a:xfrm>
          <a:prstGeom prst="rect">
            <a:avLst/>
          </a:prstGeom>
          <a:gradFill>
            <a:gsLst>
              <a:gs pos="78000">
                <a:srgbClr val="117793"/>
              </a:gs>
              <a:gs pos="30000">
                <a:srgbClr val="0C4E60"/>
              </a:gs>
              <a:gs pos="0">
                <a:srgbClr val="117793">
                  <a:alpha val="0"/>
                </a:srgbClr>
              </a:gs>
              <a:gs pos="100000">
                <a:srgbClr val="117793">
                  <a:alpha val="0"/>
                </a:srgbClr>
              </a:gs>
            </a:gsLst>
            <a:lin ang="0" scaled="0"/>
          </a:gradFill>
        </p:spPr>
        <p:txBody>
          <a:bodyPr wrap="square" lIns="0" tIns="0" bIns="0" anchor="ctr" anchorCtr="0">
            <a:noAutofit/>
          </a:bodyPr>
          <a:lstStyle/>
          <a:p>
            <a:pPr algn="ctr"/>
            <a:r>
              <a:rPr lang="zh-CN" altLang="en-US" sz="2800" kern="100" dirty="0">
                <a:solidFill>
                  <a:schemeClr val="bg1"/>
                </a:solidFill>
                <a:effectLst/>
                <a:latin typeface="汉仪雅酷黑 85W" panose="020B0904020202020204" charset="-122"/>
                <a:ea typeface="汉仪雅酷黑 85W" panose="020B0904020202020204" charset="-122"/>
                <a:cs typeface="Times New Roman" panose="02020603050405020304" pitchFamily="18" charset="0"/>
                <a:sym typeface="汉仪雅酷黑 85W" panose="020B0904020202020204" charset="-122"/>
              </a:rPr>
              <a:t>挖掘历史，以真实记忆唤醒民族认同</a:t>
            </a:r>
            <a:endParaRPr lang="zh-CN" altLang="en-US" sz="2800" kern="100" dirty="0">
              <a:solidFill>
                <a:schemeClr val="bg1"/>
              </a:solidFill>
              <a:effectLst/>
              <a:latin typeface="汉仪雅酷黑 85W" panose="020B0904020202020204" charset="-122"/>
              <a:ea typeface="汉仪雅酷黑 85W" panose="020B0904020202020204" charset="-122"/>
              <a:cs typeface="Times New Roman" panose="02020603050405020304" pitchFamily="18" charset="0"/>
              <a:sym typeface="汉仪雅酷黑 85W" panose="020B0904020202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4" grpId="1"/>
      <p:bldP spid="3" grpId="0" bldLvl="0" animBg="1"/>
      <p:bldP spid="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1" name="组合 80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82" name="图片 81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83" name="矩形 82"/>
            <p:cNvSpPr/>
            <p:nvPr/>
          </p:nvSpPr>
          <p:spPr>
            <a:xfrm>
              <a:off x="0" y="-1"/>
              <a:ext cx="12192000" cy="6413501"/>
            </a:xfrm>
            <a:prstGeom prst="rect">
              <a:avLst/>
            </a:prstGeom>
            <a:gradFill>
              <a:gsLst>
                <a:gs pos="27010">
                  <a:srgbClr val="DBEAF1"/>
                </a:gs>
                <a:gs pos="0">
                  <a:srgbClr val="A7CCDD"/>
                </a:gs>
                <a:gs pos="74000">
                  <a:srgbClr val="DBEAF1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7" name="组合 86"/>
          <p:cNvGrpSpPr/>
          <p:nvPr/>
        </p:nvGrpSpPr>
        <p:grpSpPr>
          <a:xfrm rot="420000">
            <a:off x="-2557145" y="2340610"/>
            <a:ext cx="15575280" cy="5248275"/>
            <a:chOff x="-2700" y="-1230"/>
            <a:chExt cx="24528" cy="8265"/>
          </a:xfrm>
        </p:grpSpPr>
        <p:sp>
          <p:nvSpPr>
            <p:cNvPr id="29" name="图层"/>
            <p:cNvSpPr/>
            <p:nvPr/>
          </p:nvSpPr>
          <p:spPr>
            <a:xfrm rot="20992956" flipH="1">
              <a:off x="-2693" y="-1082"/>
              <a:ext cx="11658" cy="4159"/>
            </a:xfrm>
            <a:custGeom>
              <a:avLst/>
              <a:gdLst>
                <a:gd name="connsiteX0" fmla="*/ 1275398 w 1286827"/>
                <a:gd name="connsiteY0" fmla="*/ 32385 h 459104"/>
                <a:gd name="connsiteX1" fmla="*/ 1279208 w 1286827"/>
                <a:gd name="connsiteY1" fmla="*/ 23813 h 459104"/>
                <a:gd name="connsiteX2" fmla="*/ 1280160 w 1286827"/>
                <a:gd name="connsiteY2" fmla="*/ 21908 h 459104"/>
                <a:gd name="connsiteX3" fmla="*/ 1281113 w 1286827"/>
                <a:gd name="connsiteY3" fmla="*/ 20002 h 459104"/>
                <a:gd name="connsiteX4" fmla="*/ 1282065 w 1286827"/>
                <a:gd name="connsiteY4" fmla="*/ 18098 h 459104"/>
                <a:gd name="connsiteX5" fmla="*/ 1283018 w 1286827"/>
                <a:gd name="connsiteY5" fmla="*/ 16192 h 459104"/>
                <a:gd name="connsiteX6" fmla="*/ 1273493 w 1286827"/>
                <a:gd name="connsiteY6" fmla="*/ 46673 h 459104"/>
                <a:gd name="connsiteX7" fmla="*/ 1272540 w 1286827"/>
                <a:gd name="connsiteY7" fmla="*/ 48577 h 459104"/>
                <a:gd name="connsiteX8" fmla="*/ 1271588 w 1286827"/>
                <a:gd name="connsiteY8" fmla="*/ 50483 h 459104"/>
                <a:gd name="connsiteX9" fmla="*/ 1270635 w 1286827"/>
                <a:gd name="connsiteY9" fmla="*/ 52388 h 459104"/>
                <a:gd name="connsiteX10" fmla="*/ 1269683 w 1286827"/>
                <a:gd name="connsiteY10" fmla="*/ 54292 h 459104"/>
                <a:gd name="connsiteX11" fmla="*/ 1268730 w 1286827"/>
                <a:gd name="connsiteY11" fmla="*/ 54292 h 459104"/>
                <a:gd name="connsiteX12" fmla="*/ 1269683 w 1286827"/>
                <a:gd name="connsiteY12" fmla="*/ 49530 h 459104"/>
                <a:gd name="connsiteX13" fmla="*/ 1275398 w 1286827"/>
                <a:gd name="connsiteY13" fmla="*/ 32385 h 459104"/>
                <a:gd name="connsiteX14" fmla="*/ 1269683 w 1286827"/>
                <a:gd name="connsiteY14" fmla="*/ 33338 h 459104"/>
                <a:gd name="connsiteX15" fmla="*/ 1269683 w 1286827"/>
                <a:gd name="connsiteY15" fmla="*/ 33338 h 459104"/>
                <a:gd name="connsiteX16" fmla="*/ 1269683 w 1286827"/>
                <a:gd name="connsiteY16" fmla="*/ 38100 h 459104"/>
                <a:gd name="connsiteX17" fmla="*/ 1263968 w 1286827"/>
                <a:gd name="connsiteY17" fmla="*/ 56198 h 459104"/>
                <a:gd name="connsiteX18" fmla="*/ 1260158 w 1286827"/>
                <a:gd name="connsiteY18" fmla="*/ 63817 h 459104"/>
                <a:gd name="connsiteX19" fmla="*/ 1258253 w 1286827"/>
                <a:gd name="connsiteY19" fmla="*/ 65723 h 459104"/>
                <a:gd name="connsiteX20" fmla="*/ 1256348 w 1286827"/>
                <a:gd name="connsiteY20" fmla="*/ 67627 h 459104"/>
                <a:gd name="connsiteX21" fmla="*/ 1254443 w 1286827"/>
                <a:gd name="connsiteY21" fmla="*/ 69533 h 459104"/>
                <a:gd name="connsiteX22" fmla="*/ 1252538 w 1286827"/>
                <a:gd name="connsiteY22" fmla="*/ 71438 h 459104"/>
                <a:gd name="connsiteX23" fmla="*/ 1251585 w 1286827"/>
                <a:gd name="connsiteY23" fmla="*/ 71438 h 459104"/>
                <a:gd name="connsiteX24" fmla="*/ 1251585 w 1286827"/>
                <a:gd name="connsiteY24" fmla="*/ 66675 h 459104"/>
                <a:gd name="connsiteX25" fmla="*/ 1257300 w 1286827"/>
                <a:gd name="connsiteY25" fmla="*/ 48577 h 459104"/>
                <a:gd name="connsiteX26" fmla="*/ 1261110 w 1286827"/>
                <a:gd name="connsiteY26" fmla="*/ 40958 h 459104"/>
                <a:gd name="connsiteX27" fmla="*/ 1263015 w 1286827"/>
                <a:gd name="connsiteY27" fmla="*/ 39052 h 459104"/>
                <a:gd name="connsiteX28" fmla="*/ 1264920 w 1286827"/>
                <a:gd name="connsiteY28" fmla="*/ 37148 h 459104"/>
                <a:gd name="connsiteX29" fmla="*/ 1266825 w 1286827"/>
                <a:gd name="connsiteY29" fmla="*/ 35242 h 459104"/>
                <a:gd name="connsiteX30" fmla="*/ 1269683 w 1286827"/>
                <a:gd name="connsiteY30" fmla="*/ 33338 h 459104"/>
                <a:gd name="connsiteX31" fmla="*/ 1251585 w 1286827"/>
                <a:gd name="connsiteY31" fmla="*/ 46673 h 459104"/>
                <a:gd name="connsiteX32" fmla="*/ 1252538 w 1286827"/>
                <a:gd name="connsiteY32" fmla="*/ 51435 h 459104"/>
                <a:gd name="connsiteX33" fmla="*/ 1246823 w 1286827"/>
                <a:gd name="connsiteY33" fmla="*/ 69533 h 459104"/>
                <a:gd name="connsiteX34" fmla="*/ 1242060 w 1286827"/>
                <a:gd name="connsiteY34" fmla="*/ 77152 h 459104"/>
                <a:gd name="connsiteX35" fmla="*/ 1239203 w 1286827"/>
                <a:gd name="connsiteY35" fmla="*/ 78105 h 459104"/>
                <a:gd name="connsiteX36" fmla="*/ 1236345 w 1286827"/>
                <a:gd name="connsiteY36" fmla="*/ 79058 h 459104"/>
                <a:gd name="connsiteX37" fmla="*/ 1233488 w 1286827"/>
                <a:gd name="connsiteY37" fmla="*/ 80010 h 459104"/>
                <a:gd name="connsiteX38" fmla="*/ 1230630 w 1286827"/>
                <a:gd name="connsiteY38" fmla="*/ 80963 h 459104"/>
                <a:gd name="connsiteX39" fmla="*/ 1229678 w 1286827"/>
                <a:gd name="connsiteY39" fmla="*/ 76200 h 459104"/>
                <a:gd name="connsiteX40" fmla="*/ 1235393 w 1286827"/>
                <a:gd name="connsiteY40" fmla="*/ 58102 h 459104"/>
                <a:gd name="connsiteX41" fmla="*/ 1240155 w 1286827"/>
                <a:gd name="connsiteY41" fmla="*/ 50483 h 459104"/>
                <a:gd name="connsiteX42" fmla="*/ 1243013 w 1286827"/>
                <a:gd name="connsiteY42" fmla="*/ 49530 h 459104"/>
                <a:gd name="connsiteX43" fmla="*/ 1245870 w 1286827"/>
                <a:gd name="connsiteY43" fmla="*/ 48577 h 459104"/>
                <a:gd name="connsiteX44" fmla="*/ 1248728 w 1286827"/>
                <a:gd name="connsiteY44" fmla="*/ 47625 h 459104"/>
                <a:gd name="connsiteX45" fmla="*/ 1251585 w 1286827"/>
                <a:gd name="connsiteY45" fmla="*/ 46673 h 459104"/>
                <a:gd name="connsiteX46" fmla="*/ 1223963 w 1286827"/>
                <a:gd name="connsiteY46" fmla="*/ 56198 h 459104"/>
                <a:gd name="connsiteX47" fmla="*/ 1225868 w 1286827"/>
                <a:gd name="connsiteY47" fmla="*/ 61913 h 459104"/>
                <a:gd name="connsiteX48" fmla="*/ 1220153 w 1286827"/>
                <a:gd name="connsiteY48" fmla="*/ 80010 h 459104"/>
                <a:gd name="connsiteX49" fmla="*/ 1214438 w 1286827"/>
                <a:gd name="connsiteY49" fmla="*/ 87630 h 459104"/>
                <a:gd name="connsiteX50" fmla="*/ 1210628 w 1286827"/>
                <a:gd name="connsiteY50" fmla="*/ 88583 h 459104"/>
                <a:gd name="connsiteX51" fmla="*/ 1206818 w 1286827"/>
                <a:gd name="connsiteY51" fmla="*/ 89535 h 459104"/>
                <a:gd name="connsiteX52" fmla="*/ 1203008 w 1286827"/>
                <a:gd name="connsiteY52" fmla="*/ 90488 h 459104"/>
                <a:gd name="connsiteX53" fmla="*/ 1199198 w 1286827"/>
                <a:gd name="connsiteY53" fmla="*/ 91440 h 459104"/>
                <a:gd name="connsiteX54" fmla="*/ 1196340 w 1286827"/>
                <a:gd name="connsiteY54" fmla="*/ 85725 h 459104"/>
                <a:gd name="connsiteX55" fmla="*/ 1201103 w 1286827"/>
                <a:gd name="connsiteY55" fmla="*/ 67627 h 459104"/>
                <a:gd name="connsiteX56" fmla="*/ 1207770 w 1286827"/>
                <a:gd name="connsiteY56" fmla="*/ 60008 h 459104"/>
                <a:gd name="connsiteX57" fmla="*/ 1211580 w 1286827"/>
                <a:gd name="connsiteY57" fmla="*/ 59055 h 459104"/>
                <a:gd name="connsiteX58" fmla="*/ 1215390 w 1286827"/>
                <a:gd name="connsiteY58" fmla="*/ 58102 h 459104"/>
                <a:gd name="connsiteX59" fmla="*/ 1219200 w 1286827"/>
                <a:gd name="connsiteY59" fmla="*/ 57150 h 459104"/>
                <a:gd name="connsiteX60" fmla="*/ 1223963 w 1286827"/>
                <a:gd name="connsiteY60" fmla="*/ 56198 h 459104"/>
                <a:gd name="connsiteX61" fmla="*/ 1184910 w 1286827"/>
                <a:gd name="connsiteY61" fmla="*/ 61913 h 459104"/>
                <a:gd name="connsiteX62" fmla="*/ 1188720 w 1286827"/>
                <a:gd name="connsiteY62" fmla="*/ 67627 h 459104"/>
                <a:gd name="connsiteX63" fmla="*/ 1183958 w 1286827"/>
                <a:gd name="connsiteY63" fmla="*/ 85725 h 459104"/>
                <a:gd name="connsiteX64" fmla="*/ 1177290 w 1286827"/>
                <a:gd name="connsiteY64" fmla="*/ 92392 h 459104"/>
                <a:gd name="connsiteX65" fmla="*/ 1172528 w 1286827"/>
                <a:gd name="connsiteY65" fmla="*/ 92392 h 459104"/>
                <a:gd name="connsiteX66" fmla="*/ 1166813 w 1286827"/>
                <a:gd name="connsiteY66" fmla="*/ 92392 h 459104"/>
                <a:gd name="connsiteX67" fmla="*/ 1161098 w 1286827"/>
                <a:gd name="connsiteY67" fmla="*/ 92392 h 459104"/>
                <a:gd name="connsiteX68" fmla="*/ 1155383 w 1286827"/>
                <a:gd name="connsiteY68" fmla="*/ 92392 h 459104"/>
                <a:gd name="connsiteX69" fmla="*/ 1150620 w 1286827"/>
                <a:gd name="connsiteY69" fmla="*/ 86677 h 459104"/>
                <a:gd name="connsiteX70" fmla="*/ 1155383 w 1286827"/>
                <a:gd name="connsiteY70" fmla="*/ 68580 h 459104"/>
                <a:gd name="connsiteX71" fmla="*/ 1163003 w 1286827"/>
                <a:gd name="connsiteY71" fmla="*/ 61913 h 459104"/>
                <a:gd name="connsiteX72" fmla="*/ 1168718 w 1286827"/>
                <a:gd name="connsiteY72" fmla="*/ 61913 h 459104"/>
                <a:gd name="connsiteX73" fmla="*/ 1174433 w 1286827"/>
                <a:gd name="connsiteY73" fmla="*/ 61913 h 459104"/>
                <a:gd name="connsiteX74" fmla="*/ 1180148 w 1286827"/>
                <a:gd name="connsiteY74" fmla="*/ 61913 h 459104"/>
                <a:gd name="connsiteX75" fmla="*/ 1184910 w 1286827"/>
                <a:gd name="connsiteY75" fmla="*/ 61913 h 459104"/>
                <a:gd name="connsiteX76" fmla="*/ 1141095 w 1286827"/>
                <a:gd name="connsiteY76" fmla="*/ 64770 h 459104"/>
                <a:gd name="connsiteX77" fmla="*/ 1142048 w 1286827"/>
                <a:gd name="connsiteY77" fmla="*/ 71438 h 459104"/>
                <a:gd name="connsiteX78" fmla="*/ 1137285 w 1286827"/>
                <a:gd name="connsiteY78" fmla="*/ 89535 h 459104"/>
                <a:gd name="connsiteX79" fmla="*/ 1132523 w 1286827"/>
                <a:gd name="connsiteY79" fmla="*/ 96202 h 459104"/>
                <a:gd name="connsiteX80" fmla="*/ 1129665 w 1286827"/>
                <a:gd name="connsiteY80" fmla="*/ 96202 h 459104"/>
                <a:gd name="connsiteX81" fmla="*/ 1126808 w 1286827"/>
                <a:gd name="connsiteY81" fmla="*/ 96202 h 459104"/>
                <a:gd name="connsiteX82" fmla="*/ 1123950 w 1286827"/>
                <a:gd name="connsiteY82" fmla="*/ 96202 h 459104"/>
                <a:gd name="connsiteX83" fmla="*/ 1121093 w 1286827"/>
                <a:gd name="connsiteY83" fmla="*/ 96202 h 459104"/>
                <a:gd name="connsiteX84" fmla="*/ 1120140 w 1286827"/>
                <a:gd name="connsiteY84" fmla="*/ 89535 h 459104"/>
                <a:gd name="connsiteX85" fmla="*/ 1124903 w 1286827"/>
                <a:gd name="connsiteY85" fmla="*/ 71438 h 459104"/>
                <a:gd name="connsiteX86" fmla="*/ 1129665 w 1286827"/>
                <a:gd name="connsiteY86" fmla="*/ 64770 h 459104"/>
                <a:gd name="connsiteX87" fmla="*/ 1132523 w 1286827"/>
                <a:gd name="connsiteY87" fmla="*/ 64770 h 459104"/>
                <a:gd name="connsiteX88" fmla="*/ 1135380 w 1286827"/>
                <a:gd name="connsiteY88" fmla="*/ 64770 h 459104"/>
                <a:gd name="connsiteX89" fmla="*/ 1138238 w 1286827"/>
                <a:gd name="connsiteY89" fmla="*/ 64770 h 459104"/>
                <a:gd name="connsiteX90" fmla="*/ 1141095 w 1286827"/>
                <a:gd name="connsiteY90" fmla="*/ 64770 h 459104"/>
                <a:gd name="connsiteX91" fmla="*/ 1116330 w 1286827"/>
                <a:gd name="connsiteY91" fmla="*/ 64770 h 459104"/>
                <a:gd name="connsiteX92" fmla="*/ 1117283 w 1286827"/>
                <a:gd name="connsiteY92" fmla="*/ 71438 h 459104"/>
                <a:gd name="connsiteX93" fmla="*/ 1112520 w 1286827"/>
                <a:gd name="connsiteY93" fmla="*/ 89535 h 459104"/>
                <a:gd name="connsiteX94" fmla="*/ 1107758 w 1286827"/>
                <a:gd name="connsiteY94" fmla="*/ 96202 h 459104"/>
                <a:gd name="connsiteX95" fmla="*/ 1104900 w 1286827"/>
                <a:gd name="connsiteY95" fmla="*/ 96202 h 459104"/>
                <a:gd name="connsiteX96" fmla="*/ 1102043 w 1286827"/>
                <a:gd name="connsiteY96" fmla="*/ 96202 h 459104"/>
                <a:gd name="connsiteX97" fmla="*/ 1099185 w 1286827"/>
                <a:gd name="connsiteY97" fmla="*/ 96202 h 459104"/>
                <a:gd name="connsiteX98" fmla="*/ 1096328 w 1286827"/>
                <a:gd name="connsiteY98" fmla="*/ 96202 h 459104"/>
                <a:gd name="connsiteX99" fmla="*/ 1094423 w 1286827"/>
                <a:gd name="connsiteY99" fmla="*/ 89535 h 459104"/>
                <a:gd name="connsiteX100" fmla="*/ 1099185 w 1286827"/>
                <a:gd name="connsiteY100" fmla="*/ 71438 h 459104"/>
                <a:gd name="connsiteX101" fmla="*/ 1103948 w 1286827"/>
                <a:gd name="connsiteY101" fmla="*/ 64770 h 459104"/>
                <a:gd name="connsiteX102" fmla="*/ 1106805 w 1286827"/>
                <a:gd name="connsiteY102" fmla="*/ 64770 h 459104"/>
                <a:gd name="connsiteX103" fmla="*/ 1109663 w 1286827"/>
                <a:gd name="connsiteY103" fmla="*/ 64770 h 459104"/>
                <a:gd name="connsiteX104" fmla="*/ 1112520 w 1286827"/>
                <a:gd name="connsiteY104" fmla="*/ 64770 h 459104"/>
                <a:gd name="connsiteX105" fmla="*/ 1116330 w 1286827"/>
                <a:gd name="connsiteY105" fmla="*/ 64770 h 459104"/>
                <a:gd name="connsiteX106" fmla="*/ 1087755 w 1286827"/>
                <a:gd name="connsiteY106" fmla="*/ 64770 h 459104"/>
                <a:gd name="connsiteX107" fmla="*/ 1089660 w 1286827"/>
                <a:gd name="connsiteY107" fmla="*/ 71438 h 459104"/>
                <a:gd name="connsiteX108" fmla="*/ 1084898 w 1286827"/>
                <a:gd name="connsiteY108" fmla="*/ 89535 h 459104"/>
                <a:gd name="connsiteX109" fmla="*/ 1080135 w 1286827"/>
                <a:gd name="connsiteY109" fmla="*/ 96202 h 459104"/>
                <a:gd name="connsiteX110" fmla="*/ 1077278 w 1286827"/>
                <a:gd name="connsiteY110" fmla="*/ 96202 h 459104"/>
                <a:gd name="connsiteX111" fmla="*/ 1074420 w 1286827"/>
                <a:gd name="connsiteY111" fmla="*/ 96202 h 459104"/>
                <a:gd name="connsiteX112" fmla="*/ 1071563 w 1286827"/>
                <a:gd name="connsiteY112" fmla="*/ 96202 h 459104"/>
                <a:gd name="connsiteX113" fmla="*/ 1067753 w 1286827"/>
                <a:gd name="connsiteY113" fmla="*/ 96202 h 459104"/>
                <a:gd name="connsiteX114" fmla="*/ 1065848 w 1286827"/>
                <a:gd name="connsiteY114" fmla="*/ 89535 h 459104"/>
                <a:gd name="connsiteX115" fmla="*/ 1070610 w 1286827"/>
                <a:gd name="connsiteY115" fmla="*/ 71438 h 459104"/>
                <a:gd name="connsiteX116" fmla="*/ 1075373 w 1286827"/>
                <a:gd name="connsiteY116" fmla="*/ 64770 h 459104"/>
                <a:gd name="connsiteX117" fmla="*/ 1079183 w 1286827"/>
                <a:gd name="connsiteY117" fmla="*/ 64770 h 459104"/>
                <a:gd name="connsiteX118" fmla="*/ 1082040 w 1286827"/>
                <a:gd name="connsiteY118" fmla="*/ 64770 h 459104"/>
                <a:gd name="connsiteX119" fmla="*/ 1084898 w 1286827"/>
                <a:gd name="connsiteY119" fmla="*/ 64770 h 459104"/>
                <a:gd name="connsiteX120" fmla="*/ 1087755 w 1286827"/>
                <a:gd name="connsiteY120" fmla="*/ 64770 h 459104"/>
                <a:gd name="connsiteX121" fmla="*/ 1056323 w 1286827"/>
                <a:gd name="connsiteY121" fmla="*/ 63817 h 459104"/>
                <a:gd name="connsiteX122" fmla="*/ 1058228 w 1286827"/>
                <a:gd name="connsiteY122" fmla="*/ 70485 h 459104"/>
                <a:gd name="connsiteX123" fmla="*/ 1053465 w 1286827"/>
                <a:gd name="connsiteY123" fmla="*/ 88583 h 459104"/>
                <a:gd name="connsiteX124" fmla="*/ 1047750 w 1286827"/>
                <a:gd name="connsiteY124" fmla="*/ 95250 h 459104"/>
                <a:gd name="connsiteX125" fmla="*/ 1043940 w 1286827"/>
                <a:gd name="connsiteY125" fmla="*/ 95250 h 459104"/>
                <a:gd name="connsiteX126" fmla="*/ 1040130 w 1286827"/>
                <a:gd name="connsiteY126" fmla="*/ 95250 h 459104"/>
                <a:gd name="connsiteX127" fmla="*/ 1036320 w 1286827"/>
                <a:gd name="connsiteY127" fmla="*/ 95250 h 459104"/>
                <a:gd name="connsiteX128" fmla="*/ 1032510 w 1286827"/>
                <a:gd name="connsiteY128" fmla="*/ 95250 h 459104"/>
                <a:gd name="connsiteX129" fmla="*/ 1030605 w 1286827"/>
                <a:gd name="connsiteY129" fmla="*/ 88583 h 459104"/>
                <a:gd name="connsiteX130" fmla="*/ 1035368 w 1286827"/>
                <a:gd name="connsiteY130" fmla="*/ 70485 h 459104"/>
                <a:gd name="connsiteX131" fmla="*/ 1041083 w 1286827"/>
                <a:gd name="connsiteY131" fmla="*/ 63817 h 459104"/>
                <a:gd name="connsiteX132" fmla="*/ 1044893 w 1286827"/>
                <a:gd name="connsiteY132" fmla="*/ 63817 h 459104"/>
                <a:gd name="connsiteX133" fmla="*/ 1048703 w 1286827"/>
                <a:gd name="connsiteY133" fmla="*/ 63817 h 459104"/>
                <a:gd name="connsiteX134" fmla="*/ 1052513 w 1286827"/>
                <a:gd name="connsiteY134" fmla="*/ 63817 h 459104"/>
                <a:gd name="connsiteX135" fmla="*/ 1056323 w 1286827"/>
                <a:gd name="connsiteY135" fmla="*/ 63817 h 459104"/>
                <a:gd name="connsiteX136" fmla="*/ 1021080 w 1286827"/>
                <a:gd name="connsiteY136" fmla="*/ 62865 h 459104"/>
                <a:gd name="connsiteX137" fmla="*/ 1023938 w 1286827"/>
                <a:gd name="connsiteY137" fmla="*/ 69533 h 459104"/>
                <a:gd name="connsiteX138" fmla="*/ 1019175 w 1286827"/>
                <a:gd name="connsiteY138" fmla="*/ 87630 h 459104"/>
                <a:gd name="connsiteX139" fmla="*/ 1013460 w 1286827"/>
                <a:gd name="connsiteY139" fmla="*/ 94298 h 459104"/>
                <a:gd name="connsiteX140" fmla="*/ 1009650 w 1286827"/>
                <a:gd name="connsiteY140" fmla="*/ 94298 h 459104"/>
                <a:gd name="connsiteX141" fmla="*/ 1005840 w 1286827"/>
                <a:gd name="connsiteY141" fmla="*/ 94298 h 459104"/>
                <a:gd name="connsiteX142" fmla="*/ 1002030 w 1286827"/>
                <a:gd name="connsiteY142" fmla="*/ 94298 h 459104"/>
                <a:gd name="connsiteX143" fmla="*/ 998220 w 1286827"/>
                <a:gd name="connsiteY143" fmla="*/ 94298 h 459104"/>
                <a:gd name="connsiteX144" fmla="*/ 995363 w 1286827"/>
                <a:gd name="connsiteY144" fmla="*/ 87630 h 459104"/>
                <a:gd name="connsiteX145" fmla="*/ 1000125 w 1286827"/>
                <a:gd name="connsiteY145" fmla="*/ 69533 h 459104"/>
                <a:gd name="connsiteX146" fmla="*/ 1005840 w 1286827"/>
                <a:gd name="connsiteY146" fmla="*/ 62865 h 459104"/>
                <a:gd name="connsiteX147" fmla="*/ 1009650 w 1286827"/>
                <a:gd name="connsiteY147" fmla="*/ 62865 h 459104"/>
                <a:gd name="connsiteX148" fmla="*/ 1013460 w 1286827"/>
                <a:gd name="connsiteY148" fmla="*/ 62865 h 459104"/>
                <a:gd name="connsiteX149" fmla="*/ 1017270 w 1286827"/>
                <a:gd name="connsiteY149" fmla="*/ 62865 h 459104"/>
                <a:gd name="connsiteX150" fmla="*/ 1021080 w 1286827"/>
                <a:gd name="connsiteY150" fmla="*/ 62865 h 459104"/>
                <a:gd name="connsiteX151" fmla="*/ 981075 w 1286827"/>
                <a:gd name="connsiteY151" fmla="*/ 60960 h 459104"/>
                <a:gd name="connsiteX152" fmla="*/ 983933 w 1286827"/>
                <a:gd name="connsiteY152" fmla="*/ 67627 h 459104"/>
                <a:gd name="connsiteX153" fmla="*/ 980122 w 1286827"/>
                <a:gd name="connsiteY153" fmla="*/ 85725 h 459104"/>
                <a:gd name="connsiteX154" fmla="*/ 974408 w 1286827"/>
                <a:gd name="connsiteY154" fmla="*/ 91440 h 459104"/>
                <a:gd name="connsiteX155" fmla="*/ 969645 w 1286827"/>
                <a:gd name="connsiteY155" fmla="*/ 91440 h 459104"/>
                <a:gd name="connsiteX156" fmla="*/ 964883 w 1286827"/>
                <a:gd name="connsiteY156" fmla="*/ 91440 h 459104"/>
                <a:gd name="connsiteX157" fmla="*/ 960120 w 1286827"/>
                <a:gd name="connsiteY157" fmla="*/ 91440 h 459104"/>
                <a:gd name="connsiteX158" fmla="*/ 955358 w 1286827"/>
                <a:gd name="connsiteY158" fmla="*/ 91440 h 459104"/>
                <a:gd name="connsiteX159" fmla="*/ 951547 w 1286827"/>
                <a:gd name="connsiteY159" fmla="*/ 84773 h 459104"/>
                <a:gd name="connsiteX160" fmla="*/ 955358 w 1286827"/>
                <a:gd name="connsiteY160" fmla="*/ 66675 h 459104"/>
                <a:gd name="connsiteX161" fmla="*/ 962025 w 1286827"/>
                <a:gd name="connsiteY161" fmla="*/ 60008 h 459104"/>
                <a:gd name="connsiteX162" fmla="*/ 966788 w 1286827"/>
                <a:gd name="connsiteY162" fmla="*/ 60008 h 459104"/>
                <a:gd name="connsiteX163" fmla="*/ 971550 w 1286827"/>
                <a:gd name="connsiteY163" fmla="*/ 60008 h 459104"/>
                <a:gd name="connsiteX164" fmla="*/ 976313 w 1286827"/>
                <a:gd name="connsiteY164" fmla="*/ 60008 h 459104"/>
                <a:gd name="connsiteX165" fmla="*/ 981075 w 1286827"/>
                <a:gd name="connsiteY165" fmla="*/ 60960 h 459104"/>
                <a:gd name="connsiteX166" fmla="*/ 936308 w 1286827"/>
                <a:gd name="connsiteY166" fmla="*/ 58102 h 459104"/>
                <a:gd name="connsiteX167" fmla="*/ 940118 w 1286827"/>
                <a:gd name="connsiteY167" fmla="*/ 64770 h 459104"/>
                <a:gd name="connsiteX168" fmla="*/ 936308 w 1286827"/>
                <a:gd name="connsiteY168" fmla="*/ 82867 h 459104"/>
                <a:gd name="connsiteX169" fmla="*/ 929640 w 1286827"/>
                <a:gd name="connsiteY169" fmla="*/ 88583 h 459104"/>
                <a:gd name="connsiteX170" fmla="*/ 924878 w 1286827"/>
                <a:gd name="connsiteY170" fmla="*/ 88583 h 459104"/>
                <a:gd name="connsiteX171" fmla="*/ 920115 w 1286827"/>
                <a:gd name="connsiteY171" fmla="*/ 88583 h 459104"/>
                <a:gd name="connsiteX172" fmla="*/ 915353 w 1286827"/>
                <a:gd name="connsiteY172" fmla="*/ 88583 h 459104"/>
                <a:gd name="connsiteX173" fmla="*/ 910590 w 1286827"/>
                <a:gd name="connsiteY173" fmla="*/ 88583 h 459104"/>
                <a:gd name="connsiteX174" fmla="*/ 906780 w 1286827"/>
                <a:gd name="connsiteY174" fmla="*/ 81915 h 459104"/>
                <a:gd name="connsiteX175" fmla="*/ 910590 w 1286827"/>
                <a:gd name="connsiteY175" fmla="*/ 63817 h 459104"/>
                <a:gd name="connsiteX176" fmla="*/ 917258 w 1286827"/>
                <a:gd name="connsiteY176" fmla="*/ 58102 h 459104"/>
                <a:gd name="connsiteX177" fmla="*/ 922972 w 1286827"/>
                <a:gd name="connsiteY177" fmla="*/ 58102 h 459104"/>
                <a:gd name="connsiteX178" fmla="*/ 927735 w 1286827"/>
                <a:gd name="connsiteY178" fmla="*/ 58102 h 459104"/>
                <a:gd name="connsiteX179" fmla="*/ 932497 w 1286827"/>
                <a:gd name="connsiteY179" fmla="*/ 58102 h 459104"/>
                <a:gd name="connsiteX180" fmla="*/ 936308 w 1286827"/>
                <a:gd name="connsiteY180" fmla="*/ 58102 h 459104"/>
                <a:gd name="connsiteX181" fmla="*/ 886778 w 1286827"/>
                <a:gd name="connsiteY181" fmla="*/ 55245 h 459104"/>
                <a:gd name="connsiteX182" fmla="*/ 891540 w 1286827"/>
                <a:gd name="connsiteY182" fmla="*/ 61913 h 459104"/>
                <a:gd name="connsiteX183" fmla="*/ 887730 w 1286827"/>
                <a:gd name="connsiteY183" fmla="*/ 80010 h 459104"/>
                <a:gd name="connsiteX184" fmla="*/ 881063 w 1286827"/>
                <a:gd name="connsiteY184" fmla="*/ 85725 h 459104"/>
                <a:gd name="connsiteX185" fmla="*/ 875347 w 1286827"/>
                <a:gd name="connsiteY185" fmla="*/ 85725 h 459104"/>
                <a:gd name="connsiteX186" fmla="*/ 869633 w 1286827"/>
                <a:gd name="connsiteY186" fmla="*/ 85725 h 459104"/>
                <a:gd name="connsiteX187" fmla="*/ 863918 w 1286827"/>
                <a:gd name="connsiteY187" fmla="*/ 85725 h 459104"/>
                <a:gd name="connsiteX188" fmla="*/ 858203 w 1286827"/>
                <a:gd name="connsiteY188" fmla="*/ 85725 h 459104"/>
                <a:gd name="connsiteX189" fmla="*/ 853440 w 1286827"/>
                <a:gd name="connsiteY189" fmla="*/ 79058 h 459104"/>
                <a:gd name="connsiteX190" fmla="*/ 857250 w 1286827"/>
                <a:gd name="connsiteY190" fmla="*/ 60960 h 459104"/>
                <a:gd name="connsiteX191" fmla="*/ 864870 w 1286827"/>
                <a:gd name="connsiteY191" fmla="*/ 55245 h 459104"/>
                <a:gd name="connsiteX192" fmla="*/ 870585 w 1286827"/>
                <a:gd name="connsiteY192" fmla="*/ 55245 h 459104"/>
                <a:gd name="connsiteX193" fmla="*/ 876300 w 1286827"/>
                <a:gd name="connsiteY193" fmla="*/ 55245 h 459104"/>
                <a:gd name="connsiteX194" fmla="*/ 882015 w 1286827"/>
                <a:gd name="connsiteY194" fmla="*/ 55245 h 459104"/>
                <a:gd name="connsiteX195" fmla="*/ 886778 w 1286827"/>
                <a:gd name="connsiteY195" fmla="*/ 55245 h 459104"/>
                <a:gd name="connsiteX196" fmla="*/ 832485 w 1286827"/>
                <a:gd name="connsiteY196" fmla="*/ 51435 h 459104"/>
                <a:gd name="connsiteX197" fmla="*/ 837247 w 1286827"/>
                <a:gd name="connsiteY197" fmla="*/ 58102 h 459104"/>
                <a:gd name="connsiteX198" fmla="*/ 833438 w 1286827"/>
                <a:gd name="connsiteY198" fmla="*/ 76200 h 459104"/>
                <a:gd name="connsiteX199" fmla="*/ 825818 w 1286827"/>
                <a:gd name="connsiteY199" fmla="*/ 81915 h 459104"/>
                <a:gd name="connsiteX200" fmla="*/ 820103 w 1286827"/>
                <a:gd name="connsiteY200" fmla="*/ 81915 h 459104"/>
                <a:gd name="connsiteX201" fmla="*/ 813435 w 1286827"/>
                <a:gd name="connsiteY201" fmla="*/ 81915 h 459104"/>
                <a:gd name="connsiteX202" fmla="*/ 806768 w 1286827"/>
                <a:gd name="connsiteY202" fmla="*/ 81915 h 459104"/>
                <a:gd name="connsiteX203" fmla="*/ 800100 w 1286827"/>
                <a:gd name="connsiteY203" fmla="*/ 81915 h 459104"/>
                <a:gd name="connsiteX204" fmla="*/ 794385 w 1286827"/>
                <a:gd name="connsiteY204" fmla="*/ 75248 h 459104"/>
                <a:gd name="connsiteX205" fmla="*/ 798195 w 1286827"/>
                <a:gd name="connsiteY205" fmla="*/ 57150 h 459104"/>
                <a:gd name="connsiteX206" fmla="*/ 805815 w 1286827"/>
                <a:gd name="connsiteY206" fmla="*/ 51435 h 459104"/>
                <a:gd name="connsiteX207" fmla="*/ 812483 w 1286827"/>
                <a:gd name="connsiteY207" fmla="*/ 51435 h 459104"/>
                <a:gd name="connsiteX208" fmla="*/ 819150 w 1286827"/>
                <a:gd name="connsiteY208" fmla="*/ 51435 h 459104"/>
                <a:gd name="connsiteX209" fmla="*/ 825818 w 1286827"/>
                <a:gd name="connsiteY209" fmla="*/ 51435 h 459104"/>
                <a:gd name="connsiteX210" fmla="*/ 832485 w 1286827"/>
                <a:gd name="connsiteY210" fmla="*/ 51435 h 459104"/>
                <a:gd name="connsiteX211" fmla="*/ 771525 w 1286827"/>
                <a:gd name="connsiteY211" fmla="*/ 46673 h 459104"/>
                <a:gd name="connsiteX212" fmla="*/ 777240 w 1286827"/>
                <a:gd name="connsiteY212" fmla="*/ 53340 h 459104"/>
                <a:gd name="connsiteX213" fmla="*/ 774383 w 1286827"/>
                <a:gd name="connsiteY213" fmla="*/ 71438 h 459104"/>
                <a:gd name="connsiteX214" fmla="*/ 765810 w 1286827"/>
                <a:gd name="connsiteY214" fmla="*/ 77152 h 459104"/>
                <a:gd name="connsiteX215" fmla="*/ 759143 w 1286827"/>
                <a:gd name="connsiteY215" fmla="*/ 76200 h 459104"/>
                <a:gd name="connsiteX216" fmla="*/ 752475 w 1286827"/>
                <a:gd name="connsiteY216" fmla="*/ 75248 h 459104"/>
                <a:gd name="connsiteX217" fmla="*/ 745808 w 1286827"/>
                <a:gd name="connsiteY217" fmla="*/ 74295 h 459104"/>
                <a:gd name="connsiteX218" fmla="*/ 739140 w 1286827"/>
                <a:gd name="connsiteY218" fmla="*/ 73342 h 459104"/>
                <a:gd name="connsiteX219" fmla="*/ 732473 w 1286827"/>
                <a:gd name="connsiteY219" fmla="*/ 66675 h 459104"/>
                <a:gd name="connsiteX220" fmla="*/ 735330 w 1286827"/>
                <a:gd name="connsiteY220" fmla="*/ 48577 h 459104"/>
                <a:gd name="connsiteX221" fmla="*/ 743903 w 1286827"/>
                <a:gd name="connsiteY221" fmla="*/ 42863 h 459104"/>
                <a:gd name="connsiteX222" fmla="*/ 750570 w 1286827"/>
                <a:gd name="connsiteY222" fmla="*/ 43815 h 459104"/>
                <a:gd name="connsiteX223" fmla="*/ 757238 w 1286827"/>
                <a:gd name="connsiteY223" fmla="*/ 44767 h 459104"/>
                <a:gd name="connsiteX224" fmla="*/ 763905 w 1286827"/>
                <a:gd name="connsiteY224" fmla="*/ 45720 h 459104"/>
                <a:gd name="connsiteX225" fmla="*/ 771525 w 1286827"/>
                <a:gd name="connsiteY225" fmla="*/ 46673 h 459104"/>
                <a:gd name="connsiteX226" fmla="*/ 705803 w 1286827"/>
                <a:gd name="connsiteY226" fmla="*/ 41910 h 459104"/>
                <a:gd name="connsiteX227" fmla="*/ 712470 w 1286827"/>
                <a:gd name="connsiteY227" fmla="*/ 48577 h 459104"/>
                <a:gd name="connsiteX228" fmla="*/ 709613 w 1286827"/>
                <a:gd name="connsiteY228" fmla="*/ 66675 h 459104"/>
                <a:gd name="connsiteX229" fmla="*/ 701040 w 1286827"/>
                <a:gd name="connsiteY229" fmla="*/ 72390 h 459104"/>
                <a:gd name="connsiteX230" fmla="*/ 699135 w 1286827"/>
                <a:gd name="connsiteY230" fmla="*/ 72390 h 459104"/>
                <a:gd name="connsiteX231" fmla="*/ 697230 w 1286827"/>
                <a:gd name="connsiteY231" fmla="*/ 72390 h 459104"/>
                <a:gd name="connsiteX232" fmla="*/ 695325 w 1286827"/>
                <a:gd name="connsiteY232" fmla="*/ 72390 h 459104"/>
                <a:gd name="connsiteX233" fmla="*/ 693420 w 1286827"/>
                <a:gd name="connsiteY233" fmla="*/ 72390 h 459104"/>
                <a:gd name="connsiteX234" fmla="*/ 688658 w 1286827"/>
                <a:gd name="connsiteY234" fmla="*/ 72390 h 459104"/>
                <a:gd name="connsiteX235" fmla="*/ 683895 w 1286827"/>
                <a:gd name="connsiteY235" fmla="*/ 72390 h 459104"/>
                <a:gd name="connsiteX236" fmla="*/ 679133 w 1286827"/>
                <a:gd name="connsiteY236" fmla="*/ 72390 h 459104"/>
                <a:gd name="connsiteX237" fmla="*/ 674370 w 1286827"/>
                <a:gd name="connsiteY237" fmla="*/ 72390 h 459104"/>
                <a:gd name="connsiteX238" fmla="*/ 667703 w 1286827"/>
                <a:gd name="connsiteY238" fmla="*/ 65723 h 459104"/>
                <a:gd name="connsiteX239" fmla="*/ 670560 w 1286827"/>
                <a:gd name="connsiteY239" fmla="*/ 47625 h 459104"/>
                <a:gd name="connsiteX240" fmla="*/ 679133 w 1286827"/>
                <a:gd name="connsiteY240" fmla="*/ 41910 h 459104"/>
                <a:gd name="connsiteX241" fmla="*/ 683895 w 1286827"/>
                <a:gd name="connsiteY241" fmla="*/ 41910 h 459104"/>
                <a:gd name="connsiteX242" fmla="*/ 688658 w 1286827"/>
                <a:gd name="connsiteY242" fmla="*/ 41910 h 459104"/>
                <a:gd name="connsiteX243" fmla="*/ 693420 w 1286827"/>
                <a:gd name="connsiteY243" fmla="*/ 41910 h 459104"/>
                <a:gd name="connsiteX244" fmla="*/ 698183 w 1286827"/>
                <a:gd name="connsiteY244" fmla="*/ 41910 h 459104"/>
                <a:gd name="connsiteX245" fmla="*/ 700088 w 1286827"/>
                <a:gd name="connsiteY245" fmla="*/ 41910 h 459104"/>
                <a:gd name="connsiteX246" fmla="*/ 701993 w 1286827"/>
                <a:gd name="connsiteY246" fmla="*/ 41910 h 459104"/>
                <a:gd name="connsiteX247" fmla="*/ 703898 w 1286827"/>
                <a:gd name="connsiteY247" fmla="*/ 41910 h 459104"/>
                <a:gd name="connsiteX248" fmla="*/ 705803 w 1286827"/>
                <a:gd name="connsiteY248" fmla="*/ 41910 h 459104"/>
                <a:gd name="connsiteX249" fmla="*/ 641033 w 1286827"/>
                <a:gd name="connsiteY249" fmla="*/ 37148 h 459104"/>
                <a:gd name="connsiteX250" fmla="*/ 646748 w 1286827"/>
                <a:gd name="connsiteY250" fmla="*/ 43815 h 459104"/>
                <a:gd name="connsiteX251" fmla="*/ 643890 w 1286827"/>
                <a:gd name="connsiteY251" fmla="*/ 61913 h 459104"/>
                <a:gd name="connsiteX252" fmla="*/ 636270 w 1286827"/>
                <a:gd name="connsiteY252" fmla="*/ 67627 h 459104"/>
                <a:gd name="connsiteX253" fmla="*/ 629603 w 1286827"/>
                <a:gd name="connsiteY253" fmla="*/ 67627 h 459104"/>
                <a:gd name="connsiteX254" fmla="*/ 622935 w 1286827"/>
                <a:gd name="connsiteY254" fmla="*/ 67627 h 459104"/>
                <a:gd name="connsiteX255" fmla="*/ 616268 w 1286827"/>
                <a:gd name="connsiteY255" fmla="*/ 67627 h 459104"/>
                <a:gd name="connsiteX256" fmla="*/ 609600 w 1286827"/>
                <a:gd name="connsiteY256" fmla="*/ 67627 h 459104"/>
                <a:gd name="connsiteX257" fmla="*/ 603885 w 1286827"/>
                <a:gd name="connsiteY257" fmla="*/ 60960 h 459104"/>
                <a:gd name="connsiteX258" fmla="*/ 606743 w 1286827"/>
                <a:gd name="connsiteY258" fmla="*/ 42863 h 459104"/>
                <a:gd name="connsiteX259" fmla="*/ 614363 w 1286827"/>
                <a:gd name="connsiteY259" fmla="*/ 37148 h 459104"/>
                <a:gd name="connsiteX260" fmla="*/ 621030 w 1286827"/>
                <a:gd name="connsiteY260" fmla="*/ 37148 h 459104"/>
                <a:gd name="connsiteX261" fmla="*/ 627698 w 1286827"/>
                <a:gd name="connsiteY261" fmla="*/ 37148 h 459104"/>
                <a:gd name="connsiteX262" fmla="*/ 634365 w 1286827"/>
                <a:gd name="connsiteY262" fmla="*/ 37148 h 459104"/>
                <a:gd name="connsiteX263" fmla="*/ 641033 w 1286827"/>
                <a:gd name="connsiteY263" fmla="*/ 37148 h 459104"/>
                <a:gd name="connsiteX264" fmla="*/ 579120 w 1286827"/>
                <a:gd name="connsiteY264" fmla="*/ 33338 h 459104"/>
                <a:gd name="connsiteX265" fmla="*/ 584835 w 1286827"/>
                <a:gd name="connsiteY265" fmla="*/ 40005 h 459104"/>
                <a:gd name="connsiteX266" fmla="*/ 582930 w 1286827"/>
                <a:gd name="connsiteY266" fmla="*/ 58102 h 459104"/>
                <a:gd name="connsiteX267" fmla="*/ 575310 w 1286827"/>
                <a:gd name="connsiteY267" fmla="*/ 63817 h 459104"/>
                <a:gd name="connsiteX268" fmla="*/ 568643 w 1286827"/>
                <a:gd name="connsiteY268" fmla="*/ 63817 h 459104"/>
                <a:gd name="connsiteX269" fmla="*/ 561975 w 1286827"/>
                <a:gd name="connsiteY269" fmla="*/ 63817 h 459104"/>
                <a:gd name="connsiteX270" fmla="*/ 555308 w 1286827"/>
                <a:gd name="connsiteY270" fmla="*/ 63817 h 459104"/>
                <a:gd name="connsiteX271" fmla="*/ 548640 w 1286827"/>
                <a:gd name="connsiteY271" fmla="*/ 63817 h 459104"/>
                <a:gd name="connsiteX272" fmla="*/ 542925 w 1286827"/>
                <a:gd name="connsiteY272" fmla="*/ 57150 h 459104"/>
                <a:gd name="connsiteX273" fmla="*/ 544830 w 1286827"/>
                <a:gd name="connsiteY273" fmla="*/ 39052 h 459104"/>
                <a:gd name="connsiteX274" fmla="*/ 552450 w 1286827"/>
                <a:gd name="connsiteY274" fmla="*/ 33338 h 459104"/>
                <a:gd name="connsiteX275" fmla="*/ 559118 w 1286827"/>
                <a:gd name="connsiteY275" fmla="*/ 33338 h 459104"/>
                <a:gd name="connsiteX276" fmla="*/ 565785 w 1286827"/>
                <a:gd name="connsiteY276" fmla="*/ 33338 h 459104"/>
                <a:gd name="connsiteX277" fmla="*/ 572453 w 1286827"/>
                <a:gd name="connsiteY277" fmla="*/ 33338 h 459104"/>
                <a:gd name="connsiteX278" fmla="*/ 579120 w 1286827"/>
                <a:gd name="connsiteY278" fmla="*/ 33338 h 459104"/>
                <a:gd name="connsiteX279" fmla="*/ 521018 w 1286827"/>
                <a:gd name="connsiteY279" fmla="*/ 29527 h 459104"/>
                <a:gd name="connsiteX280" fmla="*/ 526733 w 1286827"/>
                <a:gd name="connsiteY280" fmla="*/ 36195 h 459104"/>
                <a:gd name="connsiteX281" fmla="*/ 524828 w 1286827"/>
                <a:gd name="connsiteY281" fmla="*/ 54292 h 459104"/>
                <a:gd name="connsiteX282" fmla="*/ 518160 w 1286827"/>
                <a:gd name="connsiteY282" fmla="*/ 60008 h 459104"/>
                <a:gd name="connsiteX283" fmla="*/ 512445 w 1286827"/>
                <a:gd name="connsiteY283" fmla="*/ 60008 h 459104"/>
                <a:gd name="connsiteX284" fmla="*/ 506730 w 1286827"/>
                <a:gd name="connsiteY284" fmla="*/ 60008 h 459104"/>
                <a:gd name="connsiteX285" fmla="*/ 501015 w 1286827"/>
                <a:gd name="connsiteY285" fmla="*/ 60008 h 459104"/>
                <a:gd name="connsiteX286" fmla="*/ 495300 w 1286827"/>
                <a:gd name="connsiteY286" fmla="*/ 60008 h 459104"/>
                <a:gd name="connsiteX287" fmla="*/ 489585 w 1286827"/>
                <a:gd name="connsiteY287" fmla="*/ 53340 h 459104"/>
                <a:gd name="connsiteX288" fmla="*/ 491490 w 1286827"/>
                <a:gd name="connsiteY288" fmla="*/ 35242 h 459104"/>
                <a:gd name="connsiteX289" fmla="*/ 498158 w 1286827"/>
                <a:gd name="connsiteY289" fmla="*/ 28575 h 459104"/>
                <a:gd name="connsiteX290" fmla="*/ 503873 w 1286827"/>
                <a:gd name="connsiteY290" fmla="*/ 28575 h 459104"/>
                <a:gd name="connsiteX291" fmla="*/ 509588 w 1286827"/>
                <a:gd name="connsiteY291" fmla="*/ 28575 h 459104"/>
                <a:gd name="connsiteX292" fmla="*/ 515303 w 1286827"/>
                <a:gd name="connsiteY292" fmla="*/ 28575 h 459104"/>
                <a:gd name="connsiteX293" fmla="*/ 521018 w 1286827"/>
                <a:gd name="connsiteY293" fmla="*/ 29527 h 459104"/>
                <a:gd name="connsiteX294" fmla="*/ 465773 w 1286827"/>
                <a:gd name="connsiteY294" fmla="*/ 27623 h 459104"/>
                <a:gd name="connsiteX295" fmla="*/ 471488 w 1286827"/>
                <a:gd name="connsiteY295" fmla="*/ 34290 h 459104"/>
                <a:gd name="connsiteX296" fmla="*/ 469583 w 1286827"/>
                <a:gd name="connsiteY296" fmla="*/ 52388 h 459104"/>
                <a:gd name="connsiteX297" fmla="*/ 462915 w 1286827"/>
                <a:gd name="connsiteY297" fmla="*/ 59055 h 459104"/>
                <a:gd name="connsiteX298" fmla="*/ 457200 w 1286827"/>
                <a:gd name="connsiteY298" fmla="*/ 59055 h 459104"/>
                <a:gd name="connsiteX299" fmla="*/ 451485 w 1286827"/>
                <a:gd name="connsiteY299" fmla="*/ 59055 h 459104"/>
                <a:gd name="connsiteX300" fmla="*/ 445770 w 1286827"/>
                <a:gd name="connsiteY300" fmla="*/ 59055 h 459104"/>
                <a:gd name="connsiteX301" fmla="*/ 440055 w 1286827"/>
                <a:gd name="connsiteY301" fmla="*/ 59055 h 459104"/>
                <a:gd name="connsiteX302" fmla="*/ 435293 w 1286827"/>
                <a:gd name="connsiteY302" fmla="*/ 52388 h 459104"/>
                <a:gd name="connsiteX303" fmla="*/ 437198 w 1286827"/>
                <a:gd name="connsiteY303" fmla="*/ 34290 h 459104"/>
                <a:gd name="connsiteX304" fmla="*/ 443865 w 1286827"/>
                <a:gd name="connsiteY304" fmla="*/ 27623 h 459104"/>
                <a:gd name="connsiteX305" fmla="*/ 449580 w 1286827"/>
                <a:gd name="connsiteY305" fmla="*/ 27623 h 459104"/>
                <a:gd name="connsiteX306" fmla="*/ 455295 w 1286827"/>
                <a:gd name="connsiteY306" fmla="*/ 27623 h 459104"/>
                <a:gd name="connsiteX307" fmla="*/ 461010 w 1286827"/>
                <a:gd name="connsiteY307" fmla="*/ 27623 h 459104"/>
                <a:gd name="connsiteX308" fmla="*/ 465773 w 1286827"/>
                <a:gd name="connsiteY308" fmla="*/ 27623 h 459104"/>
                <a:gd name="connsiteX309" fmla="*/ 413385 w 1286827"/>
                <a:gd name="connsiteY309" fmla="*/ 26670 h 459104"/>
                <a:gd name="connsiteX310" fmla="*/ 418148 w 1286827"/>
                <a:gd name="connsiteY310" fmla="*/ 33338 h 459104"/>
                <a:gd name="connsiteX311" fmla="*/ 416243 w 1286827"/>
                <a:gd name="connsiteY311" fmla="*/ 51435 h 459104"/>
                <a:gd name="connsiteX312" fmla="*/ 409575 w 1286827"/>
                <a:gd name="connsiteY312" fmla="*/ 58102 h 459104"/>
                <a:gd name="connsiteX313" fmla="*/ 403860 w 1286827"/>
                <a:gd name="connsiteY313" fmla="*/ 58102 h 459104"/>
                <a:gd name="connsiteX314" fmla="*/ 398145 w 1286827"/>
                <a:gd name="connsiteY314" fmla="*/ 58102 h 459104"/>
                <a:gd name="connsiteX315" fmla="*/ 392430 w 1286827"/>
                <a:gd name="connsiteY315" fmla="*/ 58102 h 459104"/>
                <a:gd name="connsiteX316" fmla="*/ 386715 w 1286827"/>
                <a:gd name="connsiteY316" fmla="*/ 58102 h 459104"/>
                <a:gd name="connsiteX317" fmla="*/ 381953 w 1286827"/>
                <a:gd name="connsiteY317" fmla="*/ 51435 h 459104"/>
                <a:gd name="connsiteX318" fmla="*/ 382905 w 1286827"/>
                <a:gd name="connsiteY318" fmla="*/ 33338 h 459104"/>
                <a:gd name="connsiteX319" fmla="*/ 388620 w 1286827"/>
                <a:gd name="connsiteY319" fmla="*/ 26670 h 459104"/>
                <a:gd name="connsiteX320" fmla="*/ 394335 w 1286827"/>
                <a:gd name="connsiteY320" fmla="*/ 26670 h 459104"/>
                <a:gd name="connsiteX321" fmla="*/ 400050 w 1286827"/>
                <a:gd name="connsiteY321" fmla="*/ 26670 h 459104"/>
                <a:gd name="connsiteX322" fmla="*/ 405765 w 1286827"/>
                <a:gd name="connsiteY322" fmla="*/ 26670 h 459104"/>
                <a:gd name="connsiteX323" fmla="*/ 413385 w 1286827"/>
                <a:gd name="connsiteY323" fmla="*/ 26670 h 459104"/>
                <a:gd name="connsiteX324" fmla="*/ 364808 w 1286827"/>
                <a:gd name="connsiteY324" fmla="*/ 25717 h 459104"/>
                <a:gd name="connsiteX325" fmla="*/ 369570 w 1286827"/>
                <a:gd name="connsiteY325" fmla="*/ 32385 h 459104"/>
                <a:gd name="connsiteX326" fmla="*/ 368618 w 1286827"/>
                <a:gd name="connsiteY326" fmla="*/ 50483 h 459104"/>
                <a:gd name="connsiteX327" fmla="*/ 362903 w 1286827"/>
                <a:gd name="connsiteY327" fmla="*/ 57150 h 459104"/>
                <a:gd name="connsiteX328" fmla="*/ 358140 w 1286827"/>
                <a:gd name="connsiteY328" fmla="*/ 57150 h 459104"/>
                <a:gd name="connsiteX329" fmla="*/ 353378 w 1286827"/>
                <a:gd name="connsiteY329" fmla="*/ 57150 h 459104"/>
                <a:gd name="connsiteX330" fmla="*/ 348615 w 1286827"/>
                <a:gd name="connsiteY330" fmla="*/ 57150 h 459104"/>
                <a:gd name="connsiteX331" fmla="*/ 343853 w 1286827"/>
                <a:gd name="connsiteY331" fmla="*/ 57150 h 459104"/>
                <a:gd name="connsiteX332" fmla="*/ 339090 w 1286827"/>
                <a:gd name="connsiteY332" fmla="*/ 50483 h 459104"/>
                <a:gd name="connsiteX333" fmla="*/ 340043 w 1286827"/>
                <a:gd name="connsiteY333" fmla="*/ 32385 h 459104"/>
                <a:gd name="connsiteX334" fmla="*/ 345758 w 1286827"/>
                <a:gd name="connsiteY334" fmla="*/ 25717 h 459104"/>
                <a:gd name="connsiteX335" fmla="*/ 350520 w 1286827"/>
                <a:gd name="connsiteY335" fmla="*/ 25717 h 459104"/>
                <a:gd name="connsiteX336" fmla="*/ 355283 w 1286827"/>
                <a:gd name="connsiteY336" fmla="*/ 25717 h 459104"/>
                <a:gd name="connsiteX337" fmla="*/ 360045 w 1286827"/>
                <a:gd name="connsiteY337" fmla="*/ 25717 h 459104"/>
                <a:gd name="connsiteX338" fmla="*/ 364808 w 1286827"/>
                <a:gd name="connsiteY338" fmla="*/ 25717 h 459104"/>
                <a:gd name="connsiteX339" fmla="*/ 318135 w 1286827"/>
                <a:gd name="connsiteY339" fmla="*/ 26670 h 459104"/>
                <a:gd name="connsiteX340" fmla="*/ 322898 w 1286827"/>
                <a:gd name="connsiteY340" fmla="*/ 33338 h 459104"/>
                <a:gd name="connsiteX341" fmla="*/ 321945 w 1286827"/>
                <a:gd name="connsiteY341" fmla="*/ 51435 h 459104"/>
                <a:gd name="connsiteX342" fmla="*/ 316230 w 1286827"/>
                <a:gd name="connsiteY342" fmla="*/ 58102 h 459104"/>
                <a:gd name="connsiteX343" fmla="*/ 311468 w 1286827"/>
                <a:gd name="connsiteY343" fmla="*/ 58102 h 459104"/>
                <a:gd name="connsiteX344" fmla="*/ 306705 w 1286827"/>
                <a:gd name="connsiteY344" fmla="*/ 58102 h 459104"/>
                <a:gd name="connsiteX345" fmla="*/ 301943 w 1286827"/>
                <a:gd name="connsiteY345" fmla="*/ 58102 h 459104"/>
                <a:gd name="connsiteX346" fmla="*/ 297180 w 1286827"/>
                <a:gd name="connsiteY346" fmla="*/ 58102 h 459104"/>
                <a:gd name="connsiteX347" fmla="*/ 292418 w 1286827"/>
                <a:gd name="connsiteY347" fmla="*/ 51435 h 459104"/>
                <a:gd name="connsiteX348" fmla="*/ 293370 w 1286827"/>
                <a:gd name="connsiteY348" fmla="*/ 33338 h 459104"/>
                <a:gd name="connsiteX349" fmla="*/ 298133 w 1286827"/>
                <a:gd name="connsiteY349" fmla="*/ 26670 h 459104"/>
                <a:gd name="connsiteX350" fmla="*/ 302895 w 1286827"/>
                <a:gd name="connsiteY350" fmla="*/ 26670 h 459104"/>
                <a:gd name="connsiteX351" fmla="*/ 307658 w 1286827"/>
                <a:gd name="connsiteY351" fmla="*/ 26670 h 459104"/>
                <a:gd name="connsiteX352" fmla="*/ 312420 w 1286827"/>
                <a:gd name="connsiteY352" fmla="*/ 26670 h 459104"/>
                <a:gd name="connsiteX353" fmla="*/ 318135 w 1286827"/>
                <a:gd name="connsiteY353" fmla="*/ 26670 h 459104"/>
                <a:gd name="connsiteX354" fmla="*/ 275273 w 1286827"/>
                <a:gd name="connsiteY354" fmla="*/ 27623 h 459104"/>
                <a:gd name="connsiteX355" fmla="*/ 280035 w 1286827"/>
                <a:gd name="connsiteY355" fmla="*/ 34290 h 459104"/>
                <a:gd name="connsiteX356" fmla="*/ 279083 w 1286827"/>
                <a:gd name="connsiteY356" fmla="*/ 52388 h 459104"/>
                <a:gd name="connsiteX357" fmla="*/ 274320 w 1286827"/>
                <a:gd name="connsiteY357" fmla="*/ 59055 h 459104"/>
                <a:gd name="connsiteX358" fmla="*/ 269558 w 1286827"/>
                <a:gd name="connsiteY358" fmla="*/ 59055 h 459104"/>
                <a:gd name="connsiteX359" fmla="*/ 264795 w 1286827"/>
                <a:gd name="connsiteY359" fmla="*/ 59055 h 459104"/>
                <a:gd name="connsiteX360" fmla="*/ 260033 w 1286827"/>
                <a:gd name="connsiteY360" fmla="*/ 59055 h 459104"/>
                <a:gd name="connsiteX361" fmla="*/ 255270 w 1286827"/>
                <a:gd name="connsiteY361" fmla="*/ 59055 h 459104"/>
                <a:gd name="connsiteX362" fmla="*/ 251460 w 1286827"/>
                <a:gd name="connsiteY362" fmla="*/ 53340 h 459104"/>
                <a:gd name="connsiteX363" fmla="*/ 252413 w 1286827"/>
                <a:gd name="connsiteY363" fmla="*/ 35242 h 459104"/>
                <a:gd name="connsiteX364" fmla="*/ 257175 w 1286827"/>
                <a:gd name="connsiteY364" fmla="*/ 28575 h 459104"/>
                <a:gd name="connsiteX365" fmla="*/ 261938 w 1286827"/>
                <a:gd name="connsiteY365" fmla="*/ 28575 h 459104"/>
                <a:gd name="connsiteX366" fmla="*/ 266700 w 1286827"/>
                <a:gd name="connsiteY366" fmla="*/ 28575 h 459104"/>
                <a:gd name="connsiteX367" fmla="*/ 271463 w 1286827"/>
                <a:gd name="connsiteY367" fmla="*/ 28575 h 459104"/>
                <a:gd name="connsiteX368" fmla="*/ 275273 w 1286827"/>
                <a:gd name="connsiteY368" fmla="*/ 27623 h 459104"/>
                <a:gd name="connsiteX369" fmla="*/ 235268 w 1286827"/>
                <a:gd name="connsiteY369" fmla="*/ 30480 h 459104"/>
                <a:gd name="connsiteX370" fmla="*/ 239078 w 1286827"/>
                <a:gd name="connsiteY370" fmla="*/ 37148 h 459104"/>
                <a:gd name="connsiteX371" fmla="*/ 238125 w 1286827"/>
                <a:gd name="connsiteY371" fmla="*/ 55245 h 459104"/>
                <a:gd name="connsiteX372" fmla="*/ 233363 w 1286827"/>
                <a:gd name="connsiteY372" fmla="*/ 61913 h 459104"/>
                <a:gd name="connsiteX373" fmla="*/ 229553 w 1286827"/>
                <a:gd name="connsiteY373" fmla="*/ 61913 h 459104"/>
                <a:gd name="connsiteX374" fmla="*/ 225743 w 1286827"/>
                <a:gd name="connsiteY374" fmla="*/ 61913 h 459104"/>
                <a:gd name="connsiteX375" fmla="*/ 221933 w 1286827"/>
                <a:gd name="connsiteY375" fmla="*/ 61913 h 459104"/>
                <a:gd name="connsiteX376" fmla="*/ 218123 w 1286827"/>
                <a:gd name="connsiteY376" fmla="*/ 61913 h 459104"/>
                <a:gd name="connsiteX377" fmla="*/ 214313 w 1286827"/>
                <a:gd name="connsiteY377" fmla="*/ 56198 h 459104"/>
                <a:gd name="connsiteX378" fmla="*/ 215265 w 1286827"/>
                <a:gd name="connsiteY378" fmla="*/ 38100 h 459104"/>
                <a:gd name="connsiteX379" fmla="*/ 220028 w 1286827"/>
                <a:gd name="connsiteY379" fmla="*/ 31433 h 459104"/>
                <a:gd name="connsiteX380" fmla="*/ 223838 w 1286827"/>
                <a:gd name="connsiteY380" fmla="*/ 31433 h 459104"/>
                <a:gd name="connsiteX381" fmla="*/ 227648 w 1286827"/>
                <a:gd name="connsiteY381" fmla="*/ 31433 h 459104"/>
                <a:gd name="connsiteX382" fmla="*/ 231458 w 1286827"/>
                <a:gd name="connsiteY382" fmla="*/ 31433 h 459104"/>
                <a:gd name="connsiteX383" fmla="*/ 235268 w 1286827"/>
                <a:gd name="connsiteY383" fmla="*/ 30480 h 459104"/>
                <a:gd name="connsiteX384" fmla="*/ 198120 w 1286827"/>
                <a:gd name="connsiteY384" fmla="*/ 33338 h 459104"/>
                <a:gd name="connsiteX385" fmla="*/ 201930 w 1286827"/>
                <a:gd name="connsiteY385" fmla="*/ 39052 h 459104"/>
                <a:gd name="connsiteX386" fmla="*/ 200978 w 1286827"/>
                <a:gd name="connsiteY386" fmla="*/ 57150 h 459104"/>
                <a:gd name="connsiteX387" fmla="*/ 197168 w 1286827"/>
                <a:gd name="connsiteY387" fmla="*/ 63817 h 459104"/>
                <a:gd name="connsiteX388" fmla="*/ 193358 w 1286827"/>
                <a:gd name="connsiteY388" fmla="*/ 63817 h 459104"/>
                <a:gd name="connsiteX389" fmla="*/ 189548 w 1286827"/>
                <a:gd name="connsiteY389" fmla="*/ 63817 h 459104"/>
                <a:gd name="connsiteX390" fmla="*/ 185738 w 1286827"/>
                <a:gd name="connsiteY390" fmla="*/ 63817 h 459104"/>
                <a:gd name="connsiteX391" fmla="*/ 181928 w 1286827"/>
                <a:gd name="connsiteY391" fmla="*/ 63817 h 459104"/>
                <a:gd name="connsiteX392" fmla="*/ 178118 w 1286827"/>
                <a:gd name="connsiteY392" fmla="*/ 58102 h 459104"/>
                <a:gd name="connsiteX393" fmla="*/ 179070 w 1286827"/>
                <a:gd name="connsiteY393" fmla="*/ 40005 h 459104"/>
                <a:gd name="connsiteX394" fmla="*/ 182880 w 1286827"/>
                <a:gd name="connsiteY394" fmla="*/ 33338 h 459104"/>
                <a:gd name="connsiteX395" fmla="*/ 186690 w 1286827"/>
                <a:gd name="connsiteY395" fmla="*/ 33338 h 459104"/>
                <a:gd name="connsiteX396" fmla="*/ 190500 w 1286827"/>
                <a:gd name="connsiteY396" fmla="*/ 33338 h 459104"/>
                <a:gd name="connsiteX397" fmla="*/ 194310 w 1286827"/>
                <a:gd name="connsiteY397" fmla="*/ 33338 h 459104"/>
                <a:gd name="connsiteX398" fmla="*/ 198120 w 1286827"/>
                <a:gd name="connsiteY398" fmla="*/ 33338 h 459104"/>
                <a:gd name="connsiteX399" fmla="*/ 164783 w 1286827"/>
                <a:gd name="connsiteY399" fmla="*/ 37148 h 459104"/>
                <a:gd name="connsiteX400" fmla="*/ 168593 w 1286827"/>
                <a:gd name="connsiteY400" fmla="*/ 42863 h 459104"/>
                <a:gd name="connsiteX401" fmla="*/ 168593 w 1286827"/>
                <a:gd name="connsiteY401" fmla="*/ 60960 h 459104"/>
                <a:gd name="connsiteX402" fmla="*/ 164783 w 1286827"/>
                <a:gd name="connsiteY402" fmla="*/ 67627 h 459104"/>
                <a:gd name="connsiteX403" fmla="*/ 160973 w 1286827"/>
                <a:gd name="connsiteY403" fmla="*/ 68580 h 459104"/>
                <a:gd name="connsiteX404" fmla="*/ 157163 w 1286827"/>
                <a:gd name="connsiteY404" fmla="*/ 69533 h 459104"/>
                <a:gd name="connsiteX405" fmla="*/ 153353 w 1286827"/>
                <a:gd name="connsiteY405" fmla="*/ 70485 h 459104"/>
                <a:gd name="connsiteX406" fmla="*/ 149543 w 1286827"/>
                <a:gd name="connsiteY406" fmla="*/ 71438 h 459104"/>
                <a:gd name="connsiteX407" fmla="*/ 145733 w 1286827"/>
                <a:gd name="connsiteY407" fmla="*/ 65723 h 459104"/>
                <a:gd name="connsiteX408" fmla="*/ 145733 w 1286827"/>
                <a:gd name="connsiteY408" fmla="*/ 47625 h 459104"/>
                <a:gd name="connsiteX409" fmla="*/ 149543 w 1286827"/>
                <a:gd name="connsiteY409" fmla="*/ 40958 h 459104"/>
                <a:gd name="connsiteX410" fmla="*/ 153353 w 1286827"/>
                <a:gd name="connsiteY410" fmla="*/ 40005 h 459104"/>
                <a:gd name="connsiteX411" fmla="*/ 157163 w 1286827"/>
                <a:gd name="connsiteY411" fmla="*/ 39052 h 459104"/>
                <a:gd name="connsiteX412" fmla="*/ 160973 w 1286827"/>
                <a:gd name="connsiteY412" fmla="*/ 38100 h 459104"/>
                <a:gd name="connsiteX413" fmla="*/ 164783 w 1286827"/>
                <a:gd name="connsiteY413" fmla="*/ 37148 h 459104"/>
                <a:gd name="connsiteX414" fmla="*/ 133350 w 1286827"/>
                <a:gd name="connsiteY414" fmla="*/ 42863 h 459104"/>
                <a:gd name="connsiteX415" fmla="*/ 136208 w 1286827"/>
                <a:gd name="connsiteY415" fmla="*/ 48577 h 459104"/>
                <a:gd name="connsiteX416" fmla="*/ 136208 w 1286827"/>
                <a:gd name="connsiteY416" fmla="*/ 66675 h 459104"/>
                <a:gd name="connsiteX417" fmla="*/ 132398 w 1286827"/>
                <a:gd name="connsiteY417" fmla="*/ 73342 h 459104"/>
                <a:gd name="connsiteX418" fmla="*/ 129540 w 1286827"/>
                <a:gd name="connsiteY418" fmla="*/ 74295 h 459104"/>
                <a:gd name="connsiteX419" fmla="*/ 126683 w 1286827"/>
                <a:gd name="connsiteY419" fmla="*/ 75248 h 459104"/>
                <a:gd name="connsiteX420" fmla="*/ 123825 w 1286827"/>
                <a:gd name="connsiteY420" fmla="*/ 76200 h 459104"/>
                <a:gd name="connsiteX421" fmla="*/ 120968 w 1286827"/>
                <a:gd name="connsiteY421" fmla="*/ 77152 h 459104"/>
                <a:gd name="connsiteX422" fmla="*/ 118110 w 1286827"/>
                <a:gd name="connsiteY422" fmla="*/ 71438 h 459104"/>
                <a:gd name="connsiteX423" fmla="*/ 118110 w 1286827"/>
                <a:gd name="connsiteY423" fmla="*/ 53340 h 459104"/>
                <a:gd name="connsiteX424" fmla="*/ 120968 w 1286827"/>
                <a:gd name="connsiteY424" fmla="*/ 45720 h 459104"/>
                <a:gd name="connsiteX425" fmla="*/ 123825 w 1286827"/>
                <a:gd name="connsiteY425" fmla="*/ 44767 h 459104"/>
                <a:gd name="connsiteX426" fmla="*/ 126683 w 1286827"/>
                <a:gd name="connsiteY426" fmla="*/ 43815 h 459104"/>
                <a:gd name="connsiteX427" fmla="*/ 129540 w 1286827"/>
                <a:gd name="connsiteY427" fmla="*/ 42863 h 459104"/>
                <a:gd name="connsiteX428" fmla="*/ 133350 w 1286827"/>
                <a:gd name="connsiteY428" fmla="*/ 42863 h 459104"/>
                <a:gd name="connsiteX429" fmla="*/ 105728 w 1286827"/>
                <a:gd name="connsiteY429" fmla="*/ 48577 h 459104"/>
                <a:gd name="connsiteX430" fmla="*/ 108585 w 1286827"/>
                <a:gd name="connsiteY430" fmla="*/ 54292 h 459104"/>
                <a:gd name="connsiteX431" fmla="*/ 108585 w 1286827"/>
                <a:gd name="connsiteY431" fmla="*/ 72390 h 459104"/>
                <a:gd name="connsiteX432" fmla="*/ 105728 w 1286827"/>
                <a:gd name="connsiteY432" fmla="*/ 80010 h 459104"/>
                <a:gd name="connsiteX433" fmla="*/ 102870 w 1286827"/>
                <a:gd name="connsiteY433" fmla="*/ 80963 h 459104"/>
                <a:gd name="connsiteX434" fmla="*/ 100013 w 1286827"/>
                <a:gd name="connsiteY434" fmla="*/ 81915 h 459104"/>
                <a:gd name="connsiteX435" fmla="*/ 97155 w 1286827"/>
                <a:gd name="connsiteY435" fmla="*/ 82867 h 459104"/>
                <a:gd name="connsiteX436" fmla="*/ 94298 w 1286827"/>
                <a:gd name="connsiteY436" fmla="*/ 83820 h 459104"/>
                <a:gd name="connsiteX437" fmla="*/ 91440 w 1286827"/>
                <a:gd name="connsiteY437" fmla="*/ 78105 h 459104"/>
                <a:gd name="connsiteX438" fmla="*/ 91440 w 1286827"/>
                <a:gd name="connsiteY438" fmla="*/ 60008 h 459104"/>
                <a:gd name="connsiteX439" fmla="*/ 94298 w 1286827"/>
                <a:gd name="connsiteY439" fmla="*/ 52388 h 459104"/>
                <a:gd name="connsiteX440" fmla="*/ 97155 w 1286827"/>
                <a:gd name="connsiteY440" fmla="*/ 51435 h 459104"/>
                <a:gd name="connsiteX441" fmla="*/ 100013 w 1286827"/>
                <a:gd name="connsiteY441" fmla="*/ 50483 h 459104"/>
                <a:gd name="connsiteX442" fmla="*/ 102870 w 1286827"/>
                <a:gd name="connsiteY442" fmla="*/ 49530 h 459104"/>
                <a:gd name="connsiteX443" fmla="*/ 105728 w 1286827"/>
                <a:gd name="connsiteY443" fmla="*/ 48577 h 459104"/>
                <a:gd name="connsiteX444" fmla="*/ 80963 w 1286827"/>
                <a:gd name="connsiteY444" fmla="*/ 55245 h 459104"/>
                <a:gd name="connsiteX445" fmla="*/ 83820 w 1286827"/>
                <a:gd name="connsiteY445" fmla="*/ 60960 h 459104"/>
                <a:gd name="connsiteX446" fmla="*/ 83820 w 1286827"/>
                <a:gd name="connsiteY446" fmla="*/ 79058 h 459104"/>
                <a:gd name="connsiteX447" fmla="*/ 80963 w 1286827"/>
                <a:gd name="connsiteY447" fmla="*/ 86677 h 459104"/>
                <a:gd name="connsiteX448" fmla="*/ 78105 w 1286827"/>
                <a:gd name="connsiteY448" fmla="*/ 87630 h 459104"/>
                <a:gd name="connsiteX449" fmla="*/ 75248 w 1286827"/>
                <a:gd name="connsiteY449" fmla="*/ 88583 h 459104"/>
                <a:gd name="connsiteX450" fmla="*/ 73343 w 1286827"/>
                <a:gd name="connsiteY450" fmla="*/ 89535 h 459104"/>
                <a:gd name="connsiteX451" fmla="*/ 71438 w 1286827"/>
                <a:gd name="connsiteY451" fmla="*/ 90488 h 459104"/>
                <a:gd name="connsiteX452" fmla="*/ 68580 w 1286827"/>
                <a:gd name="connsiteY452" fmla="*/ 84773 h 459104"/>
                <a:gd name="connsiteX453" fmla="*/ 68580 w 1286827"/>
                <a:gd name="connsiteY453" fmla="*/ 66675 h 459104"/>
                <a:gd name="connsiteX454" fmla="*/ 71438 w 1286827"/>
                <a:gd name="connsiteY454" fmla="*/ 59055 h 459104"/>
                <a:gd name="connsiteX455" fmla="*/ 73343 w 1286827"/>
                <a:gd name="connsiteY455" fmla="*/ 58102 h 459104"/>
                <a:gd name="connsiteX456" fmla="*/ 76200 w 1286827"/>
                <a:gd name="connsiteY456" fmla="*/ 57150 h 459104"/>
                <a:gd name="connsiteX457" fmla="*/ 79058 w 1286827"/>
                <a:gd name="connsiteY457" fmla="*/ 56198 h 459104"/>
                <a:gd name="connsiteX458" fmla="*/ 80963 w 1286827"/>
                <a:gd name="connsiteY458" fmla="*/ 55245 h 459104"/>
                <a:gd name="connsiteX459" fmla="*/ 59055 w 1286827"/>
                <a:gd name="connsiteY459" fmla="*/ 62865 h 459104"/>
                <a:gd name="connsiteX460" fmla="*/ 60960 w 1286827"/>
                <a:gd name="connsiteY460" fmla="*/ 68580 h 459104"/>
                <a:gd name="connsiteX461" fmla="*/ 60960 w 1286827"/>
                <a:gd name="connsiteY461" fmla="*/ 86677 h 459104"/>
                <a:gd name="connsiteX462" fmla="*/ 59055 w 1286827"/>
                <a:gd name="connsiteY462" fmla="*/ 94298 h 459104"/>
                <a:gd name="connsiteX463" fmla="*/ 57150 w 1286827"/>
                <a:gd name="connsiteY463" fmla="*/ 95250 h 459104"/>
                <a:gd name="connsiteX464" fmla="*/ 55245 w 1286827"/>
                <a:gd name="connsiteY464" fmla="*/ 96202 h 459104"/>
                <a:gd name="connsiteX465" fmla="*/ 53340 w 1286827"/>
                <a:gd name="connsiteY465" fmla="*/ 97155 h 459104"/>
                <a:gd name="connsiteX466" fmla="*/ 51435 w 1286827"/>
                <a:gd name="connsiteY466" fmla="*/ 98108 h 459104"/>
                <a:gd name="connsiteX467" fmla="*/ 49530 w 1286827"/>
                <a:gd name="connsiteY467" fmla="*/ 92392 h 459104"/>
                <a:gd name="connsiteX468" fmla="*/ 49530 w 1286827"/>
                <a:gd name="connsiteY468" fmla="*/ 74295 h 459104"/>
                <a:gd name="connsiteX469" fmla="*/ 51435 w 1286827"/>
                <a:gd name="connsiteY469" fmla="*/ 66675 h 459104"/>
                <a:gd name="connsiteX470" fmla="*/ 53340 w 1286827"/>
                <a:gd name="connsiteY470" fmla="*/ 65723 h 459104"/>
                <a:gd name="connsiteX471" fmla="*/ 55245 w 1286827"/>
                <a:gd name="connsiteY471" fmla="*/ 64770 h 459104"/>
                <a:gd name="connsiteX472" fmla="*/ 57150 w 1286827"/>
                <a:gd name="connsiteY472" fmla="*/ 63817 h 459104"/>
                <a:gd name="connsiteX473" fmla="*/ 59055 w 1286827"/>
                <a:gd name="connsiteY473" fmla="*/ 62865 h 459104"/>
                <a:gd name="connsiteX474" fmla="*/ 36195 w 1286827"/>
                <a:gd name="connsiteY474" fmla="*/ 74295 h 459104"/>
                <a:gd name="connsiteX475" fmla="*/ 40005 w 1286827"/>
                <a:gd name="connsiteY475" fmla="*/ 79058 h 459104"/>
                <a:gd name="connsiteX476" fmla="*/ 40005 w 1286827"/>
                <a:gd name="connsiteY476" fmla="*/ 97155 h 459104"/>
                <a:gd name="connsiteX477" fmla="*/ 37148 w 1286827"/>
                <a:gd name="connsiteY477" fmla="*/ 105727 h 459104"/>
                <a:gd name="connsiteX478" fmla="*/ 34290 w 1286827"/>
                <a:gd name="connsiteY478" fmla="*/ 107633 h 459104"/>
                <a:gd name="connsiteX479" fmla="*/ 31433 w 1286827"/>
                <a:gd name="connsiteY479" fmla="*/ 109538 h 459104"/>
                <a:gd name="connsiteX480" fmla="*/ 28575 w 1286827"/>
                <a:gd name="connsiteY480" fmla="*/ 111442 h 459104"/>
                <a:gd name="connsiteX481" fmla="*/ 25718 w 1286827"/>
                <a:gd name="connsiteY481" fmla="*/ 113348 h 459104"/>
                <a:gd name="connsiteX482" fmla="*/ 22860 w 1286827"/>
                <a:gd name="connsiteY482" fmla="*/ 108585 h 459104"/>
                <a:gd name="connsiteX483" fmla="*/ 22860 w 1286827"/>
                <a:gd name="connsiteY483" fmla="*/ 90488 h 459104"/>
                <a:gd name="connsiteX484" fmla="*/ 25718 w 1286827"/>
                <a:gd name="connsiteY484" fmla="*/ 81915 h 459104"/>
                <a:gd name="connsiteX485" fmla="*/ 28575 w 1286827"/>
                <a:gd name="connsiteY485" fmla="*/ 80010 h 459104"/>
                <a:gd name="connsiteX486" fmla="*/ 31433 w 1286827"/>
                <a:gd name="connsiteY486" fmla="*/ 78105 h 459104"/>
                <a:gd name="connsiteX487" fmla="*/ 34290 w 1286827"/>
                <a:gd name="connsiteY487" fmla="*/ 76200 h 459104"/>
                <a:gd name="connsiteX488" fmla="*/ 36195 w 1286827"/>
                <a:gd name="connsiteY488" fmla="*/ 74295 h 459104"/>
                <a:gd name="connsiteX489" fmla="*/ 12383 w 1286827"/>
                <a:gd name="connsiteY489" fmla="*/ 94298 h 459104"/>
                <a:gd name="connsiteX490" fmla="*/ 14288 w 1286827"/>
                <a:gd name="connsiteY490" fmla="*/ 98108 h 459104"/>
                <a:gd name="connsiteX491" fmla="*/ 14288 w 1286827"/>
                <a:gd name="connsiteY491" fmla="*/ 116205 h 459104"/>
                <a:gd name="connsiteX492" fmla="*/ 12383 w 1286827"/>
                <a:gd name="connsiteY492" fmla="*/ 124777 h 459104"/>
                <a:gd name="connsiteX493" fmla="*/ 10478 w 1286827"/>
                <a:gd name="connsiteY493" fmla="*/ 127635 h 459104"/>
                <a:gd name="connsiteX494" fmla="*/ 8573 w 1286827"/>
                <a:gd name="connsiteY494" fmla="*/ 130492 h 459104"/>
                <a:gd name="connsiteX495" fmla="*/ 6668 w 1286827"/>
                <a:gd name="connsiteY495" fmla="*/ 133350 h 459104"/>
                <a:gd name="connsiteX496" fmla="*/ 5715 w 1286827"/>
                <a:gd name="connsiteY496" fmla="*/ 136208 h 459104"/>
                <a:gd name="connsiteX497" fmla="*/ 5715 w 1286827"/>
                <a:gd name="connsiteY497" fmla="*/ 136208 h 459104"/>
                <a:gd name="connsiteX498" fmla="*/ 5715 w 1286827"/>
                <a:gd name="connsiteY498" fmla="*/ 136208 h 459104"/>
                <a:gd name="connsiteX499" fmla="*/ 4763 w 1286827"/>
                <a:gd name="connsiteY499" fmla="*/ 131445 h 459104"/>
                <a:gd name="connsiteX500" fmla="*/ 4763 w 1286827"/>
                <a:gd name="connsiteY500" fmla="*/ 112395 h 459104"/>
                <a:gd name="connsiteX501" fmla="*/ 5715 w 1286827"/>
                <a:gd name="connsiteY501" fmla="*/ 102870 h 459104"/>
                <a:gd name="connsiteX502" fmla="*/ 6668 w 1286827"/>
                <a:gd name="connsiteY502" fmla="*/ 100013 h 459104"/>
                <a:gd name="connsiteX503" fmla="*/ 8573 w 1286827"/>
                <a:gd name="connsiteY503" fmla="*/ 97155 h 459104"/>
                <a:gd name="connsiteX504" fmla="*/ 10478 w 1286827"/>
                <a:gd name="connsiteY504" fmla="*/ 94298 h 459104"/>
                <a:gd name="connsiteX505" fmla="*/ 12383 w 1286827"/>
                <a:gd name="connsiteY505" fmla="*/ 94298 h 459104"/>
                <a:gd name="connsiteX506" fmla="*/ 0 w 1286827"/>
                <a:gd name="connsiteY506" fmla="*/ 128588 h 459104"/>
                <a:gd name="connsiteX507" fmla="*/ 0 w 1286827"/>
                <a:gd name="connsiteY507" fmla="*/ 125730 h 459104"/>
                <a:gd name="connsiteX508" fmla="*/ 0 w 1286827"/>
                <a:gd name="connsiteY508" fmla="*/ 122873 h 459104"/>
                <a:gd name="connsiteX509" fmla="*/ 0 w 1286827"/>
                <a:gd name="connsiteY509" fmla="*/ 120015 h 459104"/>
                <a:gd name="connsiteX510" fmla="*/ 0 w 1286827"/>
                <a:gd name="connsiteY510" fmla="*/ 117158 h 459104"/>
                <a:gd name="connsiteX511" fmla="*/ 0 w 1286827"/>
                <a:gd name="connsiteY511" fmla="*/ 117158 h 459104"/>
                <a:gd name="connsiteX512" fmla="*/ 0 w 1286827"/>
                <a:gd name="connsiteY512" fmla="*/ 117158 h 459104"/>
                <a:gd name="connsiteX513" fmla="*/ 0 w 1286827"/>
                <a:gd name="connsiteY513" fmla="*/ 121920 h 459104"/>
                <a:gd name="connsiteX514" fmla="*/ 0 w 1286827"/>
                <a:gd name="connsiteY514" fmla="*/ 140970 h 459104"/>
                <a:gd name="connsiteX515" fmla="*/ 0 w 1286827"/>
                <a:gd name="connsiteY515" fmla="*/ 150495 h 459104"/>
                <a:gd name="connsiteX516" fmla="*/ 0 w 1286827"/>
                <a:gd name="connsiteY516" fmla="*/ 153352 h 459104"/>
                <a:gd name="connsiteX517" fmla="*/ 0 w 1286827"/>
                <a:gd name="connsiteY517" fmla="*/ 156210 h 459104"/>
                <a:gd name="connsiteX518" fmla="*/ 0 w 1286827"/>
                <a:gd name="connsiteY518" fmla="*/ 159067 h 459104"/>
                <a:gd name="connsiteX519" fmla="*/ 0 w 1286827"/>
                <a:gd name="connsiteY519" fmla="*/ 161925 h 459104"/>
                <a:gd name="connsiteX520" fmla="*/ 0 w 1286827"/>
                <a:gd name="connsiteY520" fmla="*/ 128588 h 459104"/>
                <a:gd name="connsiteX521" fmla="*/ 1264920 w 1286827"/>
                <a:gd name="connsiteY521" fmla="*/ 67627 h 459104"/>
                <a:gd name="connsiteX522" fmla="*/ 1265873 w 1286827"/>
                <a:gd name="connsiteY522" fmla="*/ 66675 h 459104"/>
                <a:gd name="connsiteX523" fmla="*/ 1263015 w 1286827"/>
                <a:gd name="connsiteY523" fmla="*/ 79058 h 459104"/>
                <a:gd name="connsiteX524" fmla="*/ 1203960 w 1286827"/>
                <a:gd name="connsiteY524" fmla="*/ 270510 h 459104"/>
                <a:gd name="connsiteX525" fmla="*/ 1195388 w 1286827"/>
                <a:gd name="connsiteY525" fmla="*/ 292417 h 459104"/>
                <a:gd name="connsiteX526" fmla="*/ 1195388 w 1286827"/>
                <a:gd name="connsiteY526" fmla="*/ 292417 h 459104"/>
                <a:gd name="connsiteX527" fmla="*/ 1195388 w 1286827"/>
                <a:gd name="connsiteY527" fmla="*/ 292417 h 459104"/>
                <a:gd name="connsiteX528" fmla="*/ 1195388 w 1286827"/>
                <a:gd name="connsiteY528" fmla="*/ 292417 h 459104"/>
                <a:gd name="connsiteX529" fmla="*/ 1195388 w 1286827"/>
                <a:gd name="connsiteY529" fmla="*/ 292417 h 459104"/>
                <a:gd name="connsiteX530" fmla="*/ 1178243 w 1286827"/>
                <a:gd name="connsiteY530" fmla="*/ 307658 h 459104"/>
                <a:gd name="connsiteX531" fmla="*/ 1155383 w 1286827"/>
                <a:gd name="connsiteY531" fmla="*/ 319088 h 459104"/>
                <a:gd name="connsiteX532" fmla="*/ 1122045 w 1286827"/>
                <a:gd name="connsiteY532" fmla="*/ 326708 h 459104"/>
                <a:gd name="connsiteX533" fmla="*/ 1074420 w 1286827"/>
                <a:gd name="connsiteY533" fmla="*/ 331470 h 459104"/>
                <a:gd name="connsiteX534" fmla="*/ 1067753 w 1286827"/>
                <a:gd name="connsiteY534" fmla="*/ 331470 h 459104"/>
                <a:gd name="connsiteX535" fmla="*/ 1061085 w 1286827"/>
                <a:gd name="connsiteY535" fmla="*/ 331470 h 459104"/>
                <a:gd name="connsiteX536" fmla="*/ 1053465 w 1286827"/>
                <a:gd name="connsiteY536" fmla="*/ 331470 h 459104"/>
                <a:gd name="connsiteX537" fmla="*/ 1045845 w 1286827"/>
                <a:gd name="connsiteY537" fmla="*/ 331470 h 459104"/>
                <a:gd name="connsiteX538" fmla="*/ 1042035 w 1286827"/>
                <a:gd name="connsiteY538" fmla="*/ 316230 h 459104"/>
                <a:gd name="connsiteX539" fmla="*/ 1093470 w 1286827"/>
                <a:gd name="connsiteY539" fmla="*/ 121920 h 459104"/>
                <a:gd name="connsiteX540" fmla="*/ 1106805 w 1286827"/>
                <a:gd name="connsiteY540" fmla="*/ 104775 h 459104"/>
                <a:gd name="connsiteX541" fmla="*/ 1115378 w 1286827"/>
                <a:gd name="connsiteY541" fmla="*/ 104775 h 459104"/>
                <a:gd name="connsiteX542" fmla="*/ 1122998 w 1286827"/>
                <a:gd name="connsiteY542" fmla="*/ 104775 h 459104"/>
                <a:gd name="connsiteX543" fmla="*/ 1130618 w 1286827"/>
                <a:gd name="connsiteY543" fmla="*/ 104775 h 459104"/>
                <a:gd name="connsiteX544" fmla="*/ 1138238 w 1286827"/>
                <a:gd name="connsiteY544" fmla="*/ 104775 h 459104"/>
                <a:gd name="connsiteX545" fmla="*/ 1188720 w 1286827"/>
                <a:gd name="connsiteY545" fmla="*/ 100965 h 459104"/>
                <a:gd name="connsiteX546" fmla="*/ 1223963 w 1286827"/>
                <a:gd name="connsiteY546" fmla="*/ 93345 h 459104"/>
                <a:gd name="connsiteX547" fmla="*/ 1247775 w 1286827"/>
                <a:gd name="connsiteY547" fmla="*/ 81915 h 459104"/>
                <a:gd name="connsiteX548" fmla="*/ 1264920 w 1286827"/>
                <a:gd name="connsiteY548" fmla="*/ 67627 h 459104"/>
                <a:gd name="connsiteX549" fmla="*/ 1264920 w 1286827"/>
                <a:gd name="connsiteY549" fmla="*/ 67627 h 459104"/>
                <a:gd name="connsiteX550" fmla="*/ 1264920 w 1286827"/>
                <a:gd name="connsiteY550" fmla="*/ 67627 h 459104"/>
                <a:gd name="connsiteX551" fmla="*/ 1264920 w 1286827"/>
                <a:gd name="connsiteY551" fmla="*/ 67627 h 459104"/>
                <a:gd name="connsiteX552" fmla="*/ 1264920 w 1286827"/>
                <a:gd name="connsiteY552" fmla="*/ 67627 h 459104"/>
                <a:gd name="connsiteX553" fmla="*/ 1079183 w 1286827"/>
                <a:gd name="connsiteY553" fmla="*/ 106680 h 459104"/>
                <a:gd name="connsiteX554" fmla="*/ 1083945 w 1286827"/>
                <a:gd name="connsiteY554" fmla="*/ 123825 h 459104"/>
                <a:gd name="connsiteX555" fmla="*/ 1032510 w 1286827"/>
                <a:gd name="connsiteY555" fmla="*/ 318135 h 459104"/>
                <a:gd name="connsiteX556" fmla="*/ 1020128 w 1286827"/>
                <a:gd name="connsiteY556" fmla="*/ 333375 h 459104"/>
                <a:gd name="connsiteX557" fmla="*/ 980122 w 1286827"/>
                <a:gd name="connsiteY557" fmla="*/ 332422 h 459104"/>
                <a:gd name="connsiteX558" fmla="*/ 932497 w 1286827"/>
                <a:gd name="connsiteY558" fmla="*/ 330517 h 459104"/>
                <a:gd name="connsiteX559" fmla="*/ 877253 w 1286827"/>
                <a:gd name="connsiteY559" fmla="*/ 327660 h 459104"/>
                <a:gd name="connsiteX560" fmla="*/ 814388 w 1286827"/>
                <a:gd name="connsiteY560" fmla="*/ 322897 h 459104"/>
                <a:gd name="connsiteX561" fmla="*/ 802005 w 1286827"/>
                <a:gd name="connsiteY561" fmla="*/ 305753 h 459104"/>
                <a:gd name="connsiteX562" fmla="*/ 841058 w 1286827"/>
                <a:gd name="connsiteY562" fmla="*/ 111442 h 459104"/>
                <a:gd name="connsiteX563" fmla="*/ 861060 w 1286827"/>
                <a:gd name="connsiteY563" fmla="*/ 95250 h 459104"/>
                <a:gd name="connsiteX564" fmla="*/ 928688 w 1286827"/>
                <a:gd name="connsiteY564" fmla="*/ 100013 h 459104"/>
                <a:gd name="connsiteX565" fmla="*/ 986790 w 1286827"/>
                <a:gd name="connsiteY565" fmla="*/ 102870 h 459104"/>
                <a:gd name="connsiteX566" fmla="*/ 1037272 w 1286827"/>
                <a:gd name="connsiteY566" fmla="*/ 104775 h 459104"/>
                <a:gd name="connsiteX567" fmla="*/ 1079183 w 1286827"/>
                <a:gd name="connsiteY567" fmla="*/ 106680 h 459104"/>
                <a:gd name="connsiteX568" fmla="*/ 806768 w 1286827"/>
                <a:gd name="connsiteY568" fmla="*/ 92392 h 459104"/>
                <a:gd name="connsiteX569" fmla="*/ 821055 w 1286827"/>
                <a:gd name="connsiteY569" fmla="*/ 111442 h 459104"/>
                <a:gd name="connsiteX570" fmla="*/ 782955 w 1286827"/>
                <a:gd name="connsiteY570" fmla="*/ 305753 h 459104"/>
                <a:gd name="connsiteX571" fmla="*/ 762953 w 1286827"/>
                <a:gd name="connsiteY571" fmla="*/ 320040 h 459104"/>
                <a:gd name="connsiteX572" fmla="*/ 737235 w 1286827"/>
                <a:gd name="connsiteY572" fmla="*/ 318135 h 459104"/>
                <a:gd name="connsiteX573" fmla="*/ 710565 w 1286827"/>
                <a:gd name="connsiteY573" fmla="*/ 316230 h 459104"/>
                <a:gd name="connsiteX574" fmla="*/ 682943 w 1286827"/>
                <a:gd name="connsiteY574" fmla="*/ 314325 h 459104"/>
                <a:gd name="connsiteX575" fmla="*/ 653415 w 1286827"/>
                <a:gd name="connsiteY575" fmla="*/ 311467 h 459104"/>
                <a:gd name="connsiteX576" fmla="*/ 600075 w 1286827"/>
                <a:gd name="connsiteY576" fmla="*/ 306705 h 459104"/>
                <a:gd name="connsiteX577" fmla="*/ 548640 w 1286827"/>
                <a:gd name="connsiteY577" fmla="*/ 302895 h 459104"/>
                <a:gd name="connsiteX578" fmla="*/ 500063 w 1286827"/>
                <a:gd name="connsiteY578" fmla="*/ 300038 h 459104"/>
                <a:gd name="connsiteX579" fmla="*/ 453390 w 1286827"/>
                <a:gd name="connsiteY579" fmla="*/ 298133 h 459104"/>
                <a:gd name="connsiteX580" fmla="*/ 439103 w 1286827"/>
                <a:gd name="connsiteY580" fmla="*/ 281940 h 459104"/>
                <a:gd name="connsiteX581" fmla="*/ 458153 w 1286827"/>
                <a:gd name="connsiteY581" fmla="*/ 87630 h 459104"/>
                <a:gd name="connsiteX582" fmla="*/ 476250 w 1286827"/>
                <a:gd name="connsiteY582" fmla="*/ 70485 h 459104"/>
                <a:gd name="connsiteX583" fmla="*/ 525780 w 1286827"/>
                <a:gd name="connsiteY583" fmla="*/ 72390 h 459104"/>
                <a:gd name="connsiteX584" fmla="*/ 578168 w 1286827"/>
                <a:gd name="connsiteY584" fmla="*/ 75248 h 459104"/>
                <a:gd name="connsiteX585" fmla="*/ 632460 w 1286827"/>
                <a:gd name="connsiteY585" fmla="*/ 79058 h 459104"/>
                <a:gd name="connsiteX586" fmla="*/ 689610 w 1286827"/>
                <a:gd name="connsiteY586" fmla="*/ 83820 h 459104"/>
                <a:gd name="connsiteX587" fmla="*/ 721043 w 1286827"/>
                <a:gd name="connsiteY587" fmla="*/ 86677 h 459104"/>
                <a:gd name="connsiteX588" fmla="*/ 750570 w 1286827"/>
                <a:gd name="connsiteY588" fmla="*/ 88583 h 459104"/>
                <a:gd name="connsiteX589" fmla="*/ 779145 w 1286827"/>
                <a:gd name="connsiteY589" fmla="*/ 90488 h 459104"/>
                <a:gd name="connsiteX590" fmla="*/ 806768 w 1286827"/>
                <a:gd name="connsiteY590" fmla="*/ 92392 h 459104"/>
                <a:gd name="connsiteX591" fmla="*/ 426720 w 1286827"/>
                <a:gd name="connsiteY591" fmla="*/ 68580 h 459104"/>
                <a:gd name="connsiteX592" fmla="*/ 441008 w 1286827"/>
                <a:gd name="connsiteY592" fmla="*/ 86677 h 459104"/>
                <a:gd name="connsiteX593" fmla="*/ 422910 w 1286827"/>
                <a:gd name="connsiteY593" fmla="*/ 280988 h 459104"/>
                <a:gd name="connsiteX594" fmla="*/ 406718 w 1286827"/>
                <a:gd name="connsiteY594" fmla="*/ 296228 h 459104"/>
                <a:gd name="connsiteX595" fmla="*/ 343853 w 1286827"/>
                <a:gd name="connsiteY595" fmla="*/ 296228 h 459104"/>
                <a:gd name="connsiteX596" fmla="*/ 286703 w 1286827"/>
                <a:gd name="connsiteY596" fmla="*/ 297180 h 459104"/>
                <a:gd name="connsiteX597" fmla="*/ 234315 w 1286827"/>
                <a:gd name="connsiteY597" fmla="*/ 300038 h 459104"/>
                <a:gd name="connsiteX598" fmla="*/ 187643 w 1286827"/>
                <a:gd name="connsiteY598" fmla="*/ 304800 h 459104"/>
                <a:gd name="connsiteX599" fmla="*/ 178118 w 1286827"/>
                <a:gd name="connsiteY599" fmla="*/ 290513 h 459104"/>
                <a:gd name="connsiteX600" fmla="*/ 183833 w 1286827"/>
                <a:gd name="connsiteY600" fmla="*/ 94298 h 459104"/>
                <a:gd name="connsiteX601" fmla="*/ 195263 w 1286827"/>
                <a:gd name="connsiteY601" fmla="*/ 75248 h 459104"/>
                <a:gd name="connsiteX602" fmla="*/ 244793 w 1286827"/>
                <a:gd name="connsiteY602" fmla="*/ 70485 h 459104"/>
                <a:gd name="connsiteX603" fmla="*/ 300038 w 1286827"/>
                <a:gd name="connsiteY603" fmla="*/ 67627 h 459104"/>
                <a:gd name="connsiteX604" fmla="*/ 360998 w 1286827"/>
                <a:gd name="connsiteY604" fmla="*/ 66675 h 459104"/>
                <a:gd name="connsiteX605" fmla="*/ 426720 w 1286827"/>
                <a:gd name="connsiteY605" fmla="*/ 68580 h 459104"/>
                <a:gd name="connsiteX606" fmla="*/ 161925 w 1286827"/>
                <a:gd name="connsiteY606" fmla="*/ 80010 h 459104"/>
                <a:gd name="connsiteX607" fmla="*/ 171450 w 1286827"/>
                <a:gd name="connsiteY607" fmla="*/ 96202 h 459104"/>
                <a:gd name="connsiteX608" fmla="*/ 166688 w 1286827"/>
                <a:gd name="connsiteY608" fmla="*/ 292417 h 459104"/>
                <a:gd name="connsiteX609" fmla="*/ 157163 w 1286827"/>
                <a:gd name="connsiteY609" fmla="*/ 309563 h 459104"/>
                <a:gd name="connsiteX610" fmla="*/ 123825 w 1286827"/>
                <a:gd name="connsiteY610" fmla="*/ 316230 h 459104"/>
                <a:gd name="connsiteX611" fmla="*/ 95250 w 1286827"/>
                <a:gd name="connsiteY611" fmla="*/ 323850 h 459104"/>
                <a:gd name="connsiteX612" fmla="*/ 70485 w 1286827"/>
                <a:gd name="connsiteY612" fmla="*/ 333375 h 459104"/>
                <a:gd name="connsiteX613" fmla="*/ 49530 w 1286827"/>
                <a:gd name="connsiteY613" fmla="*/ 343853 h 459104"/>
                <a:gd name="connsiteX614" fmla="*/ 43815 w 1286827"/>
                <a:gd name="connsiteY614" fmla="*/ 347663 h 459104"/>
                <a:gd name="connsiteX615" fmla="*/ 38100 w 1286827"/>
                <a:gd name="connsiteY615" fmla="*/ 351472 h 459104"/>
                <a:gd name="connsiteX616" fmla="*/ 33338 w 1286827"/>
                <a:gd name="connsiteY616" fmla="*/ 355283 h 459104"/>
                <a:gd name="connsiteX617" fmla="*/ 28575 w 1286827"/>
                <a:gd name="connsiteY617" fmla="*/ 359092 h 459104"/>
                <a:gd name="connsiteX618" fmla="*/ 25718 w 1286827"/>
                <a:gd name="connsiteY618" fmla="*/ 360045 h 459104"/>
                <a:gd name="connsiteX619" fmla="*/ 21908 w 1286827"/>
                <a:gd name="connsiteY619" fmla="*/ 349567 h 459104"/>
                <a:gd name="connsiteX620" fmla="*/ 19050 w 1286827"/>
                <a:gd name="connsiteY620" fmla="*/ 150495 h 459104"/>
                <a:gd name="connsiteX621" fmla="*/ 25718 w 1286827"/>
                <a:gd name="connsiteY621" fmla="*/ 126683 h 459104"/>
                <a:gd name="connsiteX622" fmla="*/ 30480 w 1286827"/>
                <a:gd name="connsiteY622" fmla="*/ 122873 h 459104"/>
                <a:gd name="connsiteX623" fmla="*/ 36195 w 1286827"/>
                <a:gd name="connsiteY623" fmla="*/ 119063 h 459104"/>
                <a:gd name="connsiteX624" fmla="*/ 41910 w 1286827"/>
                <a:gd name="connsiteY624" fmla="*/ 115252 h 459104"/>
                <a:gd name="connsiteX625" fmla="*/ 48578 w 1286827"/>
                <a:gd name="connsiteY625" fmla="*/ 111442 h 459104"/>
                <a:gd name="connsiteX626" fmla="*/ 71438 w 1286827"/>
                <a:gd name="connsiteY626" fmla="*/ 101917 h 459104"/>
                <a:gd name="connsiteX627" fmla="*/ 98108 w 1286827"/>
                <a:gd name="connsiteY627" fmla="*/ 93345 h 459104"/>
                <a:gd name="connsiteX628" fmla="*/ 128588 w 1286827"/>
                <a:gd name="connsiteY628" fmla="*/ 85725 h 459104"/>
                <a:gd name="connsiteX629" fmla="*/ 161925 w 1286827"/>
                <a:gd name="connsiteY629" fmla="*/ 80010 h 459104"/>
                <a:gd name="connsiteX630" fmla="*/ 953 w 1286827"/>
                <a:gd name="connsiteY630" fmla="*/ 171450 h 459104"/>
                <a:gd name="connsiteX631" fmla="*/ 953 w 1286827"/>
                <a:gd name="connsiteY631" fmla="*/ 164783 h 459104"/>
                <a:gd name="connsiteX632" fmla="*/ 1905 w 1286827"/>
                <a:gd name="connsiteY632" fmla="*/ 159067 h 459104"/>
                <a:gd name="connsiteX633" fmla="*/ 3810 w 1286827"/>
                <a:gd name="connsiteY633" fmla="*/ 153352 h 459104"/>
                <a:gd name="connsiteX634" fmla="*/ 6668 w 1286827"/>
                <a:gd name="connsiteY634" fmla="*/ 147638 h 459104"/>
                <a:gd name="connsiteX635" fmla="*/ 7620 w 1286827"/>
                <a:gd name="connsiteY635" fmla="*/ 146685 h 459104"/>
                <a:gd name="connsiteX636" fmla="*/ 11430 w 1286827"/>
                <a:gd name="connsiteY636" fmla="*/ 159067 h 459104"/>
                <a:gd name="connsiteX637" fmla="*/ 15240 w 1286827"/>
                <a:gd name="connsiteY637" fmla="*/ 358140 h 459104"/>
                <a:gd name="connsiteX638" fmla="*/ 11430 w 1286827"/>
                <a:gd name="connsiteY638" fmla="*/ 381953 h 459104"/>
                <a:gd name="connsiteX639" fmla="*/ 9525 w 1286827"/>
                <a:gd name="connsiteY639" fmla="*/ 387667 h 459104"/>
                <a:gd name="connsiteX640" fmla="*/ 7620 w 1286827"/>
                <a:gd name="connsiteY640" fmla="*/ 394335 h 459104"/>
                <a:gd name="connsiteX641" fmla="*/ 6668 w 1286827"/>
                <a:gd name="connsiteY641" fmla="*/ 401003 h 459104"/>
                <a:gd name="connsiteX642" fmla="*/ 6668 w 1286827"/>
                <a:gd name="connsiteY642" fmla="*/ 407670 h 459104"/>
                <a:gd name="connsiteX643" fmla="*/ 953 w 1286827"/>
                <a:gd name="connsiteY643" fmla="*/ 171450 h 459104"/>
                <a:gd name="connsiteX644" fmla="*/ 1190625 w 1286827"/>
                <a:gd name="connsiteY644" fmla="*/ 310515 h 459104"/>
                <a:gd name="connsiteX645" fmla="*/ 1194435 w 1286827"/>
                <a:gd name="connsiteY645" fmla="*/ 302895 h 459104"/>
                <a:gd name="connsiteX646" fmla="*/ 1195388 w 1286827"/>
                <a:gd name="connsiteY646" fmla="*/ 300990 h 459104"/>
                <a:gd name="connsiteX647" fmla="*/ 1196340 w 1286827"/>
                <a:gd name="connsiteY647" fmla="*/ 299085 h 459104"/>
                <a:gd name="connsiteX648" fmla="*/ 1197293 w 1286827"/>
                <a:gd name="connsiteY648" fmla="*/ 297180 h 459104"/>
                <a:gd name="connsiteX649" fmla="*/ 1198245 w 1286827"/>
                <a:gd name="connsiteY649" fmla="*/ 295275 h 459104"/>
                <a:gd name="connsiteX650" fmla="*/ 1190625 w 1286827"/>
                <a:gd name="connsiteY650" fmla="*/ 321945 h 459104"/>
                <a:gd name="connsiteX651" fmla="*/ 1189673 w 1286827"/>
                <a:gd name="connsiteY651" fmla="*/ 323850 h 459104"/>
                <a:gd name="connsiteX652" fmla="*/ 1188720 w 1286827"/>
                <a:gd name="connsiteY652" fmla="*/ 325755 h 459104"/>
                <a:gd name="connsiteX653" fmla="*/ 1187768 w 1286827"/>
                <a:gd name="connsiteY653" fmla="*/ 327660 h 459104"/>
                <a:gd name="connsiteX654" fmla="*/ 1186815 w 1286827"/>
                <a:gd name="connsiteY654" fmla="*/ 329565 h 459104"/>
                <a:gd name="connsiteX655" fmla="*/ 1185863 w 1286827"/>
                <a:gd name="connsiteY655" fmla="*/ 330517 h 459104"/>
                <a:gd name="connsiteX656" fmla="*/ 1186815 w 1286827"/>
                <a:gd name="connsiteY656" fmla="*/ 326708 h 459104"/>
                <a:gd name="connsiteX657" fmla="*/ 1190625 w 1286827"/>
                <a:gd name="connsiteY657" fmla="*/ 310515 h 459104"/>
                <a:gd name="connsiteX658" fmla="*/ 1184910 w 1286827"/>
                <a:gd name="connsiteY658" fmla="*/ 312420 h 459104"/>
                <a:gd name="connsiteX659" fmla="*/ 1184910 w 1286827"/>
                <a:gd name="connsiteY659" fmla="*/ 312420 h 459104"/>
                <a:gd name="connsiteX660" fmla="*/ 1184910 w 1286827"/>
                <a:gd name="connsiteY660" fmla="*/ 316230 h 459104"/>
                <a:gd name="connsiteX661" fmla="*/ 1180148 w 1286827"/>
                <a:gd name="connsiteY661" fmla="*/ 331470 h 459104"/>
                <a:gd name="connsiteX662" fmla="*/ 1176338 w 1286827"/>
                <a:gd name="connsiteY662" fmla="*/ 339090 h 459104"/>
                <a:gd name="connsiteX663" fmla="*/ 1174433 w 1286827"/>
                <a:gd name="connsiteY663" fmla="*/ 340995 h 459104"/>
                <a:gd name="connsiteX664" fmla="*/ 1172528 w 1286827"/>
                <a:gd name="connsiteY664" fmla="*/ 342900 h 459104"/>
                <a:gd name="connsiteX665" fmla="*/ 1170623 w 1286827"/>
                <a:gd name="connsiteY665" fmla="*/ 344805 h 459104"/>
                <a:gd name="connsiteX666" fmla="*/ 1168718 w 1286827"/>
                <a:gd name="connsiteY666" fmla="*/ 346710 h 459104"/>
                <a:gd name="connsiteX667" fmla="*/ 1167765 w 1286827"/>
                <a:gd name="connsiteY667" fmla="*/ 346710 h 459104"/>
                <a:gd name="connsiteX668" fmla="*/ 1167765 w 1286827"/>
                <a:gd name="connsiteY668" fmla="*/ 342900 h 459104"/>
                <a:gd name="connsiteX669" fmla="*/ 1172528 w 1286827"/>
                <a:gd name="connsiteY669" fmla="*/ 327660 h 459104"/>
                <a:gd name="connsiteX670" fmla="*/ 1176338 w 1286827"/>
                <a:gd name="connsiteY670" fmla="*/ 320992 h 459104"/>
                <a:gd name="connsiteX671" fmla="*/ 1178243 w 1286827"/>
                <a:gd name="connsiteY671" fmla="*/ 319088 h 459104"/>
                <a:gd name="connsiteX672" fmla="*/ 1180148 w 1286827"/>
                <a:gd name="connsiteY672" fmla="*/ 317183 h 459104"/>
                <a:gd name="connsiteX673" fmla="*/ 1182053 w 1286827"/>
                <a:gd name="connsiteY673" fmla="*/ 315278 h 459104"/>
                <a:gd name="connsiteX674" fmla="*/ 1184910 w 1286827"/>
                <a:gd name="connsiteY674" fmla="*/ 312420 h 459104"/>
                <a:gd name="connsiteX675" fmla="*/ 1166813 w 1286827"/>
                <a:gd name="connsiteY675" fmla="*/ 326708 h 459104"/>
                <a:gd name="connsiteX676" fmla="*/ 1167765 w 1286827"/>
                <a:gd name="connsiteY676" fmla="*/ 330517 h 459104"/>
                <a:gd name="connsiteX677" fmla="*/ 1163003 w 1286827"/>
                <a:gd name="connsiteY677" fmla="*/ 345758 h 459104"/>
                <a:gd name="connsiteX678" fmla="*/ 1159193 w 1286827"/>
                <a:gd name="connsiteY678" fmla="*/ 352425 h 459104"/>
                <a:gd name="connsiteX679" fmla="*/ 1157288 w 1286827"/>
                <a:gd name="connsiteY679" fmla="*/ 353378 h 459104"/>
                <a:gd name="connsiteX680" fmla="*/ 1154430 w 1286827"/>
                <a:gd name="connsiteY680" fmla="*/ 354330 h 459104"/>
                <a:gd name="connsiteX681" fmla="*/ 1151573 w 1286827"/>
                <a:gd name="connsiteY681" fmla="*/ 355283 h 459104"/>
                <a:gd name="connsiteX682" fmla="*/ 1148715 w 1286827"/>
                <a:gd name="connsiteY682" fmla="*/ 356235 h 459104"/>
                <a:gd name="connsiteX683" fmla="*/ 1147763 w 1286827"/>
                <a:gd name="connsiteY683" fmla="*/ 351472 h 459104"/>
                <a:gd name="connsiteX684" fmla="*/ 1152525 w 1286827"/>
                <a:gd name="connsiteY684" fmla="*/ 336233 h 459104"/>
                <a:gd name="connsiteX685" fmla="*/ 1157288 w 1286827"/>
                <a:gd name="connsiteY685" fmla="*/ 329565 h 459104"/>
                <a:gd name="connsiteX686" fmla="*/ 1160145 w 1286827"/>
                <a:gd name="connsiteY686" fmla="*/ 328613 h 459104"/>
                <a:gd name="connsiteX687" fmla="*/ 1163003 w 1286827"/>
                <a:gd name="connsiteY687" fmla="*/ 327660 h 459104"/>
                <a:gd name="connsiteX688" fmla="*/ 1165860 w 1286827"/>
                <a:gd name="connsiteY688" fmla="*/ 326708 h 459104"/>
                <a:gd name="connsiteX689" fmla="*/ 1166813 w 1286827"/>
                <a:gd name="connsiteY689" fmla="*/ 326708 h 459104"/>
                <a:gd name="connsiteX690" fmla="*/ 1141095 w 1286827"/>
                <a:gd name="connsiteY690" fmla="*/ 336233 h 459104"/>
                <a:gd name="connsiteX691" fmla="*/ 1143000 w 1286827"/>
                <a:gd name="connsiteY691" fmla="*/ 340995 h 459104"/>
                <a:gd name="connsiteX692" fmla="*/ 1138238 w 1286827"/>
                <a:gd name="connsiteY692" fmla="*/ 356235 h 459104"/>
                <a:gd name="connsiteX693" fmla="*/ 1133475 w 1286827"/>
                <a:gd name="connsiteY693" fmla="*/ 362903 h 459104"/>
                <a:gd name="connsiteX694" fmla="*/ 1129665 w 1286827"/>
                <a:gd name="connsiteY694" fmla="*/ 363855 h 459104"/>
                <a:gd name="connsiteX695" fmla="*/ 1125855 w 1286827"/>
                <a:gd name="connsiteY695" fmla="*/ 364808 h 459104"/>
                <a:gd name="connsiteX696" fmla="*/ 1122045 w 1286827"/>
                <a:gd name="connsiteY696" fmla="*/ 365760 h 459104"/>
                <a:gd name="connsiteX697" fmla="*/ 1118235 w 1286827"/>
                <a:gd name="connsiteY697" fmla="*/ 366713 h 459104"/>
                <a:gd name="connsiteX698" fmla="*/ 1115378 w 1286827"/>
                <a:gd name="connsiteY698" fmla="*/ 361950 h 459104"/>
                <a:gd name="connsiteX699" fmla="*/ 1120140 w 1286827"/>
                <a:gd name="connsiteY699" fmla="*/ 346710 h 459104"/>
                <a:gd name="connsiteX700" fmla="*/ 1125855 w 1286827"/>
                <a:gd name="connsiteY700" fmla="*/ 340042 h 459104"/>
                <a:gd name="connsiteX701" fmla="*/ 1129665 w 1286827"/>
                <a:gd name="connsiteY701" fmla="*/ 339090 h 459104"/>
                <a:gd name="connsiteX702" fmla="*/ 1133475 w 1286827"/>
                <a:gd name="connsiteY702" fmla="*/ 338138 h 459104"/>
                <a:gd name="connsiteX703" fmla="*/ 1137285 w 1286827"/>
                <a:gd name="connsiteY703" fmla="*/ 337185 h 459104"/>
                <a:gd name="connsiteX704" fmla="*/ 1141095 w 1286827"/>
                <a:gd name="connsiteY704" fmla="*/ 336233 h 459104"/>
                <a:gd name="connsiteX705" fmla="*/ 1103948 w 1286827"/>
                <a:gd name="connsiteY705" fmla="*/ 342900 h 459104"/>
                <a:gd name="connsiteX706" fmla="*/ 1106805 w 1286827"/>
                <a:gd name="connsiteY706" fmla="*/ 347663 h 459104"/>
                <a:gd name="connsiteX707" fmla="*/ 1102043 w 1286827"/>
                <a:gd name="connsiteY707" fmla="*/ 362903 h 459104"/>
                <a:gd name="connsiteX708" fmla="*/ 1095375 w 1286827"/>
                <a:gd name="connsiteY708" fmla="*/ 368617 h 459104"/>
                <a:gd name="connsiteX709" fmla="*/ 1090613 w 1286827"/>
                <a:gd name="connsiteY709" fmla="*/ 369570 h 459104"/>
                <a:gd name="connsiteX710" fmla="*/ 1085850 w 1286827"/>
                <a:gd name="connsiteY710" fmla="*/ 369570 h 459104"/>
                <a:gd name="connsiteX711" fmla="*/ 1081088 w 1286827"/>
                <a:gd name="connsiteY711" fmla="*/ 369570 h 459104"/>
                <a:gd name="connsiteX712" fmla="*/ 1075373 w 1286827"/>
                <a:gd name="connsiteY712" fmla="*/ 369570 h 459104"/>
                <a:gd name="connsiteX713" fmla="*/ 1071563 w 1286827"/>
                <a:gd name="connsiteY713" fmla="*/ 364808 h 459104"/>
                <a:gd name="connsiteX714" fmla="*/ 1076325 w 1286827"/>
                <a:gd name="connsiteY714" fmla="*/ 349567 h 459104"/>
                <a:gd name="connsiteX715" fmla="*/ 1083945 w 1286827"/>
                <a:gd name="connsiteY715" fmla="*/ 343853 h 459104"/>
                <a:gd name="connsiteX716" fmla="*/ 1089660 w 1286827"/>
                <a:gd name="connsiteY716" fmla="*/ 343853 h 459104"/>
                <a:gd name="connsiteX717" fmla="*/ 1094423 w 1286827"/>
                <a:gd name="connsiteY717" fmla="*/ 343853 h 459104"/>
                <a:gd name="connsiteX718" fmla="*/ 1099185 w 1286827"/>
                <a:gd name="connsiteY718" fmla="*/ 343853 h 459104"/>
                <a:gd name="connsiteX719" fmla="*/ 1103948 w 1286827"/>
                <a:gd name="connsiteY719" fmla="*/ 342900 h 459104"/>
                <a:gd name="connsiteX720" fmla="*/ 1063943 w 1286827"/>
                <a:gd name="connsiteY720" fmla="*/ 345758 h 459104"/>
                <a:gd name="connsiteX721" fmla="*/ 1064895 w 1286827"/>
                <a:gd name="connsiteY721" fmla="*/ 351472 h 459104"/>
                <a:gd name="connsiteX722" fmla="*/ 1060133 w 1286827"/>
                <a:gd name="connsiteY722" fmla="*/ 366713 h 459104"/>
                <a:gd name="connsiteX723" fmla="*/ 1056323 w 1286827"/>
                <a:gd name="connsiteY723" fmla="*/ 372428 h 459104"/>
                <a:gd name="connsiteX724" fmla="*/ 1054418 w 1286827"/>
                <a:gd name="connsiteY724" fmla="*/ 372428 h 459104"/>
                <a:gd name="connsiteX725" fmla="*/ 1052513 w 1286827"/>
                <a:gd name="connsiteY725" fmla="*/ 372428 h 459104"/>
                <a:gd name="connsiteX726" fmla="*/ 1049655 w 1286827"/>
                <a:gd name="connsiteY726" fmla="*/ 372428 h 459104"/>
                <a:gd name="connsiteX727" fmla="*/ 1046797 w 1286827"/>
                <a:gd name="connsiteY727" fmla="*/ 372428 h 459104"/>
                <a:gd name="connsiteX728" fmla="*/ 1045845 w 1286827"/>
                <a:gd name="connsiteY728" fmla="*/ 366713 h 459104"/>
                <a:gd name="connsiteX729" fmla="*/ 1049655 w 1286827"/>
                <a:gd name="connsiteY729" fmla="*/ 351472 h 459104"/>
                <a:gd name="connsiteX730" fmla="*/ 1053465 w 1286827"/>
                <a:gd name="connsiteY730" fmla="*/ 345758 h 459104"/>
                <a:gd name="connsiteX731" fmla="*/ 1056323 w 1286827"/>
                <a:gd name="connsiteY731" fmla="*/ 345758 h 459104"/>
                <a:gd name="connsiteX732" fmla="*/ 1059180 w 1286827"/>
                <a:gd name="connsiteY732" fmla="*/ 345758 h 459104"/>
                <a:gd name="connsiteX733" fmla="*/ 1062038 w 1286827"/>
                <a:gd name="connsiteY733" fmla="*/ 345758 h 459104"/>
                <a:gd name="connsiteX734" fmla="*/ 1063943 w 1286827"/>
                <a:gd name="connsiteY734" fmla="*/ 345758 h 459104"/>
                <a:gd name="connsiteX735" fmla="*/ 1041083 w 1286827"/>
                <a:gd name="connsiteY735" fmla="*/ 346710 h 459104"/>
                <a:gd name="connsiteX736" fmla="*/ 1042035 w 1286827"/>
                <a:gd name="connsiteY736" fmla="*/ 352425 h 459104"/>
                <a:gd name="connsiteX737" fmla="*/ 1038225 w 1286827"/>
                <a:gd name="connsiteY737" fmla="*/ 367665 h 459104"/>
                <a:gd name="connsiteX738" fmla="*/ 1034415 w 1286827"/>
                <a:gd name="connsiteY738" fmla="*/ 373380 h 459104"/>
                <a:gd name="connsiteX739" fmla="*/ 1031558 w 1286827"/>
                <a:gd name="connsiteY739" fmla="*/ 373380 h 459104"/>
                <a:gd name="connsiteX740" fmla="*/ 1028700 w 1286827"/>
                <a:gd name="connsiteY740" fmla="*/ 373380 h 459104"/>
                <a:gd name="connsiteX741" fmla="*/ 1025843 w 1286827"/>
                <a:gd name="connsiteY741" fmla="*/ 373380 h 459104"/>
                <a:gd name="connsiteX742" fmla="*/ 1022985 w 1286827"/>
                <a:gd name="connsiteY742" fmla="*/ 373380 h 459104"/>
                <a:gd name="connsiteX743" fmla="*/ 1021080 w 1286827"/>
                <a:gd name="connsiteY743" fmla="*/ 367665 h 459104"/>
                <a:gd name="connsiteX744" fmla="*/ 1024890 w 1286827"/>
                <a:gd name="connsiteY744" fmla="*/ 352425 h 459104"/>
                <a:gd name="connsiteX745" fmla="*/ 1029653 w 1286827"/>
                <a:gd name="connsiteY745" fmla="*/ 346710 h 459104"/>
                <a:gd name="connsiteX746" fmla="*/ 1032510 w 1286827"/>
                <a:gd name="connsiteY746" fmla="*/ 346710 h 459104"/>
                <a:gd name="connsiteX747" fmla="*/ 1035368 w 1286827"/>
                <a:gd name="connsiteY747" fmla="*/ 346710 h 459104"/>
                <a:gd name="connsiteX748" fmla="*/ 1038225 w 1286827"/>
                <a:gd name="connsiteY748" fmla="*/ 346710 h 459104"/>
                <a:gd name="connsiteX749" fmla="*/ 1041083 w 1286827"/>
                <a:gd name="connsiteY749" fmla="*/ 346710 h 459104"/>
                <a:gd name="connsiteX750" fmla="*/ 1014413 w 1286827"/>
                <a:gd name="connsiteY750" fmla="*/ 346710 h 459104"/>
                <a:gd name="connsiteX751" fmla="*/ 1016318 w 1286827"/>
                <a:gd name="connsiteY751" fmla="*/ 352425 h 459104"/>
                <a:gd name="connsiteX752" fmla="*/ 1012508 w 1286827"/>
                <a:gd name="connsiteY752" fmla="*/ 367665 h 459104"/>
                <a:gd name="connsiteX753" fmla="*/ 1007745 w 1286827"/>
                <a:gd name="connsiteY753" fmla="*/ 373380 h 459104"/>
                <a:gd name="connsiteX754" fmla="*/ 1004888 w 1286827"/>
                <a:gd name="connsiteY754" fmla="*/ 373380 h 459104"/>
                <a:gd name="connsiteX755" fmla="*/ 1002030 w 1286827"/>
                <a:gd name="connsiteY755" fmla="*/ 373380 h 459104"/>
                <a:gd name="connsiteX756" fmla="*/ 999172 w 1286827"/>
                <a:gd name="connsiteY756" fmla="*/ 373380 h 459104"/>
                <a:gd name="connsiteX757" fmla="*/ 996315 w 1286827"/>
                <a:gd name="connsiteY757" fmla="*/ 373380 h 459104"/>
                <a:gd name="connsiteX758" fmla="*/ 994410 w 1286827"/>
                <a:gd name="connsiteY758" fmla="*/ 367665 h 459104"/>
                <a:gd name="connsiteX759" fmla="*/ 998220 w 1286827"/>
                <a:gd name="connsiteY759" fmla="*/ 352425 h 459104"/>
                <a:gd name="connsiteX760" fmla="*/ 1002983 w 1286827"/>
                <a:gd name="connsiteY760" fmla="*/ 346710 h 459104"/>
                <a:gd name="connsiteX761" fmla="*/ 1005840 w 1286827"/>
                <a:gd name="connsiteY761" fmla="*/ 346710 h 459104"/>
                <a:gd name="connsiteX762" fmla="*/ 1008697 w 1286827"/>
                <a:gd name="connsiteY762" fmla="*/ 346710 h 459104"/>
                <a:gd name="connsiteX763" fmla="*/ 1011555 w 1286827"/>
                <a:gd name="connsiteY763" fmla="*/ 346710 h 459104"/>
                <a:gd name="connsiteX764" fmla="*/ 1014413 w 1286827"/>
                <a:gd name="connsiteY764" fmla="*/ 346710 h 459104"/>
                <a:gd name="connsiteX765" fmla="*/ 984885 w 1286827"/>
                <a:gd name="connsiteY765" fmla="*/ 345758 h 459104"/>
                <a:gd name="connsiteX766" fmla="*/ 986790 w 1286827"/>
                <a:gd name="connsiteY766" fmla="*/ 351472 h 459104"/>
                <a:gd name="connsiteX767" fmla="*/ 982980 w 1286827"/>
                <a:gd name="connsiteY767" fmla="*/ 366713 h 459104"/>
                <a:gd name="connsiteX768" fmla="*/ 978218 w 1286827"/>
                <a:gd name="connsiteY768" fmla="*/ 372428 h 459104"/>
                <a:gd name="connsiteX769" fmla="*/ 974408 w 1286827"/>
                <a:gd name="connsiteY769" fmla="*/ 372428 h 459104"/>
                <a:gd name="connsiteX770" fmla="*/ 970597 w 1286827"/>
                <a:gd name="connsiteY770" fmla="*/ 372428 h 459104"/>
                <a:gd name="connsiteX771" fmla="*/ 966788 w 1286827"/>
                <a:gd name="connsiteY771" fmla="*/ 372428 h 459104"/>
                <a:gd name="connsiteX772" fmla="*/ 962978 w 1286827"/>
                <a:gd name="connsiteY772" fmla="*/ 372428 h 459104"/>
                <a:gd name="connsiteX773" fmla="*/ 961072 w 1286827"/>
                <a:gd name="connsiteY773" fmla="*/ 366713 h 459104"/>
                <a:gd name="connsiteX774" fmla="*/ 964883 w 1286827"/>
                <a:gd name="connsiteY774" fmla="*/ 351472 h 459104"/>
                <a:gd name="connsiteX775" fmla="*/ 969645 w 1286827"/>
                <a:gd name="connsiteY775" fmla="*/ 345758 h 459104"/>
                <a:gd name="connsiteX776" fmla="*/ 973455 w 1286827"/>
                <a:gd name="connsiteY776" fmla="*/ 345758 h 459104"/>
                <a:gd name="connsiteX777" fmla="*/ 977265 w 1286827"/>
                <a:gd name="connsiteY777" fmla="*/ 345758 h 459104"/>
                <a:gd name="connsiteX778" fmla="*/ 981075 w 1286827"/>
                <a:gd name="connsiteY778" fmla="*/ 345758 h 459104"/>
                <a:gd name="connsiteX779" fmla="*/ 984885 w 1286827"/>
                <a:gd name="connsiteY779" fmla="*/ 345758 h 459104"/>
                <a:gd name="connsiteX780" fmla="*/ 952500 w 1286827"/>
                <a:gd name="connsiteY780" fmla="*/ 344805 h 459104"/>
                <a:gd name="connsiteX781" fmla="*/ 955358 w 1286827"/>
                <a:gd name="connsiteY781" fmla="*/ 350520 h 459104"/>
                <a:gd name="connsiteX782" fmla="*/ 951547 w 1286827"/>
                <a:gd name="connsiteY782" fmla="*/ 365760 h 459104"/>
                <a:gd name="connsiteX783" fmla="*/ 946785 w 1286827"/>
                <a:gd name="connsiteY783" fmla="*/ 371475 h 459104"/>
                <a:gd name="connsiteX784" fmla="*/ 942975 w 1286827"/>
                <a:gd name="connsiteY784" fmla="*/ 371475 h 459104"/>
                <a:gd name="connsiteX785" fmla="*/ 939165 w 1286827"/>
                <a:gd name="connsiteY785" fmla="*/ 371475 h 459104"/>
                <a:gd name="connsiteX786" fmla="*/ 935355 w 1286827"/>
                <a:gd name="connsiteY786" fmla="*/ 371475 h 459104"/>
                <a:gd name="connsiteX787" fmla="*/ 931545 w 1286827"/>
                <a:gd name="connsiteY787" fmla="*/ 371475 h 459104"/>
                <a:gd name="connsiteX788" fmla="*/ 928688 w 1286827"/>
                <a:gd name="connsiteY788" fmla="*/ 365760 h 459104"/>
                <a:gd name="connsiteX789" fmla="*/ 932497 w 1286827"/>
                <a:gd name="connsiteY789" fmla="*/ 350520 h 459104"/>
                <a:gd name="connsiteX790" fmla="*/ 938213 w 1286827"/>
                <a:gd name="connsiteY790" fmla="*/ 344805 h 459104"/>
                <a:gd name="connsiteX791" fmla="*/ 942022 w 1286827"/>
                <a:gd name="connsiteY791" fmla="*/ 344805 h 459104"/>
                <a:gd name="connsiteX792" fmla="*/ 945833 w 1286827"/>
                <a:gd name="connsiteY792" fmla="*/ 344805 h 459104"/>
                <a:gd name="connsiteX793" fmla="*/ 949643 w 1286827"/>
                <a:gd name="connsiteY793" fmla="*/ 344805 h 459104"/>
                <a:gd name="connsiteX794" fmla="*/ 952500 w 1286827"/>
                <a:gd name="connsiteY794" fmla="*/ 344805 h 459104"/>
                <a:gd name="connsiteX795" fmla="*/ 915353 w 1286827"/>
                <a:gd name="connsiteY795" fmla="*/ 342900 h 459104"/>
                <a:gd name="connsiteX796" fmla="*/ 918210 w 1286827"/>
                <a:gd name="connsiteY796" fmla="*/ 348615 h 459104"/>
                <a:gd name="connsiteX797" fmla="*/ 914400 w 1286827"/>
                <a:gd name="connsiteY797" fmla="*/ 363855 h 459104"/>
                <a:gd name="connsiteX798" fmla="*/ 908685 w 1286827"/>
                <a:gd name="connsiteY798" fmla="*/ 369570 h 459104"/>
                <a:gd name="connsiteX799" fmla="*/ 904875 w 1286827"/>
                <a:gd name="connsiteY799" fmla="*/ 369570 h 459104"/>
                <a:gd name="connsiteX800" fmla="*/ 901065 w 1286827"/>
                <a:gd name="connsiteY800" fmla="*/ 369570 h 459104"/>
                <a:gd name="connsiteX801" fmla="*/ 897255 w 1286827"/>
                <a:gd name="connsiteY801" fmla="*/ 369570 h 459104"/>
                <a:gd name="connsiteX802" fmla="*/ 892493 w 1286827"/>
                <a:gd name="connsiteY802" fmla="*/ 369570 h 459104"/>
                <a:gd name="connsiteX803" fmla="*/ 888683 w 1286827"/>
                <a:gd name="connsiteY803" fmla="*/ 363855 h 459104"/>
                <a:gd name="connsiteX804" fmla="*/ 892493 w 1286827"/>
                <a:gd name="connsiteY804" fmla="*/ 348615 h 459104"/>
                <a:gd name="connsiteX805" fmla="*/ 898208 w 1286827"/>
                <a:gd name="connsiteY805" fmla="*/ 342900 h 459104"/>
                <a:gd name="connsiteX806" fmla="*/ 902970 w 1286827"/>
                <a:gd name="connsiteY806" fmla="*/ 342900 h 459104"/>
                <a:gd name="connsiteX807" fmla="*/ 907733 w 1286827"/>
                <a:gd name="connsiteY807" fmla="*/ 342900 h 459104"/>
                <a:gd name="connsiteX808" fmla="*/ 911543 w 1286827"/>
                <a:gd name="connsiteY808" fmla="*/ 342900 h 459104"/>
                <a:gd name="connsiteX809" fmla="*/ 915353 w 1286827"/>
                <a:gd name="connsiteY809" fmla="*/ 342900 h 459104"/>
                <a:gd name="connsiteX810" fmla="*/ 874395 w 1286827"/>
                <a:gd name="connsiteY810" fmla="*/ 340042 h 459104"/>
                <a:gd name="connsiteX811" fmla="*/ 878205 w 1286827"/>
                <a:gd name="connsiteY811" fmla="*/ 345758 h 459104"/>
                <a:gd name="connsiteX812" fmla="*/ 874395 w 1286827"/>
                <a:gd name="connsiteY812" fmla="*/ 360997 h 459104"/>
                <a:gd name="connsiteX813" fmla="*/ 868680 w 1286827"/>
                <a:gd name="connsiteY813" fmla="*/ 365760 h 459104"/>
                <a:gd name="connsiteX814" fmla="*/ 863918 w 1286827"/>
                <a:gd name="connsiteY814" fmla="*/ 365760 h 459104"/>
                <a:gd name="connsiteX815" fmla="*/ 859155 w 1286827"/>
                <a:gd name="connsiteY815" fmla="*/ 365760 h 459104"/>
                <a:gd name="connsiteX816" fmla="*/ 854393 w 1286827"/>
                <a:gd name="connsiteY816" fmla="*/ 365760 h 459104"/>
                <a:gd name="connsiteX817" fmla="*/ 849630 w 1286827"/>
                <a:gd name="connsiteY817" fmla="*/ 365760 h 459104"/>
                <a:gd name="connsiteX818" fmla="*/ 845820 w 1286827"/>
                <a:gd name="connsiteY818" fmla="*/ 360045 h 459104"/>
                <a:gd name="connsiteX819" fmla="*/ 849630 w 1286827"/>
                <a:gd name="connsiteY819" fmla="*/ 344805 h 459104"/>
                <a:gd name="connsiteX820" fmla="*/ 856297 w 1286827"/>
                <a:gd name="connsiteY820" fmla="*/ 340042 h 459104"/>
                <a:gd name="connsiteX821" fmla="*/ 861060 w 1286827"/>
                <a:gd name="connsiteY821" fmla="*/ 340042 h 459104"/>
                <a:gd name="connsiteX822" fmla="*/ 865822 w 1286827"/>
                <a:gd name="connsiteY822" fmla="*/ 340042 h 459104"/>
                <a:gd name="connsiteX823" fmla="*/ 870585 w 1286827"/>
                <a:gd name="connsiteY823" fmla="*/ 340042 h 459104"/>
                <a:gd name="connsiteX824" fmla="*/ 874395 w 1286827"/>
                <a:gd name="connsiteY824" fmla="*/ 340042 h 459104"/>
                <a:gd name="connsiteX825" fmla="*/ 827722 w 1286827"/>
                <a:gd name="connsiteY825" fmla="*/ 337185 h 459104"/>
                <a:gd name="connsiteX826" fmla="*/ 831533 w 1286827"/>
                <a:gd name="connsiteY826" fmla="*/ 342900 h 459104"/>
                <a:gd name="connsiteX827" fmla="*/ 828675 w 1286827"/>
                <a:gd name="connsiteY827" fmla="*/ 358140 h 459104"/>
                <a:gd name="connsiteX828" fmla="*/ 822008 w 1286827"/>
                <a:gd name="connsiteY828" fmla="*/ 362903 h 459104"/>
                <a:gd name="connsiteX829" fmla="*/ 817245 w 1286827"/>
                <a:gd name="connsiteY829" fmla="*/ 362903 h 459104"/>
                <a:gd name="connsiteX830" fmla="*/ 812483 w 1286827"/>
                <a:gd name="connsiteY830" fmla="*/ 362903 h 459104"/>
                <a:gd name="connsiteX831" fmla="*/ 806768 w 1286827"/>
                <a:gd name="connsiteY831" fmla="*/ 362903 h 459104"/>
                <a:gd name="connsiteX832" fmla="*/ 801053 w 1286827"/>
                <a:gd name="connsiteY832" fmla="*/ 362903 h 459104"/>
                <a:gd name="connsiteX833" fmla="*/ 796290 w 1286827"/>
                <a:gd name="connsiteY833" fmla="*/ 357188 h 459104"/>
                <a:gd name="connsiteX834" fmla="*/ 799147 w 1286827"/>
                <a:gd name="connsiteY834" fmla="*/ 341947 h 459104"/>
                <a:gd name="connsiteX835" fmla="*/ 805815 w 1286827"/>
                <a:gd name="connsiteY835" fmla="*/ 337185 h 459104"/>
                <a:gd name="connsiteX836" fmla="*/ 811530 w 1286827"/>
                <a:gd name="connsiteY836" fmla="*/ 337185 h 459104"/>
                <a:gd name="connsiteX837" fmla="*/ 817245 w 1286827"/>
                <a:gd name="connsiteY837" fmla="*/ 337185 h 459104"/>
                <a:gd name="connsiteX838" fmla="*/ 822960 w 1286827"/>
                <a:gd name="connsiteY838" fmla="*/ 337185 h 459104"/>
                <a:gd name="connsiteX839" fmla="*/ 827722 w 1286827"/>
                <a:gd name="connsiteY839" fmla="*/ 337185 h 459104"/>
                <a:gd name="connsiteX840" fmla="*/ 777240 w 1286827"/>
                <a:gd name="connsiteY840" fmla="*/ 333375 h 459104"/>
                <a:gd name="connsiteX841" fmla="*/ 782003 w 1286827"/>
                <a:gd name="connsiteY841" fmla="*/ 339090 h 459104"/>
                <a:gd name="connsiteX842" fmla="*/ 779145 w 1286827"/>
                <a:gd name="connsiteY842" fmla="*/ 354330 h 459104"/>
                <a:gd name="connsiteX843" fmla="*/ 772478 w 1286827"/>
                <a:gd name="connsiteY843" fmla="*/ 359092 h 459104"/>
                <a:gd name="connsiteX844" fmla="*/ 766763 w 1286827"/>
                <a:gd name="connsiteY844" fmla="*/ 359092 h 459104"/>
                <a:gd name="connsiteX845" fmla="*/ 761047 w 1286827"/>
                <a:gd name="connsiteY845" fmla="*/ 359092 h 459104"/>
                <a:gd name="connsiteX846" fmla="*/ 755333 w 1286827"/>
                <a:gd name="connsiteY846" fmla="*/ 359092 h 459104"/>
                <a:gd name="connsiteX847" fmla="*/ 749618 w 1286827"/>
                <a:gd name="connsiteY847" fmla="*/ 359092 h 459104"/>
                <a:gd name="connsiteX848" fmla="*/ 744855 w 1286827"/>
                <a:gd name="connsiteY848" fmla="*/ 353378 h 459104"/>
                <a:gd name="connsiteX849" fmla="*/ 747713 w 1286827"/>
                <a:gd name="connsiteY849" fmla="*/ 338138 h 459104"/>
                <a:gd name="connsiteX850" fmla="*/ 755333 w 1286827"/>
                <a:gd name="connsiteY850" fmla="*/ 333375 h 459104"/>
                <a:gd name="connsiteX851" fmla="*/ 761047 w 1286827"/>
                <a:gd name="connsiteY851" fmla="*/ 333375 h 459104"/>
                <a:gd name="connsiteX852" fmla="*/ 766763 w 1286827"/>
                <a:gd name="connsiteY852" fmla="*/ 333375 h 459104"/>
                <a:gd name="connsiteX853" fmla="*/ 772478 w 1286827"/>
                <a:gd name="connsiteY853" fmla="*/ 333375 h 459104"/>
                <a:gd name="connsiteX854" fmla="*/ 777240 w 1286827"/>
                <a:gd name="connsiteY854" fmla="*/ 333375 h 459104"/>
                <a:gd name="connsiteX855" fmla="*/ 721995 w 1286827"/>
                <a:gd name="connsiteY855" fmla="*/ 328613 h 459104"/>
                <a:gd name="connsiteX856" fmla="*/ 727710 w 1286827"/>
                <a:gd name="connsiteY856" fmla="*/ 334328 h 459104"/>
                <a:gd name="connsiteX857" fmla="*/ 724853 w 1286827"/>
                <a:gd name="connsiteY857" fmla="*/ 349567 h 459104"/>
                <a:gd name="connsiteX858" fmla="*/ 717233 w 1286827"/>
                <a:gd name="connsiteY858" fmla="*/ 354330 h 459104"/>
                <a:gd name="connsiteX859" fmla="*/ 710565 w 1286827"/>
                <a:gd name="connsiteY859" fmla="*/ 353378 h 459104"/>
                <a:gd name="connsiteX860" fmla="*/ 703898 w 1286827"/>
                <a:gd name="connsiteY860" fmla="*/ 352425 h 459104"/>
                <a:gd name="connsiteX861" fmla="*/ 697230 w 1286827"/>
                <a:gd name="connsiteY861" fmla="*/ 351472 h 459104"/>
                <a:gd name="connsiteX862" fmla="*/ 690563 w 1286827"/>
                <a:gd name="connsiteY862" fmla="*/ 350520 h 459104"/>
                <a:gd name="connsiteX863" fmla="*/ 684848 w 1286827"/>
                <a:gd name="connsiteY863" fmla="*/ 344805 h 459104"/>
                <a:gd name="connsiteX864" fmla="*/ 687705 w 1286827"/>
                <a:gd name="connsiteY864" fmla="*/ 329565 h 459104"/>
                <a:gd name="connsiteX865" fmla="*/ 695325 w 1286827"/>
                <a:gd name="connsiteY865" fmla="*/ 324803 h 459104"/>
                <a:gd name="connsiteX866" fmla="*/ 701993 w 1286827"/>
                <a:gd name="connsiteY866" fmla="*/ 325755 h 459104"/>
                <a:gd name="connsiteX867" fmla="*/ 708660 w 1286827"/>
                <a:gd name="connsiteY867" fmla="*/ 326708 h 459104"/>
                <a:gd name="connsiteX868" fmla="*/ 715328 w 1286827"/>
                <a:gd name="connsiteY868" fmla="*/ 327660 h 459104"/>
                <a:gd name="connsiteX869" fmla="*/ 721995 w 1286827"/>
                <a:gd name="connsiteY869" fmla="*/ 328613 h 459104"/>
                <a:gd name="connsiteX870" fmla="*/ 660083 w 1286827"/>
                <a:gd name="connsiteY870" fmla="*/ 323850 h 459104"/>
                <a:gd name="connsiteX871" fmla="*/ 666750 w 1286827"/>
                <a:gd name="connsiteY871" fmla="*/ 330517 h 459104"/>
                <a:gd name="connsiteX872" fmla="*/ 663893 w 1286827"/>
                <a:gd name="connsiteY872" fmla="*/ 345758 h 459104"/>
                <a:gd name="connsiteX873" fmla="*/ 656273 w 1286827"/>
                <a:gd name="connsiteY873" fmla="*/ 350520 h 459104"/>
                <a:gd name="connsiteX874" fmla="*/ 654368 w 1286827"/>
                <a:gd name="connsiteY874" fmla="*/ 350520 h 459104"/>
                <a:gd name="connsiteX875" fmla="*/ 652463 w 1286827"/>
                <a:gd name="connsiteY875" fmla="*/ 350520 h 459104"/>
                <a:gd name="connsiteX876" fmla="*/ 650558 w 1286827"/>
                <a:gd name="connsiteY876" fmla="*/ 350520 h 459104"/>
                <a:gd name="connsiteX877" fmla="*/ 648653 w 1286827"/>
                <a:gd name="connsiteY877" fmla="*/ 350520 h 459104"/>
                <a:gd name="connsiteX878" fmla="*/ 643890 w 1286827"/>
                <a:gd name="connsiteY878" fmla="*/ 350520 h 459104"/>
                <a:gd name="connsiteX879" fmla="*/ 639128 w 1286827"/>
                <a:gd name="connsiteY879" fmla="*/ 350520 h 459104"/>
                <a:gd name="connsiteX880" fmla="*/ 634365 w 1286827"/>
                <a:gd name="connsiteY880" fmla="*/ 350520 h 459104"/>
                <a:gd name="connsiteX881" fmla="*/ 629603 w 1286827"/>
                <a:gd name="connsiteY881" fmla="*/ 350520 h 459104"/>
                <a:gd name="connsiteX882" fmla="*/ 623888 w 1286827"/>
                <a:gd name="connsiteY882" fmla="*/ 344805 h 459104"/>
                <a:gd name="connsiteX883" fmla="*/ 625793 w 1286827"/>
                <a:gd name="connsiteY883" fmla="*/ 329565 h 459104"/>
                <a:gd name="connsiteX884" fmla="*/ 633413 w 1286827"/>
                <a:gd name="connsiteY884" fmla="*/ 324803 h 459104"/>
                <a:gd name="connsiteX885" fmla="*/ 638175 w 1286827"/>
                <a:gd name="connsiteY885" fmla="*/ 324803 h 459104"/>
                <a:gd name="connsiteX886" fmla="*/ 642938 w 1286827"/>
                <a:gd name="connsiteY886" fmla="*/ 324803 h 459104"/>
                <a:gd name="connsiteX887" fmla="*/ 647700 w 1286827"/>
                <a:gd name="connsiteY887" fmla="*/ 324803 h 459104"/>
                <a:gd name="connsiteX888" fmla="*/ 652463 w 1286827"/>
                <a:gd name="connsiteY888" fmla="*/ 324803 h 459104"/>
                <a:gd name="connsiteX889" fmla="*/ 654368 w 1286827"/>
                <a:gd name="connsiteY889" fmla="*/ 324803 h 459104"/>
                <a:gd name="connsiteX890" fmla="*/ 656273 w 1286827"/>
                <a:gd name="connsiteY890" fmla="*/ 324803 h 459104"/>
                <a:gd name="connsiteX891" fmla="*/ 658178 w 1286827"/>
                <a:gd name="connsiteY891" fmla="*/ 324803 h 459104"/>
                <a:gd name="connsiteX892" fmla="*/ 660083 w 1286827"/>
                <a:gd name="connsiteY892" fmla="*/ 323850 h 459104"/>
                <a:gd name="connsiteX893" fmla="*/ 600075 w 1286827"/>
                <a:gd name="connsiteY893" fmla="*/ 319088 h 459104"/>
                <a:gd name="connsiteX894" fmla="*/ 605790 w 1286827"/>
                <a:gd name="connsiteY894" fmla="*/ 324803 h 459104"/>
                <a:gd name="connsiteX895" fmla="*/ 603885 w 1286827"/>
                <a:gd name="connsiteY895" fmla="*/ 340042 h 459104"/>
                <a:gd name="connsiteX896" fmla="*/ 596265 w 1286827"/>
                <a:gd name="connsiteY896" fmla="*/ 344805 h 459104"/>
                <a:gd name="connsiteX897" fmla="*/ 589598 w 1286827"/>
                <a:gd name="connsiteY897" fmla="*/ 344805 h 459104"/>
                <a:gd name="connsiteX898" fmla="*/ 583883 w 1286827"/>
                <a:gd name="connsiteY898" fmla="*/ 344805 h 459104"/>
                <a:gd name="connsiteX899" fmla="*/ 578168 w 1286827"/>
                <a:gd name="connsiteY899" fmla="*/ 344805 h 459104"/>
                <a:gd name="connsiteX900" fmla="*/ 572453 w 1286827"/>
                <a:gd name="connsiteY900" fmla="*/ 344805 h 459104"/>
                <a:gd name="connsiteX901" fmla="*/ 566738 w 1286827"/>
                <a:gd name="connsiteY901" fmla="*/ 339090 h 459104"/>
                <a:gd name="connsiteX902" fmla="*/ 568643 w 1286827"/>
                <a:gd name="connsiteY902" fmla="*/ 323850 h 459104"/>
                <a:gd name="connsiteX903" fmla="*/ 576263 w 1286827"/>
                <a:gd name="connsiteY903" fmla="*/ 319088 h 459104"/>
                <a:gd name="connsiteX904" fmla="*/ 581978 w 1286827"/>
                <a:gd name="connsiteY904" fmla="*/ 319088 h 459104"/>
                <a:gd name="connsiteX905" fmla="*/ 588645 w 1286827"/>
                <a:gd name="connsiteY905" fmla="*/ 319088 h 459104"/>
                <a:gd name="connsiteX906" fmla="*/ 595313 w 1286827"/>
                <a:gd name="connsiteY906" fmla="*/ 319088 h 459104"/>
                <a:gd name="connsiteX907" fmla="*/ 600075 w 1286827"/>
                <a:gd name="connsiteY907" fmla="*/ 319088 h 459104"/>
                <a:gd name="connsiteX908" fmla="*/ 542925 w 1286827"/>
                <a:gd name="connsiteY908" fmla="*/ 315278 h 459104"/>
                <a:gd name="connsiteX909" fmla="*/ 548640 w 1286827"/>
                <a:gd name="connsiteY909" fmla="*/ 320992 h 459104"/>
                <a:gd name="connsiteX910" fmla="*/ 546735 w 1286827"/>
                <a:gd name="connsiteY910" fmla="*/ 336233 h 459104"/>
                <a:gd name="connsiteX911" fmla="*/ 540068 w 1286827"/>
                <a:gd name="connsiteY911" fmla="*/ 340995 h 459104"/>
                <a:gd name="connsiteX912" fmla="*/ 534353 w 1286827"/>
                <a:gd name="connsiteY912" fmla="*/ 340995 h 459104"/>
                <a:gd name="connsiteX913" fmla="*/ 528638 w 1286827"/>
                <a:gd name="connsiteY913" fmla="*/ 340995 h 459104"/>
                <a:gd name="connsiteX914" fmla="*/ 522923 w 1286827"/>
                <a:gd name="connsiteY914" fmla="*/ 340995 h 459104"/>
                <a:gd name="connsiteX915" fmla="*/ 517208 w 1286827"/>
                <a:gd name="connsiteY915" fmla="*/ 340995 h 459104"/>
                <a:gd name="connsiteX916" fmla="*/ 511493 w 1286827"/>
                <a:gd name="connsiteY916" fmla="*/ 335280 h 459104"/>
                <a:gd name="connsiteX917" fmla="*/ 513398 w 1286827"/>
                <a:gd name="connsiteY917" fmla="*/ 320040 h 459104"/>
                <a:gd name="connsiteX918" fmla="*/ 520065 w 1286827"/>
                <a:gd name="connsiteY918" fmla="*/ 314325 h 459104"/>
                <a:gd name="connsiteX919" fmla="*/ 525780 w 1286827"/>
                <a:gd name="connsiteY919" fmla="*/ 314325 h 459104"/>
                <a:gd name="connsiteX920" fmla="*/ 531495 w 1286827"/>
                <a:gd name="connsiteY920" fmla="*/ 314325 h 459104"/>
                <a:gd name="connsiteX921" fmla="*/ 537210 w 1286827"/>
                <a:gd name="connsiteY921" fmla="*/ 314325 h 459104"/>
                <a:gd name="connsiteX922" fmla="*/ 542925 w 1286827"/>
                <a:gd name="connsiteY922" fmla="*/ 315278 h 459104"/>
                <a:gd name="connsiteX923" fmla="*/ 488633 w 1286827"/>
                <a:gd name="connsiteY923" fmla="*/ 311467 h 459104"/>
                <a:gd name="connsiteX924" fmla="*/ 494348 w 1286827"/>
                <a:gd name="connsiteY924" fmla="*/ 317183 h 459104"/>
                <a:gd name="connsiteX925" fmla="*/ 492443 w 1286827"/>
                <a:gd name="connsiteY925" fmla="*/ 332422 h 459104"/>
                <a:gd name="connsiteX926" fmla="*/ 485775 w 1286827"/>
                <a:gd name="connsiteY926" fmla="*/ 337185 h 459104"/>
                <a:gd name="connsiteX927" fmla="*/ 480060 w 1286827"/>
                <a:gd name="connsiteY927" fmla="*/ 337185 h 459104"/>
                <a:gd name="connsiteX928" fmla="*/ 474345 w 1286827"/>
                <a:gd name="connsiteY928" fmla="*/ 337185 h 459104"/>
                <a:gd name="connsiteX929" fmla="*/ 468630 w 1286827"/>
                <a:gd name="connsiteY929" fmla="*/ 337185 h 459104"/>
                <a:gd name="connsiteX930" fmla="*/ 462915 w 1286827"/>
                <a:gd name="connsiteY930" fmla="*/ 337185 h 459104"/>
                <a:gd name="connsiteX931" fmla="*/ 458153 w 1286827"/>
                <a:gd name="connsiteY931" fmla="*/ 331470 h 459104"/>
                <a:gd name="connsiteX932" fmla="*/ 460058 w 1286827"/>
                <a:gd name="connsiteY932" fmla="*/ 316230 h 459104"/>
                <a:gd name="connsiteX933" fmla="*/ 466725 w 1286827"/>
                <a:gd name="connsiteY933" fmla="*/ 310515 h 459104"/>
                <a:gd name="connsiteX934" fmla="*/ 472440 w 1286827"/>
                <a:gd name="connsiteY934" fmla="*/ 310515 h 459104"/>
                <a:gd name="connsiteX935" fmla="*/ 478155 w 1286827"/>
                <a:gd name="connsiteY935" fmla="*/ 310515 h 459104"/>
                <a:gd name="connsiteX936" fmla="*/ 483870 w 1286827"/>
                <a:gd name="connsiteY936" fmla="*/ 310515 h 459104"/>
                <a:gd name="connsiteX937" fmla="*/ 488633 w 1286827"/>
                <a:gd name="connsiteY937" fmla="*/ 311467 h 459104"/>
                <a:gd name="connsiteX938" fmla="*/ 438150 w 1286827"/>
                <a:gd name="connsiteY938" fmla="*/ 309563 h 459104"/>
                <a:gd name="connsiteX939" fmla="*/ 442913 w 1286827"/>
                <a:gd name="connsiteY939" fmla="*/ 315278 h 459104"/>
                <a:gd name="connsiteX940" fmla="*/ 441008 w 1286827"/>
                <a:gd name="connsiteY940" fmla="*/ 330517 h 459104"/>
                <a:gd name="connsiteX941" fmla="*/ 435293 w 1286827"/>
                <a:gd name="connsiteY941" fmla="*/ 336233 h 459104"/>
                <a:gd name="connsiteX942" fmla="*/ 429578 w 1286827"/>
                <a:gd name="connsiteY942" fmla="*/ 336233 h 459104"/>
                <a:gd name="connsiteX943" fmla="*/ 423863 w 1286827"/>
                <a:gd name="connsiteY943" fmla="*/ 336233 h 459104"/>
                <a:gd name="connsiteX944" fmla="*/ 419100 w 1286827"/>
                <a:gd name="connsiteY944" fmla="*/ 336233 h 459104"/>
                <a:gd name="connsiteX945" fmla="*/ 414338 w 1286827"/>
                <a:gd name="connsiteY945" fmla="*/ 336233 h 459104"/>
                <a:gd name="connsiteX946" fmla="*/ 409575 w 1286827"/>
                <a:gd name="connsiteY946" fmla="*/ 330517 h 459104"/>
                <a:gd name="connsiteX947" fmla="*/ 411480 w 1286827"/>
                <a:gd name="connsiteY947" fmla="*/ 315278 h 459104"/>
                <a:gd name="connsiteX948" fmla="*/ 417195 w 1286827"/>
                <a:gd name="connsiteY948" fmla="*/ 309563 h 459104"/>
                <a:gd name="connsiteX949" fmla="*/ 421958 w 1286827"/>
                <a:gd name="connsiteY949" fmla="*/ 309563 h 459104"/>
                <a:gd name="connsiteX950" fmla="*/ 427673 w 1286827"/>
                <a:gd name="connsiteY950" fmla="*/ 309563 h 459104"/>
                <a:gd name="connsiteX951" fmla="*/ 433388 w 1286827"/>
                <a:gd name="connsiteY951" fmla="*/ 309563 h 459104"/>
                <a:gd name="connsiteX952" fmla="*/ 438150 w 1286827"/>
                <a:gd name="connsiteY952" fmla="*/ 309563 h 459104"/>
                <a:gd name="connsiteX953" fmla="*/ 389573 w 1286827"/>
                <a:gd name="connsiteY953" fmla="*/ 308610 h 459104"/>
                <a:gd name="connsiteX954" fmla="*/ 394335 w 1286827"/>
                <a:gd name="connsiteY954" fmla="*/ 314325 h 459104"/>
                <a:gd name="connsiteX955" fmla="*/ 393383 w 1286827"/>
                <a:gd name="connsiteY955" fmla="*/ 329565 h 459104"/>
                <a:gd name="connsiteX956" fmla="*/ 387668 w 1286827"/>
                <a:gd name="connsiteY956" fmla="*/ 335280 h 459104"/>
                <a:gd name="connsiteX957" fmla="*/ 382905 w 1286827"/>
                <a:gd name="connsiteY957" fmla="*/ 335280 h 459104"/>
                <a:gd name="connsiteX958" fmla="*/ 378143 w 1286827"/>
                <a:gd name="connsiteY958" fmla="*/ 335280 h 459104"/>
                <a:gd name="connsiteX959" fmla="*/ 373380 w 1286827"/>
                <a:gd name="connsiteY959" fmla="*/ 335280 h 459104"/>
                <a:gd name="connsiteX960" fmla="*/ 368618 w 1286827"/>
                <a:gd name="connsiteY960" fmla="*/ 335280 h 459104"/>
                <a:gd name="connsiteX961" fmla="*/ 363855 w 1286827"/>
                <a:gd name="connsiteY961" fmla="*/ 329565 h 459104"/>
                <a:gd name="connsiteX962" fmla="*/ 364808 w 1286827"/>
                <a:gd name="connsiteY962" fmla="*/ 314325 h 459104"/>
                <a:gd name="connsiteX963" fmla="*/ 370523 w 1286827"/>
                <a:gd name="connsiteY963" fmla="*/ 308610 h 459104"/>
                <a:gd name="connsiteX964" fmla="*/ 375285 w 1286827"/>
                <a:gd name="connsiteY964" fmla="*/ 308610 h 459104"/>
                <a:gd name="connsiteX965" fmla="*/ 380048 w 1286827"/>
                <a:gd name="connsiteY965" fmla="*/ 308610 h 459104"/>
                <a:gd name="connsiteX966" fmla="*/ 384810 w 1286827"/>
                <a:gd name="connsiteY966" fmla="*/ 308610 h 459104"/>
                <a:gd name="connsiteX967" fmla="*/ 389573 w 1286827"/>
                <a:gd name="connsiteY967" fmla="*/ 308610 h 459104"/>
                <a:gd name="connsiteX968" fmla="*/ 343853 w 1286827"/>
                <a:gd name="connsiteY968" fmla="*/ 308610 h 459104"/>
                <a:gd name="connsiteX969" fmla="*/ 348615 w 1286827"/>
                <a:gd name="connsiteY969" fmla="*/ 314325 h 459104"/>
                <a:gd name="connsiteX970" fmla="*/ 347663 w 1286827"/>
                <a:gd name="connsiteY970" fmla="*/ 329565 h 459104"/>
                <a:gd name="connsiteX971" fmla="*/ 341948 w 1286827"/>
                <a:gd name="connsiteY971" fmla="*/ 335280 h 459104"/>
                <a:gd name="connsiteX972" fmla="*/ 337185 w 1286827"/>
                <a:gd name="connsiteY972" fmla="*/ 335280 h 459104"/>
                <a:gd name="connsiteX973" fmla="*/ 332423 w 1286827"/>
                <a:gd name="connsiteY973" fmla="*/ 335280 h 459104"/>
                <a:gd name="connsiteX974" fmla="*/ 327660 w 1286827"/>
                <a:gd name="connsiteY974" fmla="*/ 335280 h 459104"/>
                <a:gd name="connsiteX975" fmla="*/ 322898 w 1286827"/>
                <a:gd name="connsiteY975" fmla="*/ 335280 h 459104"/>
                <a:gd name="connsiteX976" fmla="*/ 318135 w 1286827"/>
                <a:gd name="connsiteY976" fmla="*/ 329565 h 459104"/>
                <a:gd name="connsiteX977" fmla="*/ 319088 w 1286827"/>
                <a:gd name="connsiteY977" fmla="*/ 314325 h 459104"/>
                <a:gd name="connsiteX978" fmla="*/ 323850 w 1286827"/>
                <a:gd name="connsiteY978" fmla="*/ 308610 h 459104"/>
                <a:gd name="connsiteX979" fmla="*/ 328613 w 1286827"/>
                <a:gd name="connsiteY979" fmla="*/ 308610 h 459104"/>
                <a:gd name="connsiteX980" fmla="*/ 333375 w 1286827"/>
                <a:gd name="connsiteY980" fmla="*/ 308610 h 459104"/>
                <a:gd name="connsiteX981" fmla="*/ 338138 w 1286827"/>
                <a:gd name="connsiteY981" fmla="*/ 308610 h 459104"/>
                <a:gd name="connsiteX982" fmla="*/ 343853 w 1286827"/>
                <a:gd name="connsiteY982" fmla="*/ 308610 h 459104"/>
                <a:gd name="connsiteX983" fmla="*/ 300990 w 1286827"/>
                <a:gd name="connsiteY983" fmla="*/ 309563 h 459104"/>
                <a:gd name="connsiteX984" fmla="*/ 305753 w 1286827"/>
                <a:gd name="connsiteY984" fmla="*/ 315278 h 459104"/>
                <a:gd name="connsiteX985" fmla="*/ 304800 w 1286827"/>
                <a:gd name="connsiteY985" fmla="*/ 330517 h 459104"/>
                <a:gd name="connsiteX986" fmla="*/ 300038 w 1286827"/>
                <a:gd name="connsiteY986" fmla="*/ 336233 h 459104"/>
                <a:gd name="connsiteX987" fmla="*/ 295275 w 1286827"/>
                <a:gd name="connsiteY987" fmla="*/ 336233 h 459104"/>
                <a:gd name="connsiteX988" fmla="*/ 290513 w 1286827"/>
                <a:gd name="connsiteY988" fmla="*/ 336233 h 459104"/>
                <a:gd name="connsiteX989" fmla="*/ 285750 w 1286827"/>
                <a:gd name="connsiteY989" fmla="*/ 336233 h 459104"/>
                <a:gd name="connsiteX990" fmla="*/ 280988 w 1286827"/>
                <a:gd name="connsiteY990" fmla="*/ 336233 h 459104"/>
                <a:gd name="connsiteX991" fmla="*/ 277178 w 1286827"/>
                <a:gd name="connsiteY991" fmla="*/ 330517 h 459104"/>
                <a:gd name="connsiteX992" fmla="*/ 278130 w 1286827"/>
                <a:gd name="connsiteY992" fmla="*/ 315278 h 459104"/>
                <a:gd name="connsiteX993" fmla="*/ 282893 w 1286827"/>
                <a:gd name="connsiteY993" fmla="*/ 309563 h 459104"/>
                <a:gd name="connsiteX994" fmla="*/ 287655 w 1286827"/>
                <a:gd name="connsiteY994" fmla="*/ 309563 h 459104"/>
                <a:gd name="connsiteX995" fmla="*/ 292418 w 1286827"/>
                <a:gd name="connsiteY995" fmla="*/ 309563 h 459104"/>
                <a:gd name="connsiteX996" fmla="*/ 297180 w 1286827"/>
                <a:gd name="connsiteY996" fmla="*/ 309563 h 459104"/>
                <a:gd name="connsiteX997" fmla="*/ 300990 w 1286827"/>
                <a:gd name="connsiteY997" fmla="*/ 309563 h 459104"/>
                <a:gd name="connsiteX998" fmla="*/ 260985 w 1286827"/>
                <a:gd name="connsiteY998" fmla="*/ 311467 h 459104"/>
                <a:gd name="connsiteX999" fmla="*/ 264795 w 1286827"/>
                <a:gd name="connsiteY999" fmla="*/ 317183 h 459104"/>
                <a:gd name="connsiteX1000" fmla="*/ 263843 w 1286827"/>
                <a:gd name="connsiteY1000" fmla="*/ 332422 h 459104"/>
                <a:gd name="connsiteX1001" fmla="*/ 259080 w 1286827"/>
                <a:gd name="connsiteY1001" fmla="*/ 338138 h 459104"/>
                <a:gd name="connsiteX1002" fmla="*/ 255270 w 1286827"/>
                <a:gd name="connsiteY1002" fmla="*/ 338138 h 459104"/>
                <a:gd name="connsiteX1003" fmla="*/ 251460 w 1286827"/>
                <a:gd name="connsiteY1003" fmla="*/ 338138 h 459104"/>
                <a:gd name="connsiteX1004" fmla="*/ 247650 w 1286827"/>
                <a:gd name="connsiteY1004" fmla="*/ 338138 h 459104"/>
                <a:gd name="connsiteX1005" fmla="*/ 243840 w 1286827"/>
                <a:gd name="connsiteY1005" fmla="*/ 338138 h 459104"/>
                <a:gd name="connsiteX1006" fmla="*/ 240030 w 1286827"/>
                <a:gd name="connsiteY1006" fmla="*/ 333375 h 459104"/>
                <a:gd name="connsiteX1007" fmla="*/ 240983 w 1286827"/>
                <a:gd name="connsiteY1007" fmla="*/ 318135 h 459104"/>
                <a:gd name="connsiteX1008" fmla="*/ 245745 w 1286827"/>
                <a:gd name="connsiteY1008" fmla="*/ 312420 h 459104"/>
                <a:gd name="connsiteX1009" fmla="*/ 249555 w 1286827"/>
                <a:gd name="connsiteY1009" fmla="*/ 312420 h 459104"/>
                <a:gd name="connsiteX1010" fmla="*/ 253365 w 1286827"/>
                <a:gd name="connsiteY1010" fmla="*/ 312420 h 459104"/>
                <a:gd name="connsiteX1011" fmla="*/ 257175 w 1286827"/>
                <a:gd name="connsiteY1011" fmla="*/ 312420 h 459104"/>
                <a:gd name="connsiteX1012" fmla="*/ 260985 w 1286827"/>
                <a:gd name="connsiteY1012" fmla="*/ 311467 h 459104"/>
                <a:gd name="connsiteX1013" fmla="*/ 223838 w 1286827"/>
                <a:gd name="connsiteY1013" fmla="*/ 313372 h 459104"/>
                <a:gd name="connsiteX1014" fmla="*/ 227648 w 1286827"/>
                <a:gd name="connsiteY1014" fmla="*/ 319088 h 459104"/>
                <a:gd name="connsiteX1015" fmla="*/ 226695 w 1286827"/>
                <a:gd name="connsiteY1015" fmla="*/ 334328 h 459104"/>
                <a:gd name="connsiteX1016" fmla="*/ 222885 w 1286827"/>
                <a:gd name="connsiteY1016" fmla="*/ 340042 h 459104"/>
                <a:gd name="connsiteX1017" fmla="*/ 219075 w 1286827"/>
                <a:gd name="connsiteY1017" fmla="*/ 340042 h 459104"/>
                <a:gd name="connsiteX1018" fmla="*/ 215265 w 1286827"/>
                <a:gd name="connsiteY1018" fmla="*/ 340042 h 459104"/>
                <a:gd name="connsiteX1019" fmla="*/ 211455 w 1286827"/>
                <a:gd name="connsiteY1019" fmla="*/ 340042 h 459104"/>
                <a:gd name="connsiteX1020" fmla="*/ 207645 w 1286827"/>
                <a:gd name="connsiteY1020" fmla="*/ 340042 h 459104"/>
                <a:gd name="connsiteX1021" fmla="*/ 203835 w 1286827"/>
                <a:gd name="connsiteY1021" fmla="*/ 335280 h 459104"/>
                <a:gd name="connsiteX1022" fmla="*/ 204788 w 1286827"/>
                <a:gd name="connsiteY1022" fmla="*/ 320040 h 459104"/>
                <a:gd name="connsiteX1023" fmla="*/ 208598 w 1286827"/>
                <a:gd name="connsiteY1023" fmla="*/ 314325 h 459104"/>
                <a:gd name="connsiteX1024" fmla="*/ 212408 w 1286827"/>
                <a:gd name="connsiteY1024" fmla="*/ 314325 h 459104"/>
                <a:gd name="connsiteX1025" fmla="*/ 216218 w 1286827"/>
                <a:gd name="connsiteY1025" fmla="*/ 314325 h 459104"/>
                <a:gd name="connsiteX1026" fmla="*/ 220028 w 1286827"/>
                <a:gd name="connsiteY1026" fmla="*/ 314325 h 459104"/>
                <a:gd name="connsiteX1027" fmla="*/ 223838 w 1286827"/>
                <a:gd name="connsiteY1027" fmla="*/ 313372 h 459104"/>
                <a:gd name="connsiteX1028" fmla="*/ 189548 w 1286827"/>
                <a:gd name="connsiteY1028" fmla="*/ 317183 h 459104"/>
                <a:gd name="connsiteX1029" fmla="*/ 193358 w 1286827"/>
                <a:gd name="connsiteY1029" fmla="*/ 321945 h 459104"/>
                <a:gd name="connsiteX1030" fmla="*/ 192405 w 1286827"/>
                <a:gd name="connsiteY1030" fmla="*/ 337185 h 459104"/>
                <a:gd name="connsiteX1031" fmla="*/ 188595 w 1286827"/>
                <a:gd name="connsiteY1031" fmla="*/ 342900 h 459104"/>
                <a:gd name="connsiteX1032" fmla="*/ 184785 w 1286827"/>
                <a:gd name="connsiteY1032" fmla="*/ 342900 h 459104"/>
                <a:gd name="connsiteX1033" fmla="*/ 180975 w 1286827"/>
                <a:gd name="connsiteY1033" fmla="*/ 342900 h 459104"/>
                <a:gd name="connsiteX1034" fmla="*/ 177165 w 1286827"/>
                <a:gd name="connsiteY1034" fmla="*/ 342900 h 459104"/>
                <a:gd name="connsiteX1035" fmla="*/ 173355 w 1286827"/>
                <a:gd name="connsiteY1035" fmla="*/ 342900 h 459104"/>
                <a:gd name="connsiteX1036" fmla="*/ 169545 w 1286827"/>
                <a:gd name="connsiteY1036" fmla="*/ 338138 h 459104"/>
                <a:gd name="connsiteX1037" fmla="*/ 169545 w 1286827"/>
                <a:gd name="connsiteY1037" fmla="*/ 322897 h 459104"/>
                <a:gd name="connsiteX1038" fmla="*/ 173355 w 1286827"/>
                <a:gd name="connsiteY1038" fmla="*/ 317183 h 459104"/>
                <a:gd name="connsiteX1039" fmla="*/ 177165 w 1286827"/>
                <a:gd name="connsiteY1039" fmla="*/ 317183 h 459104"/>
                <a:gd name="connsiteX1040" fmla="*/ 180975 w 1286827"/>
                <a:gd name="connsiteY1040" fmla="*/ 317183 h 459104"/>
                <a:gd name="connsiteX1041" fmla="*/ 184785 w 1286827"/>
                <a:gd name="connsiteY1041" fmla="*/ 317183 h 459104"/>
                <a:gd name="connsiteX1042" fmla="*/ 189548 w 1286827"/>
                <a:gd name="connsiteY1042" fmla="*/ 317183 h 459104"/>
                <a:gd name="connsiteX1043" fmla="*/ 158115 w 1286827"/>
                <a:gd name="connsiteY1043" fmla="*/ 321945 h 459104"/>
                <a:gd name="connsiteX1044" fmla="*/ 160973 w 1286827"/>
                <a:gd name="connsiteY1044" fmla="*/ 326708 h 459104"/>
                <a:gd name="connsiteX1045" fmla="*/ 160973 w 1286827"/>
                <a:gd name="connsiteY1045" fmla="*/ 341947 h 459104"/>
                <a:gd name="connsiteX1046" fmla="*/ 157163 w 1286827"/>
                <a:gd name="connsiteY1046" fmla="*/ 347663 h 459104"/>
                <a:gd name="connsiteX1047" fmla="*/ 154305 w 1286827"/>
                <a:gd name="connsiteY1047" fmla="*/ 348615 h 459104"/>
                <a:gd name="connsiteX1048" fmla="*/ 151448 w 1286827"/>
                <a:gd name="connsiteY1048" fmla="*/ 349567 h 459104"/>
                <a:gd name="connsiteX1049" fmla="*/ 148590 w 1286827"/>
                <a:gd name="connsiteY1049" fmla="*/ 350520 h 459104"/>
                <a:gd name="connsiteX1050" fmla="*/ 145733 w 1286827"/>
                <a:gd name="connsiteY1050" fmla="*/ 351472 h 459104"/>
                <a:gd name="connsiteX1051" fmla="*/ 142875 w 1286827"/>
                <a:gd name="connsiteY1051" fmla="*/ 346710 h 459104"/>
                <a:gd name="connsiteX1052" fmla="*/ 142875 w 1286827"/>
                <a:gd name="connsiteY1052" fmla="*/ 331470 h 459104"/>
                <a:gd name="connsiteX1053" fmla="*/ 146685 w 1286827"/>
                <a:gd name="connsiteY1053" fmla="*/ 324803 h 459104"/>
                <a:gd name="connsiteX1054" fmla="*/ 149543 w 1286827"/>
                <a:gd name="connsiteY1054" fmla="*/ 323850 h 459104"/>
                <a:gd name="connsiteX1055" fmla="*/ 152400 w 1286827"/>
                <a:gd name="connsiteY1055" fmla="*/ 322897 h 459104"/>
                <a:gd name="connsiteX1056" fmla="*/ 155258 w 1286827"/>
                <a:gd name="connsiteY1056" fmla="*/ 321945 h 459104"/>
                <a:gd name="connsiteX1057" fmla="*/ 158115 w 1286827"/>
                <a:gd name="connsiteY1057" fmla="*/ 321945 h 459104"/>
                <a:gd name="connsiteX1058" fmla="*/ 129540 w 1286827"/>
                <a:gd name="connsiteY1058" fmla="*/ 327660 h 459104"/>
                <a:gd name="connsiteX1059" fmla="*/ 132398 w 1286827"/>
                <a:gd name="connsiteY1059" fmla="*/ 332422 h 459104"/>
                <a:gd name="connsiteX1060" fmla="*/ 132398 w 1286827"/>
                <a:gd name="connsiteY1060" fmla="*/ 348615 h 459104"/>
                <a:gd name="connsiteX1061" fmla="*/ 129540 w 1286827"/>
                <a:gd name="connsiteY1061" fmla="*/ 355283 h 459104"/>
                <a:gd name="connsiteX1062" fmla="*/ 126683 w 1286827"/>
                <a:gd name="connsiteY1062" fmla="*/ 356235 h 459104"/>
                <a:gd name="connsiteX1063" fmla="*/ 123825 w 1286827"/>
                <a:gd name="connsiteY1063" fmla="*/ 357188 h 459104"/>
                <a:gd name="connsiteX1064" fmla="*/ 120968 w 1286827"/>
                <a:gd name="connsiteY1064" fmla="*/ 358140 h 459104"/>
                <a:gd name="connsiteX1065" fmla="*/ 118110 w 1286827"/>
                <a:gd name="connsiteY1065" fmla="*/ 359092 h 459104"/>
                <a:gd name="connsiteX1066" fmla="*/ 115253 w 1286827"/>
                <a:gd name="connsiteY1066" fmla="*/ 354330 h 459104"/>
                <a:gd name="connsiteX1067" fmla="*/ 115253 w 1286827"/>
                <a:gd name="connsiteY1067" fmla="*/ 338138 h 459104"/>
                <a:gd name="connsiteX1068" fmla="*/ 118110 w 1286827"/>
                <a:gd name="connsiteY1068" fmla="*/ 331470 h 459104"/>
                <a:gd name="connsiteX1069" fmla="*/ 120968 w 1286827"/>
                <a:gd name="connsiteY1069" fmla="*/ 330517 h 459104"/>
                <a:gd name="connsiteX1070" fmla="*/ 123825 w 1286827"/>
                <a:gd name="connsiteY1070" fmla="*/ 329565 h 459104"/>
                <a:gd name="connsiteX1071" fmla="*/ 126683 w 1286827"/>
                <a:gd name="connsiteY1071" fmla="*/ 328613 h 459104"/>
                <a:gd name="connsiteX1072" fmla="*/ 129540 w 1286827"/>
                <a:gd name="connsiteY1072" fmla="*/ 327660 h 459104"/>
                <a:gd name="connsiteX1073" fmla="*/ 102870 w 1286827"/>
                <a:gd name="connsiteY1073" fmla="*/ 333375 h 459104"/>
                <a:gd name="connsiteX1074" fmla="*/ 105728 w 1286827"/>
                <a:gd name="connsiteY1074" fmla="*/ 338138 h 459104"/>
                <a:gd name="connsiteX1075" fmla="*/ 105728 w 1286827"/>
                <a:gd name="connsiteY1075" fmla="*/ 354330 h 459104"/>
                <a:gd name="connsiteX1076" fmla="*/ 102870 w 1286827"/>
                <a:gd name="connsiteY1076" fmla="*/ 360997 h 459104"/>
                <a:gd name="connsiteX1077" fmla="*/ 100013 w 1286827"/>
                <a:gd name="connsiteY1077" fmla="*/ 361950 h 459104"/>
                <a:gd name="connsiteX1078" fmla="*/ 97155 w 1286827"/>
                <a:gd name="connsiteY1078" fmla="*/ 362903 h 459104"/>
                <a:gd name="connsiteX1079" fmla="*/ 94298 w 1286827"/>
                <a:gd name="connsiteY1079" fmla="*/ 363855 h 459104"/>
                <a:gd name="connsiteX1080" fmla="*/ 91440 w 1286827"/>
                <a:gd name="connsiteY1080" fmla="*/ 364808 h 459104"/>
                <a:gd name="connsiteX1081" fmla="*/ 88583 w 1286827"/>
                <a:gd name="connsiteY1081" fmla="*/ 360045 h 459104"/>
                <a:gd name="connsiteX1082" fmla="*/ 88583 w 1286827"/>
                <a:gd name="connsiteY1082" fmla="*/ 343853 h 459104"/>
                <a:gd name="connsiteX1083" fmla="*/ 91440 w 1286827"/>
                <a:gd name="connsiteY1083" fmla="*/ 337185 h 459104"/>
                <a:gd name="connsiteX1084" fmla="*/ 94298 w 1286827"/>
                <a:gd name="connsiteY1084" fmla="*/ 336233 h 459104"/>
                <a:gd name="connsiteX1085" fmla="*/ 97155 w 1286827"/>
                <a:gd name="connsiteY1085" fmla="*/ 335280 h 459104"/>
                <a:gd name="connsiteX1086" fmla="*/ 100013 w 1286827"/>
                <a:gd name="connsiteY1086" fmla="*/ 334328 h 459104"/>
                <a:gd name="connsiteX1087" fmla="*/ 102870 w 1286827"/>
                <a:gd name="connsiteY1087" fmla="*/ 333375 h 459104"/>
                <a:gd name="connsiteX1088" fmla="*/ 80010 w 1286827"/>
                <a:gd name="connsiteY1088" fmla="*/ 340995 h 459104"/>
                <a:gd name="connsiteX1089" fmla="*/ 82868 w 1286827"/>
                <a:gd name="connsiteY1089" fmla="*/ 345758 h 459104"/>
                <a:gd name="connsiteX1090" fmla="*/ 82868 w 1286827"/>
                <a:gd name="connsiteY1090" fmla="*/ 361950 h 459104"/>
                <a:gd name="connsiteX1091" fmla="*/ 80010 w 1286827"/>
                <a:gd name="connsiteY1091" fmla="*/ 368617 h 459104"/>
                <a:gd name="connsiteX1092" fmla="*/ 78105 w 1286827"/>
                <a:gd name="connsiteY1092" fmla="*/ 369570 h 459104"/>
                <a:gd name="connsiteX1093" fmla="*/ 76200 w 1286827"/>
                <a:gd name="connsiteY1093" fmla="*/ 370522 h 459104"/>
                <a:gd name="connsiteX1094" fmla="*/ 74295 w 1286827"/>
                <a:gd name="connsiteY1094" fmla="*/ 371475 h 459104"/>
                <a:gd name="connsiteX1095" fmla="*/ 72390 w 1286827"/>
                <a:gd name="connsiteY1095" fmla="*/ 372428 h 459104"/>
                <a:gd name="connsiteX1096" fmla="*/ 70485 w 1286827"/>
                <a:gd name="connsiteY1096" fmla="*/ 367665 h 459104"/>
                <a:gd name="connsiteX1097" fmla="*/ 70485 w 1286827"/>
                <a:gd name="connsiteY1097" fmla="*/ 351472 h 459104"/>
                <a:gd name="connsiteX1098" fmla="*/ 72390 w 1286827"/>
                <a:gd name="connsiteY1098" fmla="*/ 344805 h 459104"/>
                <a:gd name="connsiteX1099" fmla="*/ 74295 w 1286827"/>
                <a:gd name="connsiteY1099" fmla="*/ 343853 h 459104"/>
                <a:gd name="connsiteX1100" fmla="*/ 76200 w 1286827"/>
                <a:gd name="connsiteY1100" fmla="*/ 342900 h 459104"/>
                <a:gd name="connsiteX1101" fmla="*/ 78105 w 1286827"/>
                <a:gd name="connsiteY1101" fmla="*/ 341947 h 459104"/>
                <a:gd name="connsiteX1102" fmla="*/ 80010 w 1286827"/>
                <a:gd name="connsiteY1102" fmla="*/ 340995 h 459104"/>
                <a:gd name="connsiteX1103" fmla="*/ 60008 w 1286827"/>
                <a:gd name="connsiteY1103" fmla="*/ 349567 h 459104"/>
                <a:gd name="connsiteX1104" fmla="*/ 61913 w 1286827"/>
                <a:gd name="connsiteY1104" fmla="*/ 354330 h 459104"/>
                <a:gd name="connsiteX1105" fmla="*/ 61913 w 1286827"/>
                <a:gd name="connsiteY1105" fmla="*/ 370522 h 459104"/>
                <a:gd name="connsiteX1106" fmla="*/ 60008 w 1286827"/>
                <a:gd name="connsiteY1106" fmla="*/ 377190 h 459104"/>
                <a:gd name="connsiteX1107" fmla="*/ 58103 w 1286827"/>
                <a:gd name="connsiteY1107" fmla="*/ 378142 h 459104"/>
                <a:gd name="connsiteX1108" fmla="*/ 56198 w 1286827"/>
                <a:gd name="connsiteY1108" fmla="*/ 379095 h 459104"/>
                <a:gd name="connsiteX1109" fmla="*/ 54293 w 1286827"/>
                <a:gd name="connsiteY1109" fmla="*/ 380047 h 459104"/>
                <a:gd name="connsiteX1110" fmla="*/ 52388 w 1286827"/>
                <a:gd name="connsiteY1110" fmla="*/ 381000 h 459104"/>
                <a:gd name="connsiteX1111" fmla="*/ 50483 w 1286827"/>
                <a:gd name="connsiteY1111" fmla="*/ 376238 h 459104"/>
                <a:gd name="connsiteX1112" fmla="*/ 50483 w 1286827"/>
                <a:gd name="connsiteY1112" fmla="*/ 360045 h 459104"/>
                <a:gd name="connsiteX1113" fmla="*/ 52388 w 1286827"/>
                <a:gd name="connsiteY1113" fmla="*/ 353378 h 459104"/>
                <a:gd name="connsiteX1114" fmla="*/ 54293 w 1286827"/>
                <a:gd name="connsiteY1114" fmla="*/ 352425 h 459104"/>
                <a:gd name="connsiteX1115" fmla="*/ 56198 w 1286827"/>
                <a:gd name="connsiteY1115" fmla="*/ 351472 h 459104"/>
                <a:gd name="connsiteX1116" fmla="*/ 58103 w 1286827"/>
                <a:gd name="connsiteY1116" fmla="*/ 350520 h 459104"/>
                <a:gd name="connsiteX1117" fmla="*/ 60008 w 1286827"/>
                <a:gd name="connsiteY1117" fmla="*/ 349567 h 459104"/>
                <a:gd name="connsiteX1118" fmla="*/ 39053 w 1286827"/>
                <a:gd name="connsiteY1118" fmla="*/ 361950 h 459104"/>
                <a:gd name="connsiteX1119" fmla="*/ 41910 w 1286827"/>
                <a:gd name="connsiteY1119" fmla="*/ 365760 h 459104"/>
                <a:gd name="connsiteX1120" fmla="*/ 41910 w 1286827"/>
                <a:gd name="connsiteY1120" fmla="*/ 381953 h 459104"/>
                <a:gd name="connsiteX1121" fmla="*/ 39053 w 1286827"/>
                <a:gd name="connsiteY1121" fmla="*/ 389572 h 459104"/>
                <a:gd name="connsiteX1122" fmla="*/ 36195 w 1286827"/>
                <a:gd name="connsiteY1122" fmla="*/ 391478 h 459104"/>
                <a:gd name="connsiteX1123" fmla="*/ 33338 w 1286827"/>
                <a:gd name="connsiteY1123" fmla="*/ 393383 h 459104"/>
                <a:gd name="connsiteX1124" fmla="*/ 30480 w 1286827"/>
                <a:gd name="connsiteY1124" fmla="*/ 395288 h 459104"/>
                <a:gd name="connsiteX1125" fmla="*/ 27623 w 1286827"/>
                <a:gd name="connsiteY1125" fmla="*/ 397192 h 459104"/>
                <a:gd name="connsiteX1126" fmla="*/ 24765 w 1286827"/>
                <a:gd name="connsiteY1126" fmla="*/ 394335 h 459104"/>
                <a:gd name="connsiteX1127" fmla="*/ 24765 w 1286827"/>
                <a:gd name="connsiteY1127" fmla="*/ 378142 h 459104"/>
                <a:gd name="connsiteX1128" fmla="*/ 27623 w 1286827"/>
                <a:gd name="connsiteY1128" fmla="*/ 370522 h 459104"/>
                <a:gd name="connsiteX1129" fmla="*/ 30480 w 1286827"/>
                <a:gd name="connsiteY1129" fmla="*/ 368617 h 459104"/>
                <a:gd name="connsiteX1130" fmla="*/ 33338 w 1286827"/>
                <a:gd name="connsiteY1130" fmla="*/ 366713 h 459104"/>
                <a:gd name="connsiteX1131" fmla="*/ 36195 w 1286827"/>
                <a:gd name="connsiteY1131" fmla="*/ 364808 h 459104"/>
                <a:gd name="connsiteX1132" fmla="*/ 39053 w 1286827"/>
                <a:gd name="connsiteY1132" fmla="*/ 361950 h 459104"/>
                <a:gd name="connsiteX1133" fmla="*/ 17145 w 1286827"/>
                <a:gd name="connsiteY1133" fmla="*/ 382905 h 459104"/>
                <a:gd name="connsiteX1134" fmla="*/ 19050 w 1286827"/>
                <a:gd name="connsiteY1134" fmla="*/ 384810 h 459104"/>
                <a:gd name="connsiteX1135" fmla="*/ 19050 w 1286827"/>
                <a:gd name="connsiteY1135" fmla="*/ 385763 h 459104"/>
                <a:gd name="connsiteX1136" fmla="*/ 19050 w 1286827"/>
                <a:gd name="connsiteY1136" fmla="*/ 401955 h 459104"/>
                <a:gd name="connsiteX1137" fmla="*/ 17145 w 1286827"/>
                <a:gd name="connsiteY1137" fmla="*/ 410528 h 459104"/>
                <a:gd name="connsiteX1138" fmla="*/ 15240 w 1286827"/>
                <a:gd name="connsiteY1138" fmla="*/ 413385 h 459104"/>
                <a:gd name="connsiteX1139" fmla="*/ 13335 w 1286827"/>
                <a:gd name="connsiteY1139" fmla="*/ 416242 h 459104"/>
                <a:gd name="connsiteX1140" fmla="*/ 12383 w 1286827"/>
                <a:gd name="connsiteY1140" fmla="*/ 419100 h 459104"/>
                <a:gd name="connsiteX1141" fmla="*/ 11430 w 1286827"/>
                <a:gd name="connsiteY1141" fmla="*/ 421958 h 459104"/>
                <a:gd name="connsiteX1142" fmla="*/ 11430 w 1286827"/>
                <a:gd name="connsiteY1142" fmla="*/ 422910 h 459104"/>
                <a:gd name="connsiteX1143" fmla="*/ 10478 w 1286827"/>
                <a:gd name="connsiteY1143" fmla="*/ 419100 h 459104"/>
                <a:gd name="connsiteX1144" fmla="*/ 10478 w 1286827"/>
                <a:gd name="connsiteY1144" fmla="*/ 402908 h 459104"/>
                <a:gd name="connsiteX1145" fmla="*/ 11430 w 1286827"/>
                <a:gd name="connsiteY1145" fmla="*/ 394335 h 459104"/>
                <a:gd name="connsiteX1146" fmla="*/ 12383 w 1286827"/>
                <a:gd name="connsiteY1146" fmla="*/ 391478 h 459104"/>
                <a:gd name="connsiteX1147" fmla="*/ 13335 w 1286827"/>
                <a:gd name="connsiteY1147" fmla="*/ 388620 h 459104"/>
                <a:gd name="connsiteX1148" fmla="*/ 15240 w 1286827"/>
                <a:gd name="connsiteY1148" fmla="*/ 385763 h 459104"/>
                <a:gd name="connsiteX1149" fmla="*/ 17145 w 1286827"/>
                <a:gd name="connsiteY1149" fmla="*/ 382905 h 459104"/>
                <a:gd name="connsiteX1150" fmla="*/ 5715 w 1286827"/>
                <a:gd name="connsiteY1150" fmla="*/ 419100 h 459104"/>
                <a:gd name="connsiteX1151" fmla="*/ 5715 w 1286827"/>
                <a:gd name="connsiteY1151" fmla="*/ 416242 h 459104"/>
                <a:gd name="connsiteX1152" fmla="*/ 5715 w 1286827"/>
                <a:gd name="connsiteY1152" fmla="*/ 413385 h 459104"/>
                <a:gd name="connsiteX1153" fmla="*/ 5715 w 1286827"/>
                <a:gd name="connsiteY1153" fmla="*/ 410528 h 459104"/>
                <a:gd name="connsiteX1154" fmla="*/ 5715 w 1286827"/>
                <a:gd name="connsiteY1154" fmla="*/ 407670 h 459104"/>
                <a:gd name="connsiteX1155" fmla="*/ 5715 w 1286827"/>
                <a:gd name="connsiteY1155" fmla="*/ 406717 h 459104"/>
                <a:gd name="connsiteX1156" fmla="*/ 5715 w 1286827"/>
                <a:gd name="connsiteY1156" fmla="*/ 410528 h 459104"/>
                <a:gd name="connsiteX1157" fmla="*/ 5715 w 1286827"/>
                <a:gd name="connsiteY1157" fmla="*/ 426720 h 459104"/>
                <a:gd name="connsiteX1158" fmla="*/ 5715 w 1286827"/>
                <a:gd name="connsiteY1158" fmla="*/ 435292 h 459104"/>
                <a:gd name="connsiteX1159" fmla="*/ 5715 w 1286827"/>
                <a:gd name="connsiteY1159" fmla="*/ 438150 h 459104"/>
                <a:gd name="connsiteX1160" fmla="*/ 5715 w 1286827"/>
                <a:gd name="connsiteY1160" fmla="*/ 441008 h 459104"/>
                <a:gd name="connsiteX1161" fmla="*/ 5715 w 1286827"/>
                <a:gd name="connsiteY1161" fmla="*/ 443865 h 459104"/>
                <a:gd name="connsiteX1162" fmla="*/ 5715 w 1286827"/>
                <a:gd name="connsiteY1162" fmla="*/ 446722 h 459104"/>
                <a:gd name="connsiteX1163" fmla="*/ 5715 w 1286827"/>
                <a:gd name="connsiteY1163" fmla="*/ 419100 h 459104"/>
                <a:gd name="connsiteX1164" fmla="*/ 0 w 1286827"/>
                <a:gd name="connsiteY1164" fmla="*/ 111442 h 459104"/>
                <a:gd name="connsiteX1165" fmla="*/ 6668 w 1286827"/>
                <a:gd name="connsiteY1165" fmla="*/ 459105 h 459104"/>
                <a:gd name="connsiteX1166" fmla="*/ 9525 w 1286827"/>
                <a:gd name="connsiteY1166" fmla="*/ 441008 h 459104"/>
                <a:gd name="connsiteX1167" fmla="*/ 17145 w 1286827"/>
                <a:gd name="connsiteY1167" fmla="*/ 423863 h 459104"/>
                <a:gd name="connsiteX1168" fmla="*/ 30480 w 1286827"/>
                <a:gd name="connsiteY1168" fmla="*/ 408622 h 459104"/>
                <a:gd name="connsiteX1169" fmla="*/ 48578 w 1286827"/>
                <a:gd name="connsiteY1169" fmla="*/ 395288 h 459104"/>
                <a:gd name="connsiteX1170" fmla="*/ 134303 w 1286827"/>
                <a:gd name="connsiteY1170" fmla="*/ 364808 h 459104"/>
                <a:gd name="connsiteX1171" fmla="*/ 262890 w 1286827"/>
                <a:gd name="connsiteY1171" fmla="*/ 349567 h 459104"/>
                <a:gd name="connsiteX1172" fmla="*/ 433388 w 1286827"/>
                <a:gd name="connsiteY1172" fmla="*/ 348615 h 459104"/>
                <a:gd name="connsiteX1173" fmla="*/ 645795 w 1286827"/>
                <a:gd name="connsiteY1173" fmla="*/ 361950 h 459104"/>
                <a:gd name="connsiteX1174" fmla="*/ 794385 w 1286827"/>
                <a:gd name="connsiteY1174" fmla="*/ 374333 h 459104"/>
                <a:gd name="connsiteX1175" fmla="*/ 909638 w 1286827"/>
                <a:gd name="connsiteY1175" fmla="*/ 381953 h 459104"/>
                <a:gd name="connsiteX1176" fmla="*/ 996315 w 1286827"/>
                <a:gd name="connsiteY1176" fmla="*/ 385763 h 459104"/>
                <a:gd name="connsiteX1177" fmla="*/ 1060133 w 1286827"/>
                <a:gd name="connsiteY1177" fmla="*/ 384810 h 459104"/>
                <a:gd name="connsiteX1178" fmla="*/ 1106805 w 1286827"/>
                <a:gd name="connsiteY1178" fmla="*/ 380047 h 459104"/>
                <a:gd name="connsiteX1179" fmla="*/ 1139190 w 1286827"/>
                <a:gd name="connsiteY1179" fmla="*/ 371475 h 459104"/>
                <a:gd name="connsiteX1180" fmla="*/ 1162050 w 1286827"/>
                <a:gd name="connsiteY1180" fmla="*/ 359092 h 459104"/>
                <a:gd name="connsiteX1181" fmla="*/ 1178243 w 1286827"/>
                <a:gd name="connsiteY1181" fmla="*/ 343853 h 459104"/>
                <a:gd name="connsiteX1182" fmla="*/ 1182053 w 1286827"/>
                <a:gd name="connsiteY1182" fmla="*/ 338138 h 459104"/>
                <a:gd name="connsiteX1183" fmla="*/ 1184910 w 1286827"/>
                <a:gd name="connsiteY1183" fmla="*/ 332422 h 459104"/>
                <a:gd name="connsiteX1184" fmla="*/ 1286828 w 1286827"/>
                <a:gd name="connsiteY1184" fmla="*/ 0 h 459104"/>
                <a:gd name="connsiteX1185" fmla="*/ 1283018 w 1286827"/>
                <a:gd name="connsiteY1185" fmla="*/ 7620 h 459104"/>
                <a:gd name="connsiteX1186" fmla="*/ 1281113 w 1286827"/>
                <a:gd name="connsiteY1186" fmla="*/ 10477 h 459104"/>
                <a:gd name="connsiteX1187" fmla="*/ 1263968 w 1286827"/>
                <a:gd name="connsiteY1187" fmla="*/ 24765 h 459104"/>
                <a:gd name="connsiteX1188" fmla="*/ 1240155 w 1286827"/>
                <a:gd name="connsiteY1188" fmla="*/ 35242 h 459104"/>
                <a:gd name="connsiteX1189" fmla="*/ 1204913 w 1286827"/>
                <a:gd name="connsiteY1189" fmla="*/ 42863 h 459104"/>
                <a:gd name="connsiteX1190" fmla="*/ 1153478 w 1286827"/>
                <a:gd name="connsiteY1190" fmla="*/ 46673 h 459104"/>
                <a:gd name="connsiteX1191" fmla="*/ 1083945 w 1286827"/>
                <a:gd name="connsiteY1191" fmla="*/ 46673 h 459104"/>
                <a:gd name="connsiteX1192" fmla="*/ 989647 w 1286827"/>
                <a:gd name="connsiteY1192" fmla="*/ 42863 h 459104"/>
                <a:gd name="connsiteX1193" fmla="*/ 863918 w 1286827"/>
                <a:gd name="connsiteY1193" fmla="*/ 35242 h 459104"/>
                <a:gd name="connsiteX1194" fmla="*/ 701040 w 1286827"/>
                <a:gd name="connsiteY1194" fmla="*/ 22860 h 459104"/>
                <a:gd name="connsiteX1195" fmla="*/ 468630 w 1286827"/>
                <a:gd name="connsiteY1195" fmla="*/ 9525 h 459104"/>
                <a:gd name="connsiteX1196" fmla="*/ 281940 w 1286827"/>
                <a:gd name="connsiteY1196" fmla="*/ 9525 h 459104"/>
                <a:gd name="connsiteX1197" fmla="*/ 140970 w 1286827"/>
                <a:gd name="connsiteY1197" fmla="*/ 22860 h 459104"/>
                <a:gd name="connsiteX1198" fmla="*/ 46673 w 1286827"/>
                <a:gd name="connsiteY1198" fmla="*/ 50483 h 459104"/>
                <a:gd name="connsiteX1199" fmla="*/ 26670 w 1286827"/>
                <a:gd name="connsiteY1199" fmla="*/ 62865 h 459104"/>
                <a:gd name="connsiteX1200" fmla="*/ 12383 w 1286827"/>
                <a:gd name="connsiteY1200" fmla="*/ 77152 h 459104"/>
                <a:gd name="connsiteX1201" fmla="*/ 3810 w 1286827"/>
                <a:gd name="connsiteY1201" fmla="*/ 92392 h 459104"/>
                <a:gd name="connsiteX1202" fmla="*/ 0 w 1286827"/>
                <a:gd name="connsiteY1202" fmla="*/ 111442 h 459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</a:cxnLst>
              <a:rect l="l" t="t" r="r" b="b"/>
              <a:pathLst>
                <a:path w="1286827" h="459104">
                  <a:moveTo>
                    <a:pt x="1275398" y="32385"/>
                  </a:moveTo>
                  <a:cubicBezTo>
                    <a:pt x="1277303" y="27623"/>
                    <a:pt x="1278255" y="24765"/>
                    <a:pt x="1279208" y="23813"/>
                  </a:cubicBezTo>
                  <a:cubicBezTo>
                    <a:pt x="1279208" y="22860"/>
                    <a:pt x="1280160" y="22860"/>
                    <a:pt x="1280160" y="21908"/>
                  </a:cubicBezTo>
                  <a:cubicBezTo>
                    <a:pt x="1280160" y="20955"/>
                    <a:pt x="1281113" y="20955"/>
                    <a:pt x="1281113" y="20002"/>
                  </a:cubicBezTo>
                  <a:cubicBezTo>
                    <a:pt x="1281113" y="19050"/>
                    <a:pt x="1282065" y="19050"/>
                    <a:pt x="1282065" y="18098"/>
                  </a:cubicBezTo>
                  <a:cubicBezTo>
                    <a:pt x="1282065" y="17145"/>
                    <a:pt x="1282065" y="17145"/>
                    <a:pt x="1283018" y="16192"/>
                  </a:cubicBezTo>
                  <a:cubicBezTo>
                    <a:pt x="1280160" y="25717"/>
                    <a:pt x="1276350" y="37148"/>
                    <a:pt x="1273493" y="46673"/>
                  </a:cubicBezTo>
                  <a:cubicBezTo>
                    <a:pt x="1273493" y="47625"/>
                    <a:pt x="1273493" y="47625"/>
                    <a:pt x="1272540" y="48577"/>
                  </a:cubicBezTo>
                  <a:cubicBezTo>
                    <a:pt x="1272540" y="49530"/>
                    <a:pt x="1271588" y="49530"/>
                    <a:pt x="1271588" y="50483"/>
                  </a:cubicBezTo>
                  <a:cubicBezTo>
                    <a:pt x="1271588" y="51435"/>
                    <a:pt x="1270635" y="51435"/>
                    <a:pt x="1270635" y="52388"/>
                  </a:cubicBezTo>
                  <a:cubicBezTo>
                    <a:pt x="1270635" y="53340"/>
                    <a:pt x="1269683" y="53340"/>
                    <a:pt x="1269683" y="54292"/>
                  </a:cubicBezTo>
                  <a:cubicBezTo>
                    <a:pt x="1269683" y="54292"/>
                    <a:pt x="1269683" y="54292"/>
                    <a:pt x="1268730" y="54292"/>
                  </a:cubicBezTo>
                  <a:cubicBezTo>
                    <a:pt x="1268730" y="53340"/>
                    <a:pt x="1268730" y="52388"/>
                    <a:pt x="1269683" y="49530"/>
                  </a:cubicBezTo>
                  <a:lnTo>
                    <a:pt x="1275398" y="32385"/>
                  </a:lnTo>
                  <a:moveTo>
                    <a:pt x="1269683" y="33338"/>
                  </a:moveTo>
                  <a:cubicBezTo>
                    <a:pt x="1270635" y="33338"/>
                    <a:pt x="1270635" y="33338"/>
                    <a:pt x="1269683" y="33338"/>
                  </a:cubicBezTo>
                  <a:cubicBezTo>
                    <a:pt x="1270635" y="33338"/>
                    <a:pt x="1270635" y="34290"/>
                    <a:pt x="1269683" y="38100"/>
                  </a:cubicBezTo>
                  <a:lnTo>
                    <a:pt x="1263968" y="56198"/>
                  </a:lnTo>
                  <a:cubicBezTo>
                    <a:pt x="1263015" y="60008"/>
                    <a:pt x="1261110" y="62865"/>
                    <a:pt x="1260158" y="63817"/>
                  </a:cubicBezTo>
                  <a:cubicBezTo>
                    <a:pt x="1259205" y="64770"/>
                    <a:pt x="1259205" y="64770"/>
                    <a:pt x="1258253" y="65723"/>
                  </a:cubicBezTo>
                  <a:cubicBezTo>
                    <a:pt x="1257300" y="66675"/>
                    <a:pt x="1257300" y="66675"/>
                    <a:pt x="1256348" y="67627"/>
                  </a:cubicBezTo>
                  <a:cubicBezTo>
                    <a:pt x="1255395" y="68580"/>
                    <a:pt x="1255395" y="68580"/>
                    <a:pt x="1254443" y="69533"/>
                  </a:cubicBezTo>
                  <a:cubicBezTo>
                    <a:pt x="1253490" y="70485"/>
                    <a:pt x="1253490" y="70485"/>
                    <a:pt x="1252538" y="71438"/>
                  </a:cubicBezTo>
                  <a:cubicBezTo>
                    <a:pt x="1252538" y="71438"/>
                    <a:pt x="1252538" y="71438"/>
                    <a:pt x="1251585" y="71438"/>
                  </a:cubicBezTo>
                  <a:cubicBezTo>
                    <a:pt x="1251585" y="71438"/>
                    <a:pt x="1250633" y="70485"/>
                    <a:pt x="1251585" y="66675"/>
                  </a:cubicBezTo>
                  <a:lnTo>
                    <a:pt x="1257300" y="48577"/>
                  </a:lnTo>
                  <a:cubicBezTo>
                    <a:pt x="1258253" y="44767"/>
                    <a:pt x="1260158" y="41910"/>
                    <a:pt x="1261110" y="40958"/>
                  </a:cubicBezTo>
                  <a:cubicBezTo>
                    <a:pt x="1262063" y="40005"/>
                    <a:pt x="1262063" y="40005"/>
                    <a:pt x="1263015" y="39052"/>
                  </a:cubicBezTo>
                  <a:cubicBezTo>
                    <a:pt x="1263968" y="39052"/>
                    <a:pt x="1263968" y="38100"/>
                    <a:pt x="1264920" y="37148"/>
                  </a:cubicBezTo>
                  <a:cubicBezTo>
                    <a:pt x="1265873" y="36195"/>
                    <a:pt x="1265873" y="36195"/>
                    <a:pt x="1266825" y="35242"/>
                  </a:cubicBezTo>
                  <a:cubicBezTo>
                    <a:pt x="1268730" y="34290"/>
                    <a:pt x="1269683" y="34290"/>
                    <a:pt x="1269683" y="33338"/>
                  </a:cubicBezTo>
                  <a:moveTo>
                    <a:pt x="1251585" y="46673"/>
                  </a:moveTo>
                  <a:cubicBezTo>
                    <a:pt x="1252538" y="45720"/>
                    <a:pt x="1253490" y="47625"/>
                    <a:pt x="1252538" y="51435"/>
                  </a:cubicBezTo>
                  <a:lnTo>
                    <a:pt x="1246823" y="69533"/>
                  </a:lnTo>
                  <a:cubicBezTo>
                    <a:pt x="1245870" y="73342"/>
                    <a:pt x="1243965" y="76200"/>
                    <a:pt x="1242060" y="77152"/>
                  </a:cubicBezTo>
                  <a:cubicBezTo>
                    <a:pt x="1241108" y="77152"/>
                    <a:pt x="1240155" y="78105"/>
                    <a:pt x="1239203" y="78105"/>
                  </a:cubicBezTo>
                  <a:cubicBezTo>
                    <a:pt x="1238250" y="78105"/>
                    <a:pt x="1237298" y="79058"/>
                    <a:pt x="1236345" y="79058"/>
                  </a:cubicBezTo>
                  <a:cubicBezTo>
                    <a:pt x="1235393" y="79058"/>
                    <a:pt x="1234440" y="80010"/>
                    <a:pt x="1233488" y="80010"/>
                  </a:cubicBezTo>
                  <a:cubicBezTo>
                    <a:pt x="1232535" y="80010"/>
                    <a:pt x="1231583" y="80963"/>
                    <a:pt x="1230630" y="80963"/>
                  </a:cubicBezTo>
                  <a:cubicBezTo>
                    <a:pt x="1228725" y="80963"/>
                    <a:pt x="1228725" y="79058"/>
                    <a:pt x="1229678" y="76200"/>
                  </a:cubicBezTo>
                  <a:lnTo>
                    <a:pt x="1235393" y="58102"/>
                  </a:lnTo>
                  <a:cubicBezTo>
                    <a:pt x="1236345" y="54292"/>
                    <a:pt x="1238250" y="51435"/>
                    <a:pt x="1240155" y="50483"/>
                  </a:cubicBezTo>
                  <a:cubicBezTo>
                    <a:pt x="1241108" y="50483"/>
                    <a:pt x="1242060" y="49530"/>
                    <a:pt x="1243013" y="49530"/>
                  </a:cubicBezTo>
                  <a:cubicBezTo>
                    <a:pt x="1243965" y="49530"/>
                    <a:pt x="1244918" y="48577"/>
                    <a:pt x="1245870" y="48577"/>
                  </a:cubicBezTo>
                  <a:cubicBezTo>
                    <a:pt x="1246823" y="48577"/>
                    <a:pt x="1247775" y="47625"/>
                    <a:pt x="1248728" y="47625"/>
                  </a:cubicBezTo>
                  <a:cubicBezTo>
                    <a:pt x="1249680" y="47625"/>
                    <a:pt x="1250633" y="46673"/>
                    <a:pt x="1251585" y="46673"/>
                  </a:cubicBezTo>
                  <a:moveTo>
                    <a:pt x="1223963" y="56198"/>
                  </a:moveTo>
                  <a:cubicBezTo>
                    <a:pt x="1225868" y="56198"/>
                    <a:pt x="1226820" y="58102"/>
                    <a:pt x="1225868" y="61913"/>
                  </a:cubicBezTo>
                  <a:lnTo>
                    <a:pt x="1220153" y="80010"/>
                  </a:lnTo>
                  <a:cubicBezTo>
                    <a:pt x="1219200" y="83820"/>
                    <a:pt x="1217295" y="86677"/>
                    <a:pt x="1214438" y="87630"/>
                  </a:cubicBezTo>
                  <a:cubicBezTo>
                    <a:pt x="1213485" y="87630"/>
                    <a:pt x="1212533" y="88583"/>
                    <a:pt x="1210628" y="88583"/>
                  </a:cubicBezTo>
                  <a:cubicBezTo>
                    <a:pt x="1209675" y="88583"/>
                    <a:pt x="1207770" y="89535"/>
                    <a:pt x="1206818" y="89535"/>
                  </a:cubicBezTo>
                  <a:cubicBezTo>
                    <a:pt x="1205865" y="89535"/>
                    <a:pt x="1203960" y="90488"/>
                    <a:pt x="1203008" y="90488"/>
                  </a:cubicBezTo>
                  <a:cubicBezTo>
                    <a:pt x="1202055" y="90488"/>
                    <a:pt x="1200150" y="91440"/>
                    <a:pt x="1199198" y="91440"/>
                  </a:cubicBezTo>
                  <a:cubicBezTo>
                    <a:pt x="1196340" y="91440"/>
                    <a:pt x="1195388" y="89535"/>
                    <a:pt x="1196340" y="85725"/>
                  </a:cubicBezTo>
                  <a:lnTo>
                    <a:pt x="1201103" y="67627"/>
                  </a:lnTo>
                  <a:cubicBezTo>
                    <a:pt x="1202055" y="63817"/>
                    <a:pt x="1204913" y="60960"/>
                    <a:pt x="1207770" y="60008"/>
                  </a:cubicBezTo>
                  <a:cubicBezTo>
                    <a:pt x="1208723" y="60008"/>
                    <a:pt x="1210628" y="60008"/>
                    <a:pt x="1211580" y="59055"/>
                  </a:cubicBezTo>
                  <a:cubicBezTo>
                    <a:pt x="1212533" y="59055"/>
                    <a:pt x="1214438" y="58102"/>
                    <a:pt x="1215390" y="58102"/>
                  </a:cubicBezTo>
                  <a:cubicBezTo>
                    <a:pt x="1216343" y="58102"/>
                    <a:pt x="1218248" y="57150"/>
                    <a:pt x="1219200" y="57150"/>
                  </a:cubicBezTo>
                  <a:cubicBezTo>
                    <a:pt x="1222058" y="56198"/>
                    <a:pt x="1223010" y="56198"/>
                    <a:pt x="1223963" y="56198"/>
                  </a:cubicBezTo>
                  <a:moveTo>
                    <a:pt x="1184910" y="61913"/>
                  </a:moveTo>
                  <a:cubicBezTo>
                    <a:pt x="1187768" y="61913"/>
                    <a:pt x="1188720" y="63817"/>
                    <a:pt x="1188720" y="67627"/>
                  </a:cubicBezTo>
                  <a:lnTo>
                    <a:pt x="1183958" y="85725"/>
                  </a:lnTo>
                  <a:cubicBezTo>
                    <a:pt x="1183005" y="89535"/>
                    <a:pt x="1180148" y="92392"/>
                    <a:pt x="1177290" y="92392"/>
                  </a:cubicBezTo>
                  <a:cubicBezTo>
                    <a:pt x="1175385" y="92392"/>
                    <a:pt x="1173480" y="92392"/>
                    <a:pt x="1172528" y="92392"/>
                  </a:cubicBezTo>
                  <a:cubicBezTo>
                    <a:pt x="1170623" y="92392"/>
                    <a:pt x="1168718" y="92392"/>
                    <a:pt x="1166813" y="92392"/>
                  </a:cubicBezTo>
                  <a:cubicBezTo>
                    <a:pt x="1164908" y="92392"/>
                    <a:pt x="1163003" y="92392"/>
                    <a:pt x="1161098" y="92392"/>
                  </a:cubicBezTo>
                  <a:cubicBezTo>
                    <a:pt x="1159193" y="92392"/>
                    <a:pt x="1157288" y="92392"/>
                    <a:pt x="1155383" y="92392"/>
                  </a:cubicBezTo>
                  <a:cubicBezTo>
                    <a:pt x="1151573" y="92392"/>
                    <a:pt x="1149668" y="89535"/>
                    <a:pt x="1150620" y="86677"/>
                  </a:cubicBezTo>
                  <a:lnTo>
                    <a:pt x="1155383" y="68580"/>
                  </a:lnTo>
                  <a:cubicBezTo>
                    <a:pt x="1156335" y="64770"/>
                    <a:pt x="1160145" y="61913"/>
                    <a:pt x="1163003" y="61913"/>
                  </a:cubicBezTo>
                  <a:cubicBezTo>
                    <a:pt x="1164908" y="61913"/>
                    <a:pt x="1166813" y="61913"/>
                    <a:pt x="1168718" y="61913"/>
                  </a:cubicBezTo>
                  <a:cubicBezTo>
                    <a:pt x="1170623" y="61913"/>
                    <a:pt x="1172528" y="61913"/>
                    <a:pt x="1174433" y="61913"/>
                  </a:cubicBezTo>
                  <a:cubicBezTo>
                    <a:pt x="1176338" y="61913"/>
                    <a:pt x="1178243" y="61913"/>
                    <a:pt x="1180148" y="61913"/>
                  </a:cubicBezTo>
                  <a:cubicBezTo>
                    <a:pt x="1181100" y="62865"/>
                    <a:pt x="1183005" y="61913"/>
                    <a:pt x="1184910" y="61913"/>
                  </a:cubicBezTo>
                  <a:moveTo>
                    <a:pt x="1141095" y="64770"/>
                  </a:moveTo>
                  <a:cubicBezTo>
                    <a:pt x="1143000" y="64770"/>
                    <a:pt x="1143000" y="67627"/>
                    <a:pt x="1142048" y="71438"/>
                  </a:cubicBezTo>
                  <a:lnTo>
                    <a:pt x="1137285" y="89535"/>
                  </a:lnTo>
                  <a:cubicBezTo>
                    <a:pt x="1136333" y="93345"/>
                    <a:pt x="1134428" y="96202"/>
                    <a:pt x="1132523" y="96202"/>
                  </a:cubicBezTo>
                  <a:cubicBezTo>
                    <a:pt x="1131570" y="96202"/>
                    <a:pt x="1130618" y="96202"/>
                    <a:pt x="1129665" y="96202"/>
                  </a:cubicBezTo>
                  <a:cubicBezTo>
                    <a:pt x="1128713" y="96202"/>
                    <a:pt x="1127760" y="96202"/>
                    <a:pt x="1126808" y="96202"/>
                  </a:cubicBezTo>
                  <a:cubicBezTo>
                    <a:pt x="1125855" y="96202"/>
                    <a:pt x="1124903" y="96202"/>
                    <a:pt x="1123950" y="96202"/>
                  </a:cubicBezTo>
                  <a:cubicBezTo>
                    <a:pt x="1122998" y="96202"/>
                    <a:pt x="1122045" y="96202"/>
                    <a:pt x="1121093" y="96202"/>
                  </a:cubicBezTo>
                  <a:cubicBezTo>
                    <a:pt x="1119188" y="96202"/>
                    <a:pt x="1119188" y="93345"/>
                    <a:pt x="1120140" y="89535"/>
                  </a:cubicBezTo>
                  <a:lnTo>
                    <a:pt x="1124903" y="71438"/>
                  </a:lnTo>
                  <a:cubicBezTo>
                    <a:pt x="1125855" y="67627"/>
                    <a:pt x="1127760" y="64770"/>
                    <a:pt x="1129665" y="64770"/>
                  </a:cubicBezTo>
                  <a:cubicBezTo>
                    <a:pt x="1130618" y="64770"/>
                    <a:pt x="1131570" y="64770"/>
                    <a:pt x="1132523" y="64770"/>
                  </a:cubicBezTo>
                  <a:cubicBezTo>
                    <a:pt x="1133475" y="64770"/>
                    <a:pt x="1134428" y="64770"/>
                    <a:pt x="1135380" y="64770"/>
                  </a:cubicBezTo>
                  <a:cubicBezTo>
                    <a:pt x="1136333" y="64770"/>
                    <a:pt x="1137285" y="64770"/>
                    <a:pt x="1138238" y="64770"/>
                  </a:cubicBezTo>
                  <a:cubicBezTo>
                    <a:pt x="1139190" y="64770"/>
                    <a:pt x="1140143" y="64770"/>
                    <a:pt x="1141095" y="64770"/>
                  </a:cubicBezTo>
                  <a:moveTo>
                    <a:pt x="1116330" y="64770"/>
                  </a:moveTo>
                  <a:cubicBezTo>
                    <a:pt x="1118235" y="64770"/>
                    <a:pt x="1118235" y="67627"/>
                    <a:pt x="1117283" y="71438"/>
                  </a:cubicBezTo>
                  <a:lnTo>
                    <a:pt x="1112520" y="89535"/>
                  </a:lnTo>
                  <a:cubicBezTo>
                    <a:pt x="1111568" y="93345"/>
                    <a:pt x="1109663" y="96202"/>
                    <a:pt x="1107758" y="96202"/>
                  </a:cubicBezTo>
                  <a:cubicBezTo>
                    <a:pt x="1106805" y="96202"/>
                    <a:pt x="1105853" y="96202"/>
                    <a:pt x="1104900" y="96202"/>
                  </a:cubicBezTo>
                  <a:cubicBezTo>
                    <a:pt x="1103948" y="96202"/>
                    <a:pt x="1102995" y="96202"/>
                    <a:pt x="1102043" y="96202"/>
                  </a:cubicBezTo>
                  <a:cubicBezTo>
                    <a:pt x="1101090" y="96202"/>
                    <a:pt x="1100138" y="96202"/>
                    <a:pt x="1099185" y="96202"/>
                  </a:cubicBezTo>
                  <a:cubicBezTo>
                    <a:pt x="1098233" y="96202"/>
                    <a:pt x="1097280" y="96202"/>
                    <a:pt x="1096328" y="96202"/>
                  </a:cubicBezTo>
                  <a:cubicBezTo>
                    <a:pt x="1094423" y="96202"/>
                    <a:pt x="1094423" y="93345"/>
                    <a:pt x="1094423" y="89535"/>
                  </a:cubicBezTo>
                  <a:lnTo>
                    <a:pt x="1099185" y="71438"/>
                  </a:lnTo>
                  <a:cubicBezTo>
                    <a:pt x="1100138" y="67627"/>
                    <a:pt x="1102043" y="64770"/>
                    <a:pt x="1103948" y="64770"/>
                  </a:cubicBezTo>
                  <a:cubicBezTo>
                    <a:pt x="1104900" y="64770"/>
                    <a:pt x="1105853" y="64770"/>
                    <a:pt x="1106805" y="64770"/>
                  </a:cubicBezTo>
                  <a:cubicBezTo>
                    <a:pt x="1107758" y="64770"/>
                    <a:pt x="1108710" y="64770"/>
                    <a:pt x="1109663" y="64770"/>
                  </a:cubicBezTo>
                  <a:cubicBezTo>
                    <a:pt x="1110615" y="64770"/>
                    <a:pt x="1111568" y="64770"/>
                    <a:pt x="1112520" y="64770"/>
                  </a:cubicBezTo>
                  <a:cubicBezTo>
                    <a:pt x="1114425" y="64770"/>
                    <a:pt x="1115378" y="64770"/>
                    <a:pt x="1116330" y="64770"/>
                  </a:cubicBezTo>
                  <a:moveTo>
                    <a:pt x="1087755" y="64770"/>
                  </a:moveTo>
                  <a:cubicBezTo>
                    <a:pt x="1089660" y="64770"/>
                    <a:pt x="1090613" y="67627"/>
                    <a:pt x="1089660" y="71438"/>
                  </a:cubicBezTo>
                  <a:lnTo>
                    <a:pt x="1084898" y="89535"/>
                  </a:lnTo>
                  <a:cubicBezTo>
                    <a:pt x="1083945" y="93345"/>
                    <a:pt x="1082040" y="95250"/>
                    <a:pt x="1080135" y="96202"/>
                  </a:cubicBezTo>
                  <a:cubicBezTo>
                    <a:pt x="1079183" y="96202"/>
                    <a:pt x="1078230" y="96202"/>
                    <a:pt x="1077278" y="96202"/>
                  </a:cubicBezTo>
                  <a:cubicBezTo>
                    <a:pt x="1076325" y="96202"/>
                    <a:pt x="1075373" y="96202"/>
                    <a:pt x="1074420" y="96202"/>
                  </a:cubicBezTo>
                  <a:cubicBezTo>
                    <a:pt x="1073468" y="96202"/>
                    <a:pt x="1072515" y="96202"/>
                    <a:pt x="1071563" y="96202"/>
                  </a:cubicBezTo>
                  <a:cubicBezTo>
                    <a:pt x="1070610" y="96202"/>
                    <a:pt x="1069658" y="96202"/>
                    <a:pt x="1067753" y="96202"/>
                  </a:cubicBezTo>
                  <a:cubicBezTo>
                    <a:pt x="1065848" y="96202"/>
                    <a:pt x="1064895" y="93345"/>
                    <a:pt x="1065848" y="89535"/>
                  </a:cubicBezTo>
                  <a:lnTo>
                    <a:pt x="1070610" y="71438"/>
                  </a:lnTo>
                  <a:cubicBezTo>
                    <a:pt x="1071563" y="67627"/>
                    <a:pt x="1073468" y="64770"/>
                    <a:pt x="1075373" y="64770"/>
                  </a:cubicBezTo>
                  <a:cubicBezTo>
                    <a:pt x="1076325" y="64770"/>
                    <a:pt x="1077278" y="64770"/>
                    <a:pt x="1079183" y="64770"/>
                  </a:cubicBezTo>
                  <a:cubicBezTo>
                    <a:pt x="1080135" y="64770"/>
                    <a:pt x="1081088" y="64770"/>
                    <a:pt x="1082040" y="64770"/>
                  </a:cubicBezTo>
                  <a:cubicBezTo>
                    <a:pt x="1082993" y="64770"/>
                    <a:pt x="1083945" y="64770"/>
                    <a:pt x="1084898" y="64770"/>
                  </a:cubicBezTo>
                  <a:cubicBezTo>
                    <a:pt x="1085850" y="64770"/>
                    <a:pt x="1086803" y="64770"/>
                    <a:pt x="1087755" y="64770"/>
                  </a:cubicBezTo>
                  <a:moveTo>
                    <a:pt x="1056323" y="63817"/>
                  </a:moveTo>
                  <a:cubicBezTo>
                    <a:pt x="1058228" y="63817"/>
                    <a:pt x="1059180" y="66675"/>
                    <a:pt x="1058228" y="70485"/>
                  </a:cubicBezTo>
                  <a:lnTo>
                    <a:pt x="1053465" y="88583"/>
                  </a:lnTo>
                  <a:cubicBezTo>
                    <a:pt x="1052513" y="92392"/>
                    <a:pt x="1050608" y="94298"/>
                    <a:pt x="1047750" y="95250"/>
                  </a:cubicBezTo>
                  <a:cubicBezTo>
                    <a:pt x="1046797" y="95250"/>
                    <a:pt x="1044893" y="95250"/>
                    <a:pt x="1043940" y="95250"/>
                  </a:cubicBezTo>
                  <a:cubicBezTo>
                    <a:pt x="1042988" y="95250"/>
                    <a:pt x="1041083" y="95250"/>
                    <a:pt x="1040130" y="95250"/>
                  </a:cubicBezTo>
                  <a:cubicBezTo>
                    <a:pt x="1039178" y="95250"/>
                    <a:pt x="1037272" y="95250"/>
                    <a:pt x="1036320" y="95250"/>
                  </a:cubicBezTo>
                  <a:cubicBezTo>
                    <a:pt x="1035368" y="95250"/>
                    <a:pt x="1033463" y="95250"/>
                    <a:pt x="1032510" y="95250"/>
                  </a:cubicBezTo>
                  <a:cubicBezTo>
                    <a:pt x="1030605" y="95250"/>
                    <a:pt x="1029653" y="92392"/>
                    <a:pt x="1030605" y="88583"/>
                  </a:cubicBezTo>
                  <a:lnTo>
                    <a:pt x="1035368" y="70485"/>
                  </a:lnTo>
                  <a:cubicBezTo>
                    <a:pt x="1036320" y="66675"/>
                    <a:pt x="1038225" y="63817"/>
                    <a:pt x="1041083" y="63817"/>
                  </a:cubicBezTo>
                  <a:cubicBezTo>
                    <a:pt x="1042035" y="63817"/>
                    <a:pt x="1043940" y="63817"/>
                    <a:pt x="1044893" y="63817"/>
                  </a:cubicBezTo>
                  <a:cubicBezTo>
                    <a:pt x="1045845" y="63817"/>
                    <a:pt x="1047750" y="63817"/>
                    <a:pt x="1048703" y="63817"/>
                  </a:cubicBezTo>
                  <a:cubicBezTo>
                    <a:pt x="1049655" y="63817"/>
                    <a:pt x="1051560" y="63817"/>
                    <a:pt x="1052513" y="63817"/>
                  </a:cubicBezTo>
                  <a:cubicBezTo>
                    <a:pt x="1054418" y="63817"/>
                    <a:pt x="1055370" y="63817"/>
                    <a:pt x="1056323" y="63817"/>
                  </a:cubicBezTo>
                  <a:moveTo>
                    <a:pt x="1021080" y="62865"/>
                  </a:moveTo>
                  <a:cubicBezTo>
                    <a:pt x="1023938" y="62865"/>
                    <a:pt x="1024890" y="65723"/>
                    <a:pt x="1023938" y="69533"/>
                  </a:cubicBezTo>
                  <a:lnTo>
                    <a:pt x="1019175" y="87630"/>
                  </a:lnTo>
                  <a:cubicBezTo>
                    <a:pt x="1018222" y="91440"/>
                    <a:pt x="1016318" y="93345"/>
                    <a:pt x="1013460" y="94298"/>
                  </a:cubicBezTo>
                  <a:cubicBezTo>
                    <a:pt x="1012508" y="94298"/>
                    <a:pt x="1010603" y="94298"/>
                    <a:pt x="1009650" y="94298"/>
                  </a:cubicBezTo>
                  <a:cubicBezTo>
                    <a:pt x="1008697" y="94298"/>
                    <a:pt x="1006793" y="94298"/>
                    <a:pt x="1005840" y="94298"/>
                  </a:cubicBezTo>
                  <a:cubicBezTo>
                    <a:pt x="1004888" y="94298"/>
                    <a:pt x="1002983" y="94298"/>
                    <a:pt x="1002030" y="94298"/>
                  </a:cubicBezTo>
                  <a:cubicBezTo>
                    <a:pt x="1001078" y="94298"/>
                    <a:pt x="999172" y="94298"/>
                    <a:pt x="998220" y="94298"/>
                  </a:cubicBezTo>
                  <a:cubicBezTo>
                    <a:pt x="995363" y="94298"/>
                    <a:pt x="994410" y="91440"/>
                    <a:pt x="995363" y="87630"/>
                  </a:cubicBezTo>
                  <a:lnTo>
                    <a:pt x="1000125" y="69533"/>
                  </a:lnTo>
                  <a:cubicBezTo>
                    <a:pt x="1001078" y="65723"/>
                    <a:pt x="1003935" y="62865"/>
                    <a:pt x="1005840" y="62865"/>
                  </a:cubicBezTo>
                  <a:cubicBezTo>
                    <a:pt x="1006793" y="62865"/>
                    <a:pt x="1008697" y="62865"/>
                    <a:pt x="1009650" y="62865"/>
                  </a:cubicBezTo>
                  <a:cubicBezTo>
                    <a:pt x="1010603" y="62865"/>
                    <a:pt x="1012508" y="62865"/>
                    <a:pt x="1013460" y="62865"/>
                  </a:cubicBezTo>
                  <a:cubicBezTo>
                    <a:pt x="1014413" y="62865"/>
                    <a:pt x="1016318" y="62865"/>
                    <a:pt x="1017270" y="62865"/>
                  </a:cubicBezTo>
                  <a:cubicBezTo>
                    <a:pt x="1018222" y="62865"/>
                    <a:pt x="1019175" y="62865"/>
                    <a:pt x="1021080" y="62865"/>
                  </a:cubicBezTo>
                  <a:moveTo>
                    <a:pt x="981075" y="60960"/>
                  </a:moveTo>
                  <a:cubicBezTo>
                    <a:pt x="983933" y="60960"/>
                    <a:pt x="984885" y="63817"/>
                    <a:pt x="983933" y="67627"/>
                  </a:cubicBezTo>
                  <a:lnTo>
                    <a:pt x="980122" y="85725"/>
                  </a:lnTo>
                  <a:cubicBezTo>
                    <a:pt x="979170" y="89535"/>
                    <a:pt x="976313" y="91440"/>
                    <a:pt x="974408" y="91440"/>
                  </a:cubicBezTo>
                  <a:cubicBezTo>
                    <a:pt x="972503" y="91440"/>
                    <a:pt x="971550" y="91440"/>
                    <a:pt x="969645" y="91440"/>
                  </a:cubicBezTo>
                  <a:cubicBezTo>
                    <a:pt x="967740" y="91440"/>
                    <a:pt x="966788" y="91440"/>
                    <a:pt x="964883" y="91440"/>
                  </a:cubicBezTo>
                  <a:cubicBezTo>
                    <a:pt x="962978" y="91440"/>
                    <a:pt x="962025" y="91440"/>
                    <a:pt x="960120" y="91440"/>
                  </a:cubicBezTo>
                  <a:cubicBezTo>
                    <a:pt x="958215" y="91440"/>
                    <a:pt x="957263" y="91440"/>
                    <a:pt x="955358" y="91440"/>
                  </a:cubicBezTo>
                  <a:cubicBezTo>
                    <a:pt x="952500" y="91440"/>
                    <a:pt x="951547" y="88583"/>
                    <a:pt x="951547" y="84773"/>
                  </a:cubicBezTo>
                  <a:lnTo>
                    <a:pt x="955358" y="66675"/>
                  </a:lnTo>
                  <a:cubicBezTo>
                    <a:pt x="956310" y="62865"/>
                    <a:pt x="959168" y="60960"/>
                    <a:pt x="962025" y="60008"/>
                  </a:cubicBezTo>
                  <a:cubicBezTo>
                    <a:pt x="963930" y="60008"/>
                    <a:pt x="964883" y="60008"/>
                    <a:pt x="966788" y="60008"/>
                  </a:cubicBezTo>
                  <a:cubicBezTo>
                    <a:pt x="968693" y="60008"/>
                    <a:pt x="969645" y="60008"/>
                    <a:pt x="971550" y="60008"/>
                  </a:cubicBezTo>
                  <a:cubicBezTo>
                    <a:pt x="973455" y="60008"/>
                    <a:pt x="974408" y="60008"/>
                    <a:pt x="976313" y="60008"/>
                  </a:cubicBezTo>
                  <a:cubicBezTo>
                    <a:pt x="978218" y="60960"/>
                    <a:pt x="979170" y="60960"/>
                    <a:pt x="981075" y="60960"/>
                  </a:cubicBezTo>
                  <a:moveTo>
                    <a:pt x="936308" y="58102"/>
                  </a:moveTo>
                  <a:cubicBezTo>
                    <a:pt x="939165" y="58102"/>
                    <a:pt x="941070" y="60960"/>
                    <a:pt x="940118" y="64770"/>
                  </a:cubicBezTo>
                  <a:lnTo>
                    <a:pt x="936308" y="82867"/>
                  </a:lnTo>
                  <a:cubicBezTo>
                    <a:pt x="935355" y="86677"/>
                    <a:pt x="932497" y="88583"/>
                    <a:pt x="929640" y="88583"/>
                  </a:cubicBezTo>
                  <a:cubicBezTo>
                    <a:pt x="927735" y="88583"/>
                    <a:pt x="925830" y="88583"/>
                    <a:pt x="924878" y="88583"/>
                  </a:cubicBezTo>
                  <a:cubicBezTo>
                    <a:pt x="922972" y="88583"/>
                    <a:pt x="921068" y="88583"/>
                    <a:pt x="920115" y="88583"/>
                  </a:cubicBezTo>
                  <a:cubicBezTo>
                    <a:pt x="918210" y="88583"/>
                    <a:pt x="916305" y="88583"/>
                    <a:pt x="915353" y="88583"/>
                  </a:cubicBezTo>
                  <a:cubicBezTo>
                    <a:pt x="913447" y="88583"/>
                    <a:pt x="911543" y="88583"/>
                    <a:pt x="910590" y="88583"/>
                  </a:cubicBezTo>
                  <a:cubicBezTo>
                    <a:pt x="907733" y="88583"/>
                    <a:pt x="905828" y="85725"/>
                    <a:pt x="906780" y="81915"/>
                  </a:cubicBezTo>
                  <a:lnTo>
                    <a:pt x="910590" y="63817"/>
                  </a:lnTo>
                  <a:cubicBezTo>
                    <a:pt x="911543" y="60008"/>
                    <a:pt x="914400" y="58102"/>
                    <a:pt x="917258" y="58102"/>
                  </a:cubicBezTo>
                  <a:cubicBezTo>
                    <a:pt x="919163" y="58102"/>
                    <a:pt x="921068" y="58102"/>
                    <a:pt x="922972" y="58102"/>
                  </a:cubicBezTo>
                  <a:cubicBezTo>
                    <a:pt x="924878" y="58102"/>
                    <a:pt x="926783" y="58102"/>
                    <a:pt x="927735" y="58102"/>
                  </a:cubicBezTo>
                  <a:cubicBezTo>
                    <a:pt x="929640" y="58102"/>
                    <a:pt x="931545" y="58102"/>
                    <a:pt x="932497" y="58102"/>
                  </a:cubicBezTo>
                  <a:cubicBezTo>
                    <a:pt x="933450" y="58102"/>
                    <a:pt x="934403" y="58102"/>
                    <a:pt x="936308" y="58102"/>
                  </a:cubicBezTo>
                  <a:moveTo>
                    <a:pt x="886778" y="55245"/>
                  </a:moveTo>
                  <a:cubicBezTo>
                    <a:pt x="889635" y="55245"/>
                    <a:pt x="891540" y="58102"/>
                    <a:pt x="891540" y="61913"/>
                  </a:cubicBezTo>
                  <a:lnTo>
                    <a:pt x="887730" y="80010"/>
                  </a:lnTo>
                  <a:cubicBezTo>
                    <a:pt x="886778" y="83820"/>
                    <a:pt x="883920" y="85725"/>
                    <a:pt x="881063" y="85725"/>
                  </a:cubicBezTo>
                  <a:cubicBezTo>
                    <a:pt x="879158" y="85725"/>
                    <a:pt x="877253" y="85725"/>
                    <a:pt x="875347" y="85725"/>
                  </a:cubicBezTo>
                  <a:cubicBezTo>
                    <a:pt x="873443" y="85725"/>
                    <a:pt x="871538" y="85725"/>
                    <a:pt x="869633" y="85725"/>
                  </a:cubicBezTo>
                  <a:cubicBezTo>
                    <a:pt x="867728" y="85725"/>
                    <a:pt x="865822" y="85725"/>
                    <a:pt x="863918" y="85725"/>
                  </a:cubicBezTo>
                  <a:cubicBezTo>
                    <a:pt x="862013" y="85725"/>
                    <a:pt x="860108" y="85725"/>
                    <a:pt x="858203" y="85725"/>
                  </a:cubicBezTo>
                  <a:cubicBezTo>
                    <a:pt x="854393" y="85725"/>
                    <a:pt x="852488" y="82867"/>
                    <a:pt x="853440" y="79058"/>
                  </a:cubicBezTo>
                  <a:lnTo>
                    <a:pt x="857250" y="60960"/>
                  </a:lnTo>
                  <a:cubicBezTo>
                    <a:pt x="858203" y="57150"/>
                    <a:pt x="861060" y="55245"/>
                    <a:pt x="864870" y="55245"/>
                  </a:cubicBezTo>
                  <a:cubicBezTo>
                    <a:pt x="866775" y="55245"/>
                    <a:pt x="868680" y="55245"/>
                    <a:pt x="870585" y="55245"/>
                  </a:cubicBezTo>
                  <a:cubicBezTo>
                    <a:pt x="872490" y="55245"/>
                    <a:pt x="874395" y="55245"/>
                    <a:pt x="876300" y="55245"/>
                  </a:cubicBezTo>
                  <a:cubicBezTo>
                    <a:pt x="878205" y="55245"/>
                    <a:pt x="880110" y="55245"/>
                    <a:pt x="882015" y="55245"/>
                  </a:cubicBezTo>
                  <a:cubicBezTo>
                    <a:pt x="882968" y="55245"/>
                    <a:pt x="884872" y="55245"/>
                    <a:pt x="886778" y="55245"/>
                  </a:cubicBezTo>
                  <a:moveTo>
                    <a:pt x="832485" y="51435"/>
                  </a:moveTo>
                  <a:cubicBezTo>
                    <a:pt x="836295" y="51435"/>
                    <a:pt x="838200" y="54292"/>
                    <a:pt x="837247" y="58102"/>
                  </a:cubicBezTo>
                  <a:lnTo>
                    <a:pt x="833438" y="76200"/>
                  </a:lnTo>
                  <a:cubicBezTo>
                    <a:pt x="832485" y="80010"/>
                    <a:pt x="829628" y="81915"/>
                    <a:pt x="825818" y="81915"/>
                  </a:cubicBezTo>
                  <a:cubicBezTo>
                    <a:pt x="823913" y="81915"/>
                    <a:pt x="822008" y="81915"/>
                    <a:pt x="820103" y="81915"/>
                  </a:cubicBezTo>
                  <a:cubicBezTo>
                    <a:pt x="818197" y="81915"/>
                    <a:pt x="816293" y="81915"/>
                    <a:pt x="813435" y="81915"/>
                  </a:cubicBezTo>
                  <a:cubicBezTo>
                    <a:pt x="811530" y="81915"/>
                    <a:pt x="809625" y="81915"/>
                    <a:pt x="806768" y="81915"/>
                  </a:cubicBezTo>
                  <a:cubicBezTo>
                    <a:pt x="804863" y="81915"/>
                    <a:pt x="802958" y="81915"/>
                    <a:pt x="800100" y="81915"/>
                  </a:cubicBezTo>
                  <a:cubicBezTo>
                    <a:pt x="796290" y="81915"/>
                    <a:pt x="794385" y="79058"/>
                    <a:pt x="794385" y="75248"/>
                  </a:cubicBezTo>
                  <a:lnTo>
                    <a:pt x="798195" y="57150"/>
                  </a:lnTo>
                  <a:cubicBezTo>
                    <a:pt x="799147" y="53340"/>
                    <a:pt x="802005" y="51435"/>
                    <a:pt x="805815" y="51435"/>
                  </a:cubicBezTo>
                  <a:cubicBezTo>
                    <a:pt x="807720" y="51435"/>
                    <a:pt x="810578" y="51435"/>
                    <a:pt x="812483" y="51435"/>
                  </a:cubicBezTo>
                  <a:cubicBezTo>
                    <a:pt x="814388" y="51435"/>
                    <a:pt x="816293" y="51435"/>
                    <a:pt x="819150" y="51435"/>
                  </a:cubicBezTo>
                  <a:cubicBezTo>
                    <a:pt x="821055" y="51435"/>
                    <a:pt x="822960" y="51435"/>
                    <a:pt x="825818" y="51435"/>
                  </a:cubicBezTo>
                  <a:cubicBezTo>
                    <a:pt x="827722" y="50483"/>
                    <a:pt x="830580" y="51435"/>
                    <a:pt x="832485" y="51435"/>
                  </a:cubicBezTo>
                  <a:moveTo>
                    <a:pt x="771525" y="46673"/>
                  </a:moveTo>
                  <a:cubicBezTo>
                    <a:pt x="775335" y="47625"/>
                    <a:pt x="778193" y="49530"/>
                    <a:pt x="777240" y="53340"/>
                  </a:cubicBezTo>
                  <a:lnTo>
                    <a:pt x="774383" y="71438"/>
                  </a:lnTo>
                  <a:cubicBezTo>
                    <a:pt x="773430" y="75248"/>
                    <a:pt x="770572" y="77152"/>
                    <a:pt x="765810" y="77152"/>
                  </a:cubicBezTo>
                  <a:cubicBezTo>
                    <a:pt x="763905" y="77152"/>
                    <a:pt x="761047" y="77152"/>
                    <a:pt x="759143" y="76200"/>
                  </a:cubicBezTo>
                  <a:cubicBezTo>
                    <a:pt x="757238" y="76200"/>
                    <a:pt x="754380" y="76200"/>
                    <a:pt x="752475" y="75248"/>
                  </a:cubicBezTo>
                  <a:cubicBezTo>
                    <a:pt x="750570" y="75248"/>
                    <a:pt x="747713" y="75248"/>
                    <a:pt x="745808" y="74295"/>
                  </a:cubicBezTo>
                  <a:cubicBezTo>
                    <a:pt x="743903" y="74295"/>
                    <a:pt x="741045" y="74295"/>
                    <a:pt x="739140" y="73342"/>
                  </a:cubicBezTo>
                  <a:cubicBezTo>
                    <a:pt x="735330" y="72390"/>
                    <a:pt x="732473" y="70485"/>
                    <a:pt x="732473" y="66675"/>
                  </a:cubicBezTo>
                  <a:lnTo>
                    <a:pt x="735330" y="48577"/>
                  </a:lnTo>
                  <a:cubicBezTo>
                    <a:pt x="736283" y="44767"/>
                    <a:pt x="739140" y="42863"/>
                    <a:pt x="743903" y="42863"/>
                  </a:cubicBezTo>
                  <a:cubicBezTo>
                    <a:pt x="745808" y="42863"/>
                    <a:pt x="748665" y="42863"/>
                    <a:pt x="750570" y="43815"/>
                  </a:cubicBezTo>
                  <a:cubicBezTo>
                    <a:pt x="752475" y="43815"/>
                    <a:pt x="755333" y="43815"/>
                    <a:pt x="757238" y="44767"/>
                  </a:cubicBezTo>
                  <a:cubicBezTo>
                    <a:pt x="759143" y="44767"/>
                    <a:pt x="762000" y="44767"/>
                    <a:pt x="763905" y="45720"/>
                  </a:cubicBezTo>
                  <a:cubicBezTo>
                    <a:pt x="767715" y="46673"/>
                    <a:pt x="769620" y="46673"/>
                    <a:pt x="771525" y="46673"/>
                  </a:cubicBezTo>
                  <a:moveTo>
                    <a:pt x="705803" y="41910"/>
                  </a:moveTo>
                  <a:cubicBezTo>
                    <a:pt x="710565" y="42863"/>
                    <a:pt x="712470" y="44767"/>
                    <a:pt x="712470" y="48577"/>
                  </a:cubicBezTo>
                  <a:lnTo>
                    <a:pt x="709613" y="66675"/>
                  </a:lnTo>
                  <a:cubicBezTo>
                    <a:pt x="708660" y="70485"/>
                    <a:pt x="705803" y="72390"/>
                    <a:pt x="701040" y="72390"/>
                  </a:cubicBezTo>
                  <a:cubicBezTo>
                    <a:pt x="700088" y="72390"/>
                    <a:pt x="700088" y="72390"/>
                    <a:pt x="699135" y="72390"/>
                  </a:cubicBezTo>
                  <a:cubicBezTo>
                    <a:pt x="698183" y="72390"/>
                    <a:pt x="698183" y="72390"/>
                    <a:pt x="697230" y="72390"/>
                  </a:cubicBezTo>
                  <a:cubicBezTo>
                    <a:pt x="696278" y="72390"/>
                    <a:pt x="696278" y="72390"/>
                    <a:pt x="695325" y="72390"/>
                  </a:cubicBezTo>
                  <a:cubicBezTo>
                    <a:pt x="694373" y="72390"/>
                    <a:pt x="694373" y="72390"/>
                    <a:pt x="693420" y="72390"/>
                  </a:cubicBezTo>
                  <a:cubicBezTo>
                    <a:pt x="691515" y="72390"/>
                    <a:pt x="689610" y="72390"/>
                    <a:pt x="688658" y="72390"/>
                  </a:cubicBezTo>
                  <a:cubicBezTo>
                    <a:pt x="686753" y="72390"/>
                    <a:pt x="685800" y="72390"/>
                    <a:pt x="683895" y="72390"/>
                  </a:cubicBezTo>
                  <a:cubicBezTo>
                    <a:pt x="681990" y="72390"/>
                    <a:pt x="681038" y="72390"/>
                    <a:pt x="679133" y="72390"/>
                  </a:cubicBezTo>
                  <a:cubicBezTo>
                    <a:pt x="677228" y="72390"/>
                    <a:pt x="676275" y="72390"/>
                    <a:pt x="674370" y="72390"/>
                  </a:cubicBezTo>
                  <a:cubicBezTo>
                    <a:pt x="670560" y="71438"/>
                    <a:pt x="667703" y="69533"/>
                    <a:pt x="667703" y="65723"/>
                  </a:cubicBezTo>
                  <a:lnTo>
                    <a:pt x="670560" y="47625"/>
                  </a:lnTo>
                  <a:cubicBezTo>
                    <a:pt x="671513" y="43815"/>
                    <a:pt x="674370" y="41910"/>
                    <a:pt x="679133" y="41910"/>
                  </a:cubicBezTo>
                  <a:cubicBezTo>
                    <a:pt x="681038" y="41910"/>
                    <a:pt x="681990" y="41910"/>
                    <a:pt x="683895" y="41910"/>
                  </a:cubicBezTo>
                  <a:cubicBezTo>
                    <a:pt x="685800" y="41910"/>
                    <a:pt x="686753" y="41910"/>
                    <a:pt x="688658" y="41910"/>
                  </a:cubicBezTo>
                  <a:cubicBezTo>
                    <a:pt x="690563" y="41910"/>
                    <a:pt x="692468" y="41910"/>
                    <a:pt x="693420" y="41910"/>
                  </a:cubicBezTo>
                  <a:cubicBezTo>
                    <a:pt x="695325" y="41910"/>
                    <a:pt x="697230" y="41910"/>
                    <a:pt x="698183" y="41910"/>
                  </a:cubicBezTo>
                  <a:cubicBezTo>
                    <a:pt x="699135" y="41910"/>
                    <a:pt x="700088" y="41910"/>
                    <a:pt x="700088" y="41910"/>
                  </a:cubicBezTo>
                  <a:cubicBezTo>
                    <a:pt x="701040" y="41910"/>
                    <a:pt x="701040" y="41910"/>
                    <a:pt x="701993" y="41910"/>
                  </a:cubicBezTo>
                  <a:cubicBezTo>
                    <a:pt x="702945" y="41910"/>
                    <a:pt x="702945" y="41910"/>
                    <a:pt x="703898" y="41910"/>
                  </a:cubicBezTo>
                  <a:cubicBezTo>
                    <a:pt x="703898" y="41910"/>
                    <a:pt x="704850" y="41910"/>
                    <a:pt x="705803" y="41910"/>
                  </a:cubicBezTo>
                  <a:moveTo>
                    <a:pt x="641033" y="37148"/>
                  </a:moveTo>
                  <a:cubicBezTo>
                    <a:pt x="644843" y="37148"/>
                    <a:pt x="647700" y="40005"/>
                    <a:pt x="646748" y="43815"/>
                  </a:cubicBezTo>
                  <a:lnTo>
                    <a:pt x="643890" y="61913"/>
                  </a:lnTo>
                  <a:cubicBezTo>
                    <a:pt x="642938" y="65723"/>
                    <a:pt x="640080" y="67627"/>
                    <a:pt x="636270" y="67627"/>
                  </a:cubicBezTo>
                  <a:cubicBezTo>
                    <a:pt x="634365" y="67627"/>
                    <a:pt x="631508" y="67627"/>
                    <a:pt x="629603" y="67627"/>
                  </a:cubicBezTo>
                  <a:cubicBezTo>
                    <a:pt x="627698" y="67627"/>
                    <a:pt x="624840" y="67627"/>
                    <a:pt x="622935" y="67627"/>
                  </a:cubicBezTo>
                  <a:cubicBezTo>
                    <a:pt x="621030" y="67627"/>
                    <a:pt x="618173" y="67627"/>
                    <a:pt x="616268" y="67627"/>
                  </a:cubicBezTo>
                  <a:cubicBezTo>
                    <a:pt x="614363" y="67627"/>
                    <a:pt x="611505" y="67627"/>
                    <a:pt x="609600" y="67627"/>
                  </a:cubicBezTo>
                  <a:cubicBezTo>
                    <a:pt x="605790" y="67627"/>
                    <a:pt x="602933" y="64770"/>
                    <a:pt x="603885" y="60960"/>
                  </a:cubicBezTo>
                  <a:lnTo>
                    <a:pt x="606743" y="42863"/>
                  </a:lnTo>
                  <a:cubicBezTo>
                    <a:pt x="607695" y="39052"/>
                    <a:pt x="610553" y="37148"/>
                    <a:pt x="614363" y="37148"/>
                  </a:cubicBezTo>
                  <a:cubicBezTo>
                    <a:pt x="616268" y="37148"/>
                    <a:pt x="619125" y="37148"/>
                    <a:pt x="621030" y="37148"/>
                  </a:cubicBezTo>
                  <a:cubicBezTo>
                    <a:pt x="622935" y="37148"/>
                    <a:pt x="625793" y="37148"/>
                    <a:pt x="627698" y="37148"/>
                  </a:cubicBezTo>
                  <a:cubicBezTo>
                    <a:pt x="629603" y="37148"/>
                    <a:pt x="632460" y="37148"/>
                    <a:pt x="634365" y="37148"/>
                  </a:cubicBezTo>
                  <a:cubicBezTo>
                    <a:pt x="636270" y="36195"/>
                    <a:pt x="638175" y="36195"/>
                    <a:pt x="641033" y="37148"/>
                  </a:cubicBezTo>
                  <a:moveTo>
                    <a:pt x="579120" y="33338"/>
                  </a:moveTo>
                  <a:cubicBezTo>
                    <a:pt x="582930" y="33338"/>
                    <a:pt x="585788" y="36195"/>
                    <a:pt x="584835" y="40005"/>
                  </a:cubicBezTo>
                  <a:lnTo>
                    <a:pt x="582930" y="58102"/>
                  </a:lnTo>
                  <a:cubicBezTo>
                    <a:pt x="581978" y="61913"/>
                    <a:pt x="579120" y="63817"/>
                    <a:pt x="575310" y="63817"/>
                  </a:cubicBezTo>
                  <a:cubicBezTo>
                    <a:pt x="573405" y="63817"/>
                    <a:pt x="571500" y="63817"/>
                    <a:pt x="568643" y="63817"/>
                  </a:cubicBezTo>
                  <a:cubicBezTo>
                    <a:pt x="566738" y="63817"/>
                    <a:pt x="564833" y="63817"/>
                    <a:pt x="561975" y="63817"/>
                  </a:cubicBezTo>
                  <a:cubicBezTo>
                    <a:pt x="560070" y="63817"/>
                    <a:pt x="558165" y="63817"/>
                    <a:pt x="555308" y="63817"/>
                  </a:cubicBezTo>
                  <a:cubicBezTo>
                    <a:pt x="553403" y="63817"/>
                    <a:pt x="551498" y="63817"/>
                    <a:pt x="548640" y="63817"/>
                  </a:cubicBezTo>
                  <a:cubicBezTo>
                    <a:pt x="544830" y="63817"/>
                    <a:pt x="542925" y="60960"/>
                    <a:pt x="542925" y="57150"/>
                  </a:cubicBezTo>
                  <a:lnTo>
                    <a:pt x="544830" y="39052"/>
                  </a:lnTo>
                  <a:cubicBezTo>
                    <a:pt x="545783" y="35242"/>
                    <a:pt x="548640" y="33338"/>
                    <a:pt x="552450" y="33338"/>
                  </a:cubicBezTo>
                  <a:cubicBezTo>
                    <a:pt x="554355" y="33338"/>
                    <a:pt x="556260" y="33338"/>
                    <a:pt x="559118" y="33338"/>
                  </a:cubicBezTo>
                  <a:cubicBezTo>
                    <a:pt x="561023" y="33338"/>
                    <a:pt x="562928" y="33338"/>
                    <a:pt x="565785" y="33338"/>
                  </a:cubicBezTo>
                  <a:cubicBezTo>
                    <a:pt x="567690" y="33338"/>
                    <a:pt x="569595" y="33338"/>
                    <a:pt x="572453" y="33338"/>
                  </a:cubicBezTo>
                  <a:cubicBezTo>
                    <a:pt x="575310" y="32385"/>
                    <a:pt x="577215" y="32385"/>
                    <a:pt x="579120" y="33338"/>
                  </a:cubicBezTo>
                  <a:moveTo>
                    <a:pt x="521018" y="29527"/>
                  </a:moveTo>
                  <a:cubicBezTo>
                    <a:pt x="524828" y="29527"/>
                    <a:pt x="526733" y="32385"/>
                    <a:pt x="526733" y="36195"/>
                  </a:cubicBezTo>
                  <a:lnTo>
                    <a:pt x="524828" y="54292"/>
                  </a:lnTo>
                  <a:cubicBezTo>
                    <a:pt x="523875" y="58102"/>
                    <a:pt x="521018" y="60008"/>
                    <a:pt x="518160" y="60008"/>
                  </a:cubicBezTo>
                  <a:cubicBezTo>
                    <a:pt x="516255" y="60008"/>
                    <a:pt x="514350" y="60008"/>
                    <a:pt x="512445" y="60008"/>
                  </a:cubicBezTo>
                  <a:cubicBezTo>
                    <a:pt x="510540" y="60008"/>
                    <a:pt x="508635" y="60008"/>
                    <a:pt x="506730" y="60008"/>
                  </a:cubicBezTo>
                  <a:cubicBezTo>
                    <a:pt x="504825" y="60008"/>
                    <a:pt x="502920" y="60008"/>
                    <a:pt x="501015" y="60008"/>
                  </a:cubicBezTo>
                  <a:cubicBezTo>
                    <a:pt x="499110" y="60008"/>
                    <a:pt x="497205" y="60008"/>
                    <a:pt x="495300" y="60008"/>
                  </a:cubicBezTo>
                  <a:cubicBezTo>
                    <a:pt x="491490" y="60008"/>
                    <a:pt x="489585" y="57150"/>
                    <a:pt x="489585" y="53340"/>
                  </a:cubicBezTo>
                  <a:lnTo>
                    <a:pt x="491490" y="35242"/>
                  </a:lnTo>
                  <a:cubicBezTo>
                    <a:pt x="492443" y="31433"/>
                    <a:pt x="494348" y="28575"/>
                    <a:pt x="498158" y="28575"/>
                  </a:cubicBezTo>
                  <a:cubicBezTo>
                    <a:pt x="500063" y="28575"/>
                    <a:pt x="501968" y="28575"/>
                    <a:pt x="503873" y="28575"/>
                  </a:cubicBezTo>
                  <a:cubicBezTo>
                    <a:pt x="505778" y="28575"/>
                    <a:pt x="507683" y="28575"/>
                    <a:pt x="509588" y="28575"/>
                  </a:cubicBezTo>
                  <a:cubicBezTo>
                    <a:pt x="511493" y="28575"/>
                    <a:pt x="513398" y="28575"/>
                    <a:pt x="515303" y="28575"/>
                  </a:cubicBezTo>
                  <a:cubicBezTo>
                    <a:pt x="517208" y="29527"/>
                    <a:pt x="519113" y="29527"/>
                    <a:pt x="521018" y="29527"/>
                  </a:cubicBezTo>
                  <a:moveTo>
                    <a:pt x="465773" y="27623"/>
                  </a:moveTo>
                  <a:cubicBezTo>
                    <a:pt x="469583" y="27623"/>
                    <a:pt x="471488" y="30480"/>
                    <a:pt x="471488" y="34290"/>
                  </a:cubicBezTo>
                  <a:lnTo>
                    <a:pt x="469583" y="52388"/>
                  </a:lnTo>
                  <a:cubicBezTo>
                    <a:pt x="468630" y="56198"/>
                    <a:pt x="466725" y="58102"/>
                    <a:pt x="462915" y="59055"/>
                  </a:cubicBezTo>
                  <a:cubicBezTo>
                    <a:pt x="461010" y="59055"/>
                    <a:pt x="459105" y="59055"/>
                    <a:pt x="457200" y="59055"/>
                  </a:cubicBezTo>
                  <a:cubicBezTo>
                    <a:pt x="455295" y="59055"/>
                    <a:pt x="453390" y="59055"/>
                    <a:pt x="451485" y="59055"/>
                  </a:cubicBezTo>
                  <a:cubicBezTo>
                    <a:pt x="449580" y="59055"/>
                    <a:pt x="447675" y="59055"/>
                    <a:pt x="445770" y="59055"/>
                  </a:cubicBezTo>
                  <a:cubicBezTo>
                    <a:pt x="443865" y="59055"/>
                    <a:pt x="441960" y="59055"/>
                    <a:pt x="440055" y="59055"/>
                  </a:cubicBezTo>
                  <a:cubicBezTo>
                    <a:pt x="436245" y="59055"/>
                    <a:pt x="434340" y="56198"/>
                    <a:pt x="435293" y="52388"/>
                  </a:cubicBezTo>
                  <a:lnTo>
                    <a:pt x="437198" y="34290"/>
                  </a:lnTo>
                  <a:cubicBezTo>
                    <a:pt x="438150" y="30480"/>
                    <a:pt x="440055" y="27623"/>
                    <a:pt x="443865" y="27623"/>
                  </a:cubicBezTo>
                  <a:cubicBezTo>
                    <a:pt x="445770" y="27623"/>
                    <a:pt x="447675" y="27623"/>
                    <a:pt x="449580" y="27623"/>
                  </a:cubicBezTo>
                  <a:cubicBezTo>
                    <a:pt x="451485" y="27623"/>
                    <a:pt x="453390" y="27623"/>
                    <a:pt x="455295" y="27623"/>
                  </a:cubicBezTo>
                  <a:cubicBezTo>
                    <a:pt x="457200" y="27623"/>
                    <a:pt x="459105" y="27623"/>
                    <a:pt x="461010" y="27623"/>
                  </a:cubicBezTo>
                  <a:cubicBezTo>
                    <a:pt x="461963" y="27623"/>
                    <a:pt x="463868" y="27623"/>
                    <a:pt x="465773" y="27623"/>
                  </a:cubicBezTo>
                  <a:moveTo>
                    <a:pt x="413385" y="26670"/>
                  </a:moveTo>
                  <a:cubicBezTo>
                    <a:pt x="416243" y="26670"/>
                    <a:pt x="419100" y="29527"/>
                    <a:pt x="418148" y="33338"/>
                  </a:cubicBezTo>
                  <a:lnTo>
                    <a:pt x="416243" y="51435"/>
                  </a:lnTo>
                  <a:cubicBezTo>
                    <a:pt x="415290" y="55245"/>
                    <a:pt x="413385" y="57150"/>
                    <a:pt x="409575" y="58102"/>
                  </a:cubicBezTo>
                  <a:cubicBezTo>
                    <a:pt x="407670" y="58102"/>
                    <a:pt x="405765" y="58102"/>
                    <a:pt x="403860" y="58102"/>
                  </a:cubicBezTo>
                  <a:cubicBezTo>
                    <a:pt x="401955" y="58102"/>
                    <a:pt x="400050" y="58102"/>
                    <a:pt x="398145" y="58102"/>
                  </a:cubicBezTo>
                  <a:cubicBezTo>
                    <a:pt x="396240" y="58102"/>
                    <a:pt x="394335" y="58102"/>
                    <a:pt x="392430" y="58102"/>
                  </a:cubicBezTo>
                  <a:cubicBezTo>
                    <a:pt x="390525" y="58102"/>
                    <a:pt x="388620" y="58102"/>
                    <a:pt x="386715" y="58102"/>
                  </a:cubicBezTo>
                  <a:cubicBezTo>
                    <a:pt x="383858" y="58102"/>
                    <a:pt x="381953" y="55245"/>
                    <a:pt x="381953" y="51435"/>
                  </a:cubicBezTo>
                  <a:lnTo>
                    <a:pt x="382905" y="33338"/>
                  </a:lnTo>
                  <a:cubicBezTo>
                    <a:pt x="382905" y="29527"/>
                    <a:pt x="385763" y="26670"/>
                    <a:pt x="388620" y="26670"/>
                  </a:cubicBezTo>
                  <a:cubicBezTo>
                    <a:pt x="390525" y="26670"/>
                    <a:pt x="392430" y="26670"/>
                    <a:pt x="394335" y="26670"/>
                  </a:cubicBezTo>
                  <a:cubicBezTo>
                    <a:pt x="396240" y="26670"/>
                    <a:pt x="398145" y="26670"/>
                    <a:pt x="400050" y="26670"/>
                  </a:cubicBezTo>
                  <a:cubicBezTo>
                    <a:pt x="401955" y="26670"/>
                    <a:pt x="403860" y="26670"/>
                    <a:pt x="405765" y="26670"/>
                  </a:cubicBezTo>
                  <a:cubicBezTo>
                    <a:pt x="410528" y="26670"/>
                    <a:pt x="411480" y="26670"/>
                    <a:pt x="413385" y="26670"/>
                  </a:cubicBezTo>
                  <a:moveTo>
                    <a:pt x="364808" y="25717"/>
                  </a:moveTo>
                  <a:cubicBezTo>
                    <a:pt x="367665" y="25717"/>
                    <a:pt x="369570" y="28575"/>
                    <a:pt x="369570" y="32385"/>
                  </a:cubicBezTo>
                  <a:lnTo>
                    <a:pt x="368618" y="50483"/>
                  </a:lnTo>
                  <a:cubicBezTo>
                    <a:pt x="368618" y="54292"/>
                    <a:pt x="365760" y="57150"/>
                    <a:pt x="362903" y="57150"/>
                  </a:cubicBezTo>
                  <a:cubicBezTo>
                    <a:pt x="360998" y="57150"/>
                    <a:pt x="359093" y="57150"/>
                    <a:pt x="358140" y="57150"/>
                  </a:cubicBezTo>
                  <a:cubicBezTo>
                    <a:pt x="356235" y="57150"/>
                    <a:pt x="355283" y="57150"/>
                    <a:pt x="353378" y="57150"/>
                  </a:cubicBezTo>
                  <a:cubicBezTo>
                    <a:pt x="351473" y="57150"/>
                    <a:pt x="349568" y="57150"/>
                    <a:pt x="348615" y="57150"/>
                  </a:cubicBezTo>
                  <a:cubicBezTo>
                    <a:pt x="346710" y="57150"/>
                    <a:pt x="345758" y="57150"/>
                    <a:pt x="343853" y="57150"/>
                  </a:cubicBezTo>
                  <a:cubicBezTo>
                    <a:pt x="340995" y="57150"/>
                    <a:pt x="339090" y="54292"/>
                    <a:pt x="339090" y="50483"/>
                  </a:cubicBezTo>
                  <a:lnTo>
                    <a:pt x="340043" y="32385"/>
                  </a:lnTo>
                  <a:cubicBezTo>
                    <a:pt x="340043" y="28575"/>
                    <a:pt x="342900" y="25717"/>
                    <a:pt x="345758" y="25717"/>
                  </a:cubicBezTo>
                  <a:cubicBezTo>
                    <a:pt x="347663" y="25717"/>
                    <a:pt x="348615" y="25717"/>
                    <a:pt x="350520" y="25717"/>
                  </a:cubicBezTo>
                  <a:cubicBezTo>
                    <a:pt x="352425" y="25717"/>
                    <a:pt x="354330" y="25717"/>
                    <a:pt x="355283" y="25717"/>
                  </a:cubicBezTo>
                  <a:cubicBezTo>
                    <a:pt x="357188" y="25717"/>
                    <a:pt x="359093" y="25717"/>
                    <a:pt x="360045" y="25717"/>
                  </a:cubicBezTo>
                  <a:cubicBezTo>
                    <a:pt x="360998" y="25717"/>
                    <a:pt x="362903" y="25717"/>
                    <a:pt x="364808" y="25717"/>
                  </a:cubicBezTo>
                  <a:moveTo>
                    <a:pt x="318135" y="26670"/>
                  </a:moveTo>
                  <a:cubicBezTo>
                    <a:pt x="320993" y="26670"/>
                    <a:pt x="322898" y="29527"/>
                    <a:pt x="322898" y="33338"/>
                  </a:cubicBezTo>
                  <a:lnTo>
                    <a:pt x="321945" y="51435"/>
                  </a:lnTo>
                  <a:cubicBezTo>
                    <a:pt x="321945" y="55245"/>
                    <a:pt x="319088" y="58102"/>
                    <a:pt x="316230" y="58102"/>
                  </a:cubicBezTo>
                  <a:cubicBezTo>
                    <a:pt x="314325" y="58102"/>
                    <a:pt x="313373" y="58102"/>
                    <a:pt x="311468" y="58102"/>
                  </a:cubicBezTo>
                  <a:cubicBezTo>
                    <a:pt x="309563" y="58102"/>
                    <a:pt x="308610" y="58102"/>
                    <a:pt x="306705" y="58102"/>
                  </a:cubicBezTo>
                  <a:cubicBezTo>
                    <a:pt x="304800" y="58102"/>
                    <a:pt x="303848" y="58102"/>
                    <a:pt x="301943" y="58102"/>
                  </a:cubicBezTo>
                  <a:cubicBezTo>
                    <a:pt x="300038" y="58102"/>
                    <a:pt x="299085" y="58102"/>
                    <a:pt x="297180" y="58102"/>
                  </a:cubicBezTo>
                  <a:cubicBezTo>
                    <a:pt x="294323" y="58102"/>
                    <a:pt x="292418" y="55245"/>
                    <a:pt x="292418" y="51435"/>
                  </a:cubicBezTo>
                  <a:lnTo>
                    <a:pt x="293370" y="33338"/>
                  </a:lnTo>
                  <a:cubicBezTo>
                    <a:pt x="293370" y="29527"/>
                    <a:pt x="295275" y="26670"/>
                    <a:pt x="298133" y="26670"/>
                  </a:cubicBezTo>
                  <a:cubicBezTo>
                    <a:pt x="300038" y="26670"/>
                    <a:pt x="300990" y="26670"/>
                    <a:pt x="302895" y="26670"/>
                  </a:cubicBezTo>
                  <a:cubicBezTo>
                    <a:pt x="304800" y="26670"/>
                    <a:pt x="305753" y="26670"/>
                    <a:pt x="307658" y="26670"/>
                  </a:cubicBezTo>
                  <a:cubicBezTo>
                    <a:pt x="309563" y="26670"/>
                    <a:pt x="310515" y="26670"/>
                    <a:pt x="312420" y="26670"/>
                  </a:cubicBezTo>
                  <a:cubicBezTo>
                    <a:pt x="315278" y="26670"/>
                    <a:pt x="317183" y="26670"/>
                    <a:pt x="318135" y="26670"/>
                  </a:cubicBezTo>
                  <a:moveTo>
                    <a:pt x="275273" y="27623"/>
                  </a:moveTo>
                  <a:cubicBezTo>
                    <a:pt x="278130" y="27623"/>
                    <a:pt x="280035" y="30480"/>
                    <a:pt x="280035" y="34290"/>
                  </a:cubicBezTo>
                  <a:lnTo>
                    <a:pt x="279083" y="52388"/>
                  </a:lnTo>
                  <a:cubicBezTo>
                    <a:pt x="279083" y="56198"/>
                    <a:pt x="277178" y="59055"/>
                    <a:pt x="274320" y="59055"/>
                  </a:cubicBezTo>
                  <a:cubicBezTo>
                    <a:pt x="272415" y="59055"/>
                    <a:pt x="271463" y="59055"/>
                    <a:pt x="269558" y="59055"/>
                  </a:cubicBezTo>
                  <a:cubicBezTo>
                    <a:pt x="267653" y="59055"/>
                    <a:pt x="266700" y="59055"/>
                    <a:pt x="264795" y="59055"/>
                  </a:cubicBezTo>
                  <a:cubicBezTo>
                    <a:pt x="262890" y="59055"/>
                    <a:pt x="261938" y="59055"/>
                    <a:pt x="260033" y="59055"/>
                  </a:cubicBezTo>
                  <a:cubicBezTo>
                    <a:pt x="258128" y="59055"/>
                    <a:pt x="257175" y="59055"/>
                    <a:pt x="255270" y="59055"/>
                  </a:cubicBezTo>
                  <a:cubicBezTo>
                    <a:pt x="252413" y="59055"/>
                    <a:pt x="251460" y="56198"/>
                    <a:pt x="251460" y="53340"/>
                  </a:cubicBezTo>
                  <a:lnTo>
                    <a:pt x="252413" y="35242"/>
                  </a:lnTo>
                  <a:cubicBezTo>
                    <a:pt x="252413" y="31433"/>
                    <a:pt x="254318" y="28575"/>
                    <a:pt x="257175" y="28575"/>
                  </a:cubicBezTo>
                  <a:cubicBezTo>
                    <a:pt x="259080" y="28575"/>
                    <a:pt x="260033" y="28575"/>
                    <a:pt x="261938" y="28575"/>
                  </a:cubicBezTo>
                  <a:cubicBezTo>
                    <a:pt x="263843" y="28575"/>
                    <a:pt x="264795" y="28575"/>
                    <a:pt x="266700" y="28575"/>
                  </a:cubicBezTo>
                  <a:cubicBezTo>
                    <a:pt x="268605" y="28575"/>
                    <a:pt x="269558" y="28575"/>
                    <a:pt x="271463" y="28575"/>
                  </a:cubicBezTo>
                  <a:cubicBezTo>
                    <a:pt x="272415" y="27623"/>
                    <a:pt x="274320" y="27623"/>
                    <a:pt x="275273" y="27623"/>
                  </a:cubicBezTo>
                  <a:moveTo>
                    <a:pt x="235268" y="30480"/>
                  </a:moveTo>
                  <a:cubicBezTo>
                    <a:pt x="238125" y="30480"/>
                    <a:pt x="239078" y="33338"/>
                    <a:pt x="239078" y="37148"/>
                  </a:cubicBezTo>
                  <a:lnTo>
                    <a:pt x="238125" y="55245"/>
                  </a:lnTo>
                  <a:cubicBezTo>
                    <a:pt x="238125" y="59055"/>
                    <a:pt x="236220" y="61913"/>
                    <a:pt x="233363" y="61913"/>
                  </a:cubicBezTo>
                  <a:cubicBezTo>
                    <a:pt x="232410" y="61913"/>
                    <a:pt x="230505" y="61913"/>
                    <a:pt x="229553" y="61913"/>
                  </a:cubicBezTo>
                  <a:cubicBezTo>
                    <a:pt x="228600" y="61913"/>
                    <a:pt x="226695" y="61913"/>
                    <a:pt x="225743" y="61913"/>
                  </a:cubicBezTo>
                  <a:cubicBezTo>
                    <a:pt x="224790" y="61913"/>
                    <a:pt x="222885" y="61913"/>
                    <a:pt x="221933" y="61913"/>
                  </a:cubicBezTo>
                  <a:cubicBezTo>
                    <a:pt x="220980" y="61913"/>
                    <a:pt x="219075" y="61913"/>
                    <a:pt x="218123" y="61913"/>
                  </a:cubicBezTo>
                  <a:cubicBezTo>
                    <a:pt x="215265" y="61913"/>
                    <a:pt x="214313" y="60008"/>
                    <a:pt x="214313" y="56198"/>
                  </a:cubicBezTo>
                  <a:lnTo>
                    <a:pt x="215265" y="38100"/>
                  </a:lnTo>
                  <a:cubicBezTo>
                    <a:pt x="215265" y="34290"/>
                    <a:pt x="217170" y="31433"/>
                    <a:pt x="220028" y="31433"/>
                  </a:cubicBezTo>
                  <a:cubicBezTo>
                    <a:pt x="220980" y="31433"/>
                    <a:pt x="222885" y="31433"/>
                    <a:pt x="223838" y="31433"/>
                  </a:cubicBezTo>
                  <a:cubicBezTo>
                    <a:pt x="224790" y="31433"/>
                    <a:pt x="226695" y="31433"/>
                    <a:pt x="227648" y="31433"/>
                  </a:cubicBezTo>
                  <a:cubicBezTo>
                    <a:pt x="228600" y="31433"/>
                    <a:pt x="230505" y="31433"/>
                    <a:pt x="231458" y="31433"/>
                  </a:cubicBezTo>
                  <a:cubicBezTo>
                    <a:pt x="232410" y="30480"/>
                    <a:pt x="234315" y="30480"/>
                    <a:pt x="235268" y="30480"/>
                  </a:cubicBezTo>
                  <a:moveTo>
                    <a:pt x="198120" y="33338"/>
                  </a:moveTo>
                  <a:cubicBezTo>
                    <a:pt x="200025" y="33338"/>
                    <a:pt x="201930" y="35242"/>
                    <a:pt x="201930" y="39052"/>
                  </a:cubicBezTo>
                  <a:lnTo>
                    <a:pt x="200978" y="57150"/>
                  </a:lnTo>
                  <a:cubicBezTo>
                    <a:pt x="200978" y="60960"/>
                    <a:pt x="199073" y="63817"/>
                    <a:pt x="197168" y="63817"/>
                  </a:cubicBezTo>
                  <a:cubicBezTo>
                    <a:pt x="196215" y="63817"/>
                    <a:pt x="194310" y="63817"/>
                    <a:pt x="193358" y="63817"/>
                  </a:cubicBezTo>
                  <a:cubicBezTo>
                    <a:pt x="192405" y="63817"/>
                    <a:pt x="190500" y="63817"/>
                    <a:pt x="189548" y="63817"/>
                  </a:cubicBezTo>
                  <a:cubicBezTo>
                    <a:pt x="188595" y="63817"/>
                    <a:pt x="186690" y="63817"/>
                    <a:pt x="185738" y="63817"/>
                  </a:cubicBezTo>
                  <a:cubicBezTo>
                    <a:pt x="184785" y="63817"/>
                    <a:pt x="182880" y="63817"/>
                    <a:pt x="181928" y="63817"/>
                  </a:cubicBezTo>
                  <a:cubicBezTo>
                    <a:pt x="180023" y="63817"/>
                    <a:pt x="178118" y="61913"/>
                    <a:pt x="178118" y="58102"/>
                  </a:cubicBezTo>
                  <a:lnTo>
                    <a:pt x="179070" y="40005"/>
                  </a:lnTo>
                  <a:cubicBezTo>
                    <a:pt x="179070" y="36195"/>
                    <a:pt x="180975" y="33338"/>
                    <a:pt x="182880" y="33338"/>
                  </a:cubicBezTo>
                  <a:cubicBezTo>
                    <a:pt x="183833" y="33338"/>
                    <a:pt x="185738" y="33338"/>
                    <a:pt x="186690" y="33338"/>
                  </a:cubicBezTo>
                  <a:cubicBezTo>
                    <a:pt x="187643" y="33338"/>
                    <a:pt x="189548" y="33338"/>
                    <a:pt x="190500" y="33338"/>
                  </a:cubicBezTo>
                  <a:cubicBezTo>
                    <a:pt x="191453" y="33338"/>
                    <a:pt x="193358" y="33338"/>
                    <a:pt x="194310" y="33338"/>
                  </a:cubicBezTo>
                  <a:cubicBezTo>
                    <a:pt x="196215" y="33338"/>
                    <a:pt x="197168" y="33338"/>
                    <a:pt x="198120" y="33338"/>
                  </a:cubicBezTo>
                  <a:moveTo>
                    <a:pt x="164783" y="37148"/>
                  </a:moveTo>
                  <a:cubicBezTo>
                    <a:pt x="166688" y="37148"/>
                    <a:pt x="168593" y="39052"/>
                    <a:pt x="168593" y="42863"/>
                  </a:cubicBezTo>
                  <a:lnTo>
                    <a:pt x="168593" y="60960"/>
                  </a:lnTo>
                  <a:cubicBezTo>
                    <a:pt x="168593" y="64770"/>
                    <a:pt x="166688" y="67627"/>
                    <a:pt x="164783" y="67627"/>
                  </a:cubicBezTo>
                  <a:cubicBezTo>
                    <a:pt x="163830" y="67627"/>
                    <a:pt x="162878" y="67627"/>
                    <a:pt x="160973" y="68580"/>
                  </a:cubicBezTo>
                  <a:cubicBezTo>
                    <a:pt x="160020" y="68580"/>
                    <a:pt x="159068" y="68580"/>
                    <a:pt x="157163" y="69533"/>
                  </a:cubicBezTo>
                  <a:cubicBezTo>
                    <a:pt x="156210" y="69533"/>
                    <a:pt x="155258" y="69533"/>
                    <a:pt x="153353" y="70485"/>
                  </a:cubicBezTo>
                  <a:cubicBezTo>
                    <a:pt x="152400" y="70485"/>
                    <a:pt x="151448" y="70485"/>
                    <a:pt x="149543" y="71438"/>
                  </a:cubicBezTo>
                  <a:cubicBezTo>
                    <a:pt x="147638" y="71438"/>
                    <a:pt x="146685" y="69533"/>
                    <a:pt x="145733" y="65723"/>
                  </a:cubicBezTo>
                  <a:lnTo>
                    <a:pt x="145733" y="47625"/>
                  </a:lnTo>
                  <a:cubicBezTo>
                    <a:pt x="145733" y="43815"/>
                    <a:pt x="147638" y="40958"/>
                    <a:pt x="149543" y="40958"/>
                  </a:cubicBezTo>
                  <a:cubicBezTo>
                    <a:pt x="150495" y="40958"/>
                    <a:pt x="151448" y="40958"/>
                    <a:pt x="153353" y="40005"/>
                  </a:cubicBezTo>
                  <a:cubicBezTo>
                    <a:pt x="154305" y="40005"/>
                    <a:pt x="155258" y="40005"/>
                    <a:pt x="157163" y="39052"/>
                  </a:cubicBezTo>
                  <a:cubicBezTo>
                    <a:pt x="158115" y="39052"/>
                    <a:pt x="159068" y="39052"/>
                    <a:pt x="160973" y="38100"/>
                  </a:cubicBezTo>
                  <a:cubicBezTo>
                    <a:pt x="161925" y="38100"/>
                    <a:pt x="162878" y="38100"/>
                    <a:pt x="164783" y="37148"/>
                  </a:cubicBezTo>
                  <a:moveTo>
                    <a:pt x="133350" y="42863"/>
                  </a:moveTo>
                  <a:cubicBezTo>
                    <a:pt x="135255" y="42863"/>
                    <a:pt x="136208" y="44767"/>
                    <a:pt x="136208" y="48577"/>
                  </a:cubicBezTo>
                  <a:lnTo>
                    <a:pt x="136208" y="66675"/>
                  </a:lnTo>
                  <a:cubicBezTo>
                    <a:pt x="136208" y="70485"/>
                    <a:pt x="134303" y="73342"/>
                    <a:pt x="132398" y="73342"/>
                  </a:cubicBezTo>
                  <a:cubicBezTo>
                    <a:pt x="131445" y="73342"/>
                    <a:pt x="130493" y="73342"/>
                    <a:pt x="129540" y="74295"/>
                  </a:cubicBezTo>
                  <a:cubicBezTo>
                    <a:pt x="128588" y="74295"/>
                    <a:pt x="127635" y="74295"/>
                    <a:pt x="126683" y="75248"/>
                  </a:cubicBezTo>
                  <a:cubicBezTo>
                    <a:pt x="125730" y="75248"/>
                    <a:pt x="124778" y="75248"/>
                    <a:pt x="123825" y="76200"/>
                  </a:cubicBezTo>
                  <a:cubicBezTo>
                    <a:pt x="122873" y="76200"/>
                    <a:pt x="121920" y="76200"/>
                    <a:pt x="120968" y="77152"/>
                  </a:cubicBezTo>
                  <a:cubicBezTo>
                    <a:pt x="119063" y="77152"/>
                    <a:pt x="118110" y="75248"/>
                    <a:pt x="118110" y="71438"/>
                  </a:cubicBezTo>
                  <a:lnTo>
                    <a:pt x="118110" y="53340"/>
                  </a:lnTo>
                  <a:cubicBezTo>
                    <a:pt x="118110" y="49530"/>
                    <a:pt x="119063" y="46673"/>
                    <a:pt x="120968" y="45720"/>
                  </a:cubicBezTo>
                  <a:cubicBezTo>
                    <a:pt x="121920" y="45720"/>
                    <a:pt x="122873" y="45720"/>
                    <a:pt x="123825" y="44767"/>
                  </a:cubicBezTo>
                  <a:cubicBezTo>
                    <a:pt x="124778" y="44767"/>
                    <a:pt x="125730" y="44767"/>
                    <a:pt x="126683" y="43815"/>
                  </a:cubicBezTo>
                  <a:cubicBezTo>
                    <a:pt x="127635" y="43815"/>
                    <a:pt x="128588" y="43815"/>
                    <a:pt x="129540" y="42863"/>
                  </a:cubicBezTo>
                  <a:cubicBezTo>
                    <a:pt x="131445" y="42863"/>
                    <a:pt x="132398" y="42863"/>
                    <a:pt x="133350" y="42863"/>
                  </a:cubicBezTo>
                  <a:moveTo>
                    <a:pt x="105728" y="48577"/>
                  </a:moveTo>
                  <a:cubicBezTo>
                    <a:pt x="107633" y="48577"/>
                    <a:pt x="108585" y="50483"/>
                    <a:pt x="108585" y="54292"/>
                  </a:cubicBezTo>
                  <a:lnTo>
                    <a:pt x="108585" y="72390"/>
                  </a:lnTo>
                  <a:cubicBezTo>
                    <a:pt x="108585" y="76200"/>
                    <a:pt x="107633" y="79058"/>
                    <a:pt x="105728" y="80010"/>
                  </a:cubicBezTo>
                  <a:cubicBezTo>
                    <a:pt x="104775" y="80010"/>
                    <a:pt x="103823" y="80010"/>
                    <a:pt x="102870" y="80963"/>
                  </a:cubicBezTo>
                  <a:cubicBezTo>
                    <a:pt x="101918" y="80963"/>
                    <a:pt x="100965" y="80963"/>
                    <a:pt x="100013" y="81915"/>
                  </a:cubicBezTo>
                  <a:cubicBezTo>
                    <a:pt x="99060" y="81915"/>
                    <a:pt x="98108" y="82867"/>
                    <a:pt x="97155" y="82867"/>
                  </a:cubicBezTo>
                  <a:cubicBezTo>
                    <a:pt x="96203" y="82867"/>
                    <a:pt x="95250" y="83820"/>
                    <a:pt x="94298" y="83820"/>
                  </a:cubicBezTo>
                  <a:cubicBezTo>
                    <a:pt x="92393" y="83820"/>
                    <a:pt x="91440" y="81915"/>
                    <a:pt x="91440" y="78105"/>
                  </a:cubicBezTo>
                  <a:lnTo>
                    <a:pt x="91440" y="60008"/>
                  </a:lnTo>
                  <a:cubicBezTo>
                    <a:pt x="91440" y="56198"/>
                    <a:pt x="92393" y="53340"/>
                    <a:pt x="94298" y="52388"/>
                  </a:cubicBezTo>
                  <a:cubicBezTo>
                    <a:pt x="95250" y="52388"/>
                    <a:pt x="96203" y="51435"/>
                    <a:pt x="97155" y="51435"/>
                  </a:cubicBezTo>
                  <a:cubicBezTo>
                    <a:pt x="98108" y="51435"/>
                    <a:pt x="99060" y="51435"/>
                    <a:pt x="100013" y="50483"/>
                  </a:cubicBezTo>
                  <a:cubicBezTo>
                    <a:pt x="100965" y="50483"/>
                    <a:pt x="101918" y="50483"/>
                    <a:pt x="102870" y="49530"/>
                  </a:cubicBezTo>
                  <a:cubicBezTo>
                    <a:pt x="103823" y="48577"/>
                    <a:pt x="104775" y="48577"/>
                    <a:pt x="105728" y="48577"/>
                  </a:cubicBezTo>
                  <a:moveTo>
                    <a:pt x="80963" y="55245"/>
                  </a:moveTo>
                  <a:cubicBezTo>
                    <a:pt x="82868" y="55245"/>
                    <a:pt x="83820" y="57150"/>
                    <a:pt x="83820" y="60960"/>
                  </a:cubicBezTo>
                  <a:lnTo>
                    <a:pt x="83820" y="79058"/>
                  </a:lnTo>
                  <a:cubicBezTo>
                    <a:pt x="83820" y="82867"/>
                    <a:pt x="82868" y="85725"/>
                    <a:pt x="80963" y="86677"/>
                  </a:cubicBezTo>
                  <a:cubicBezTo>
                    <a:pt x="80010" y="86677"/>
                    <a:pt x="79058" y="87630"/>
                    <a:pt x="78105" y="87630"/>
                  </a:cubicBezTo>
                  <a:cubicBezTo>
                    <a:pt x="77153" y="87630"/>
                    <a:pt x="76200" y="88583"/>
                    <a:pt x="75248" y="88583"/>
                  </a:cubicBezTo>
                  <a:cubicBezTo>
                    <a:pt x="74295" y="88583"/>
                    <a:pt x="73343" y="89535"/>
                    <a:pt x="73343" y="89535"/>
                  </a:cubicBezTo>
                  <a:cubicBezTo>
                    <a:pt x="72390" y="89535"/>
                    <a:pt x="71438" y="90488"/>
                    <a:pt x="71438" y="90488"/>
                  </a:cubicBezTo>
                  <a:cubicBezTo>
                    <a:pt x="69533" y="90488"/>
                    <a:pt x="68580" y="88583"/>
                    <a:pt x="68580" y="84773"/>
                  </a:cubicBezTo>
                  <a:lnTo>
                    <a:pt x="68580" y="66675"/>
                  </a:lnTo>
                  <a:cubicBezTo>
                    <a:pt x="68580" y="62865"/>
                    <a:pt x="69533" y="60008"/>
                    <a:pt x="71438" y="59055"/>
                  </a:cubicBezTo>
                  <a:cubicBezTo>
                    <a:pt x="72390" y="59055"/>
                    <a:pt x="73343" y="58102"/>
                    <a:pt x="73343" y="58102"/>
                  </a:cubicBezTo>
                  <a:cubicBezTo>
                    <a:pt x="74295" y="58102"/>
                    <a:pt x="75248" y="57150"/>
                    <a:pt x="76200" y="57150"/>
                  </a:cubicBezTo>
                  <a:cubicBezTo>
                    <a:pt x="77153" y="57150"/>
                    <a:pt x="78105" y="56198"/>
                    <a:pt x="79058" y="56198"/>
                  </a:cubicBezTo>
                  <a:cubicBezTo>
                    <a:pt x="79058" y="56198"/>
                    <a:pt x="80010" y="55245"/>
                    <a:pt x="80963" y="55245"/>
                  </a:cubicBezTo>
                  <a:moveTo>
                    <a:pt x="59055" y="62865"/>
                  </a:moveTo>
                  <a:cubicBezTo>
                    <a:pt x="60008" y="62865"/>
                    <a:pt x="60960" y="64770"/>
                    <a:pt x="60960" y="68580"/>
                  </a:cubicBezTo>
                  <a:lnTo>
                    <a:pt x="60960" y="86677"/>
                  </a:lnTo>
                  <a:cubicBezTo>
                    <a:pt x="60960" y="90488"/>
                    <a:pt x="60008" y="93345"/>
                    <a:pt x="59055" y="94298"/>
                  </a:cubicBezTo>
                  <a:cubicBezTo>
                    <a:pt x="58103" y="94298"/>
                    <a:pt x="58103" y="95250"/>
                    <a:pt x="57150" y="95250"/>
                  </a:cubicBezTo>
                  <a:cubicBezTo>
                    <a:pt x="56198" y="95250"/>
                    <a:pt x="56198" y="96202"/>
                    <a:pt x="55245" y="96202"/>
                  </a:cubicBezTo>
                  <a:cubicBezTo>
                    <a:pt x="54293" y="96202"/>
                    <a:pt x="54293" y="97155"/>
                    <a:pt x="53340" y="97155"/>
                  </a:cubicBezTo>
                  <a:cubicBezTo>
                    <a:pt x="52388" y="97155"/>
                    <a:pt x="52388" y="98108"/>
                    <a:pt x="51435" y="98108"/>
                  </a:cubicBezTo>
                  <a:cubicBezTo>
                    <a:pt x="50483" y="98108"/>
                    <a:pt x="49530" y="96202"/>
                    <a:pt x="49530" y="92392"/>
                  </a:cubicBezTo>
                  <a:lnTo>
                    <a:pt x="49530" y="74295"/>
                  </a:lnTo>
                  <a:cubicBezTo>
                    <a:pt x="49530" y="70485"/>
                    <a:pt x="50483" y="67627"/>
                    <a:pt x="51435" y="66675"/>
                  </a:cubicBezTo>
                  <a:cubicBezTo>
                    <a:pt x="52388" y="66675"/>
                    <a:pt x="52388" y="65723"/>
                    <a:pt x="53340" y="65723"/>
                  </a:cubicBezTo>
                  <a:cubicBezTo>
                    <a:pt x="54293" y="65723"/>
                    <a:pt x="54293" y="64770"/>
                    <a:pt x="55245" y="64770"/>
                  </a:cubicBezTo>
                  <a:cubicBezTo>
                    <a:pt x="56198" y="64770"/>
                    <a:pt x="56198" y="63817"/>
                    <a:pt x="57150" y="63817"/>
                  </a:cubicBezTo>
                  <a:cubicBezTo>
                    <a:pt x="57150" y="63817"/>
                    <a:pt x="58103" y="63817"/>
                    <a:pt x="59055" y="62865"/>
                  </a:cubicBezTo>
                  <a:moveTo>
                    <a:pt x="36195" y="74295"/>
                  </a:moveTo>
                  <a:cubicBezTo>
                    <a:pt x="38100" y="73342"/>
                    <a:pt x="40005" y="75248"/>
                    <a:pt x="40005" y="79058"/>
                  </a:cubicBezTo>
                  <a:lnTo>
                    <a:pt x="40005" y="97155"/>
                  </a:lnTo>
                  <a:cubicBezTo>
                    <a:pt x="40005" y="100965"/>
                    <a:pt x="39053" y="103823"/>
                    <a:pt x="37148" y="105727"/>
                  </a:cubicBezTo>
                  <a:cubicBezTo>
                    <a:pt x="36195" y="106680"/>
                    <a:pt x="35243" y="106680"/>
                    <a:pt x="34290" y="107633"/>
                  </a:cubicBezTo>
                  <a:cubicBezTo>
                    <a:pt x="33338" y="108585"/>
                    <a:pt x="32385" y="108585"/>
                    <a:pt x="31433" y="109538"/>
                  </a:cubicBezTo>
                  <a:cubicBezTo>
                    <a:pt x="30480" y="110490"/>
                    <a:pt x="29528" y="110490"/>
                    <a:pt x="28575" y="111442"/>
                  </a:cubicBezTo>
                  <a:cubicBezTo>
                    <a:pt x="27623" y="112395"/>
                    <a:pt x="26670" y="112395"/>
                    <a:pt x="25718" y="113348"/>
                  </a:cubicBezTo>
                  <a:cubicBezTo>
                    <a:pt x="23813" y="114300"/>
                    <a:pt x="22860" y="112395"/>
                    <a:pt x="22860" y="108585"/>
                  </a:cubicBezTo>
                  <a:lnTo>
                    <a:pt x="22860" y="90488"/>
                  </a:lnTo>
                  <a:cubicBezTo>
                    <a:pt x="22860" y="86677"/>
                    <a:pt x="23813" y="82867"/>
                    <a:pt x="25718" y="81915"/>
                  </a:cubicBezTo>
                  <a:cubicBezTo>
                    <a:pt x="26670" y="80963"/>
                    <a:pt x="27623" y="80963"/>
                    <a:pt x="28575" y="80010"/>
                  </a:cubicBezTo>
                  <a:cubicBezTo>
                    <a:pt x="29528" y="79058"/>
                    <a:pt x="30480" y="79058"/>
                    <a:pt x="31433" y="78105"/>
                  </a:cubicBezTo>
                  <a:cubicBezTo>
                    <a:pt x="32385" y="77152"/>
                    <a:pt x="33338" y="77152"/>
                    <a:pt x="34290" y="76200"/>
                  </a:cubicBezTo>
                  <a:cubicBezTo>
                    <a:pt x="33338" y="76200"/>
                    <a:pt x="35243" y="75248"/>
                    <a:pt x="36195" y="74295"/>
                  </a:cubicBezTo>
                  <a:moveTo>
                    <a:pt x="12383" y="94298"/>
                  </a:moveTo>
                  <a:cubicBezTo>
                    <a:pt x="13335" y="93345"/>
                    <a:pt x="14288" y="94298"/>
                    <a:pt x="14288" y="98108"/>
                  </a:cubicBezTo>
                  <a:lnTo>
                    <a:pt x="14288" y="116205"/>
                  </a:lnTo>
                  <a:cubicBezTo>
                    <a:pt x="14288" y="120015"/>
                    <a:pt x="13335" y="123825"/>
                    <a:pt x="12383" y="124777"/>
                  </a:cubicBezTo>
                  <a:cubicBezTo>
                    <a:pt x="11430" y="125730"/>
                    <a:pt x="11430" y="126683"/>
                    <a:pt x="10478" y="127635"/>
                  </a:cubicBezTo>
                  <a:cubicBezTo>
                    <a:pt x="9525" y="128588"/>
                    <a:pt x="9525" y="129540"/>
                    <a:pt x="8573" y="130492"/>
                  </a:cubicBezTo>
                  <a:cubicBezTo>
                    <a:pt x="7620" y="131445"/>
                    <a:pt x="7620" y="132398"/>
                    <a:pt x="6668" y="133350"/>
                  </a:cubicBezTo>
                  <a:cubicBezTo>
                    <a:pt x="6668" y="134302"/>
                    <a:pt x="5715" y="135255"/>
                    <a:pt x="5715" y="136208"/>
                  </a:cubicBezTo>
                  <a:cubicBezTo>
                    <a:pt x="5715" y="136208"/>
                    <a:pt x="5715" y="136208"/>
                    <a:pt x="5715" y="136208"/>
                  </a:cubicBezTo>
                  <a:cubicBezTo>
                    <a:pt x="5715" y="136208"/>
                    <a:pt x="5715" y="136208"/>
                    <a:pt x="5715" y="136208"/>
                  </a:cubicBezTo>
                  <a:cubicBezTo>
                    <a:pt x="5715" y="136208"/>
                    <a:pt x="4763" y="135255"/>
                    <a:pt x="4763" y="131445"/>
                  </a:cubicBezTo>
                  <a:lnTo>
                    <a:pt x="4763" y="112395"/>
                  </a:lnTo>
                  <a:cubicBezTo>
                    <a:pt x="4763" y="109538"/>
                    <a:pt x="4763" y="104775"/>
                    <a:pt x="5715" y="102870"/>
                  </a:cubicBezTo>
                  <a:cubicBezTo>
                    <a:pt x="5715" y="101917"/>
                    <a:pt x="6668" y="100965"/>
                    <a:pt x="6668" y="100013"/>
                  </a:cubicBezTo>
                  <a:cubicBezTo>
                    <a:pt x="7620" y="99060"/>
                    <a:pt x="7620" y="98108"/>
                    <a:pt x="8573" y="97155"/>
                  </a:cubicBezTo>
                  <a:cubicBezTo>
                    <a:pt x="9525" y="96202"/>
                    <a:pt x="9525" y="95250"/>
                    <a:pt x="10478" y="94298"/>
                  </a:cubicBezTo>
                  <a:cubicBezTo>
                    <a:pt x="11430" y="96202"/>
                    <a:pt x="11430" y="95250"/>
                    <a:pt x="12383" y="94298"/>
                  </a:cubicBezTo>
                  <a:moveTo>
                    <a:pt x="0" y="128588"/>
                  </a:moveTo>
                  <a:cubicBezTo>
                    <a:pt x="0" y="127635"/>
                    <a:pt x="0" y="126683"/>
                    <a:pt x="0" y="125730"/>
                  </a:cubicBezTo>
                  <a:cubicBezTo>
                    <a:pt x="0" y="124777"/>
                    <a:pt x="0" y="123825"/>
                    <a:pt x="0" y="122873"/>
                  </a:cubicBezTo>
                  <a:cubicBezTo>
                    <a:pt x="0" y="121920"/>
                    <a:pt x="0" y="120967"/>
                    <a:pt x="0" y="120015"/>
                  </a:cubicBezTo>
                  <a:cubicBezTo>
                    <a:pt x="0" y="119063"/>
                    <a:pt x="0" y="118110"/>
                    <a:pt x="0" y="117158"/>
                  </a:cubicBezTo>
                  <a:cubicBezTo>
                    <a:pt x="0" y="117158"/>
                    <a:pt x="0" y="117158"/>
                    <a:pt x="0" y="117158"/>
                  </a:cubicBezTo>
                  <a:cubicBezTo>
                    <a:pt x="0" y="117158"/>
                    <a:pt x="0" y="117158"/>
                    <a:pt x="0" y="117158"/>
                  </a:cubicBezTo>
                  <a:cubicBezTo>
                    <a:pt x="0" y="118110"/>
                    <a:pt x="0" y="119063"/>
                    <a:pt x="0" y="121920"/>
                  </a:cubicBezTo>
                  <a:lnTo>
                    <a:pt x="0" y="140970"/>
                  </a:lnTo>
                  <a:cubicBezTo>
                    <a:pt x="0" y="144780"/>
                    <a:pt x="0" y="147638"/>
                    <a:pt x="0" y="150495"/>
                  </a:cubicBezTo>
                  <a:cubicBezTo>
                    <a:pt x="0" y="151448"/>
                    <a:pt x="0" y="152400"/>
                    <a:pt x="0" y="153352"/>
                  </a:cubicBezTo>
                  <a:cubicBezTo>
                    <a:pt x="0" y="154305"/>
                    <a:pt x="0" y="155258"/>
                    <a:pt x="0" y="156210"/>
                  </a:cubicBezTo>
                  <a:cubicBezTo>
                    <a:pt x="0" y="157163"/>
                    <a:pt x="0" y="158115"/>
                    <a:pt x="0" y="159067"/>
                  </a:cubicBezTo>
                  <a:cubicBezTo>
                    <a:pt x="0" y="160020"/>
                    <a:pt x="0" y="160973"/>
                    <a:pt x="0" y="161925"/>
                  </a:cubicBezTo>
                  <a:lnTo>
                    <a:pt x="0" y="128588"/>
                  </a:lnTo>
                  <a:moveTo>
                    <a:pt x="1264920" y="67627"/>
                  </a:moveTo>
                  <a:cubicBezTo>
                    <a:pt x="1264920" y="67627"/>
                    <a:pt x="1265873" y="66675"/>
                    <a:pt x="1265873" y="66675"/>
                  </a:cubicBezTo>
                  <a:cubicBezTo>
                    <a:pt x="1265873" y="68580"/>
                    <a:pt x="1266825" y="69533"/>
                    <a:pt x="1263015" y="79058"/>
                  </a:cubicBezTo>
                  <a:lnTo>
                    <a:pt x="1203960" y="270510"/>
                  </a:lnTo>
                  <a:cubicBezTo>
                    <a:pt x="1199198" y="286703"/>
                    <a:pt x="1197293" y="289560"/>
                    <a:pt x="1195388" y="292417"/>
                  </a:cubicBezTo>
                  <a:cubicBezTo>
                    <a:pt x="1195388" y="292417"/>
                    <a:pt x="1195388" y="292417"/>
                    <a:pt x="1195388" y="292417"/>
                  </a:cubicBezTo>
                  <a:cubicBezTo>
                    <a:pt x="1195388" y="292417"/>
                    <a:pt x="1195388" y="292417"/>
                    <a:pt x="1195388" y="292417"/>
                  </a:cubicBezTo>
                  <a:cubicBezTo>
                    <a:pt x="1195388" y="292417"/>
                    <a:pt x="1195388" y="292417"/>
                    <a:pt x="1195388" y="292417"/>
                  </a:cubicBezTo>
                  <a:cubicBezTo>
                    <a:pt x="1195388" y="292417"/>
                    <a:pt x="1195388" y="292417"/>
                    <a:pt x="1195388" y="292417"/>
                  </a:cubicBezTo>
                  <a:cubicBezTo>
                    <a:pt x="1190625" y="298133"/>
                    <a:pt x="1184910" y="302895"/>
                    <a:pt x="1178243" y="307658"/>
                  </a:cubicBezTo>
                  <a:cubicBezTo>
                    <a:pt x="1171575" y="312420"/>
                    <a:pt x="1164908" y="316230"/>
                    <a:pt x="1155383" y="319088"/>
                  </a:cubicBezTo>
                  <a:cubicBezTo>
                    <a:pt x="1145858" y="321945"/>
                    <a:pt x="1135380" y="324803"/>
                    <a:pt x="1122045" y="326708"/>
                  </a:cubicBezTo>
                  <a:cubicBezTo>
                    <a:pt x="1108710" y="328613"/>
                    <a:pt x="1093470" y="330517"/>
                    <a:pt x="1074420" y="331470"/>
                  </a:cubicBezTo>
                  <a:cubicBezTo>
                    <a:pt x="1072515" y="331470"/>
                    <a:pt x="1069658" y="331470"/>
                    <a:pt x="1067753" y="331470"/>
                  </a:cubicBezTo>
                  <a:cubicBezTo>
                    <a:pt x="1065848" y="331470"/>
                    <a:pt x="1062990" y="331470"/>
                    <a:pt x="1061085" y="331470"/>
                  </a:cubicBezTo>
                  <a:cubicBezTo>
                    <a:pt x="1058228" y="331470"/>
                    <a:pt x="1056323" y="331470"/>
                    <a:pt x="1053465" y="331470"/>
                  </a:cubicBezTo>
                  <a:cubicBezTo>
                    <a:pt x="1050608" y="331470"/>
                    <a:pt x="1048703" y="331470"/>
                    <a:pt x="1045845" y="331470"/>
                  </a:cubicBezTo>
                  <a:cubicBezTo>
                    <a:pt x="1039178" y="330517"/>
                    <a:pt x="1041083" y="320040"/>
                    <a:pt x="1042035" y="316230"/>
                  </a:cubicBezTo>
                  <a:lnTo>
                    <a:pt x="1093470" y="121920"/>
                  </a:lnTo>
                  <a:cubicBezTo>
                    <a:pt x="1094423" y="117158"/>
                    <a:pt x="1099185" y="105727"/>
                    <a:pt x="1106805" y="104775"/>
                  </a:cubicBezTo>
                  <a:cubicBezTo>
                    <a:pt x="1109663" y="104775"/>
                    <a:pt x="1112520" y="104775"/>
                    <a:pt x="1115378" y="104775"/>
                  </a:cubicBezTo>
                  <a:cubicBezTo>
                    <a:pt x="1118235" y="104775"/>
                    <a:pt x="1121093" y="104775"/>
                    <a:pt x="1122998" y="104775"/>
                  </a:cubicBezTo>
                  <a:cubicBezTo>
                    <a:pt x="1125855" y="104775"/>
                    <a:pt x="1127760" y="104775"/>
                    <a:pt x="1130618" y="104775"/>
                  </a:cubicBezTo>
                  <a:cubicBezTo>
                    <a:pt x="1133475" y="104775"/>
                    <a:pt x="1135380" y="104775"/>
                    <a:pt x="1138238" y="104775"/>
                  </a:cubicBezTo>
                  <a:cubicBezTo>
                    <a:pt x="1158240" y="103823"/>
                    <a:pt x="1174433" y="102870"/>
                    <a:pt x="1188720" y="100965"/>
                  </a:cubicBezTo>
                  <a:cubicBezTo>
                    <a:pt x="1203008" y="99060"/>
                    <a:pt x="1214438" y="96202"/>
                    <a:pt x="1223963" y="93345"/>
                  </a:cubicBezTo>
                  <a:cubicBezTo>
                    <a:pt x="1233488" y="90488"/>
                    <a:pt x="1241108" y="86677"/>
                    <a:pt x="1247775" y="81915"/>
                  </a:cubicBezTo>
                  <a:cubicBezTo>
                    <a:pt x="1254443" y="78105"/>
                    <a:pt x="1260158" y="72390"/>
                    <a:pt x="1264920" y="67627"/>
                  </a:cubicBezTo>
                  <a:cubicBezTo>
                    <a:pt x="1264920" y="67627"/>
                    <a:pt x="1264920" y="67627"/>
                    <a:pt x="1264920" y="67627"/>
                  </a:cubicBezTo>
                  <a:cubicBezTo>
                    <a:pt x="1263968" y="68580"/>
                    <a:pt x="1263968" y="68580"/>
                    <a:pt x="1264920" y="67627"/>
                  </a:cubicBezTo>
                  <a:cubicBezTo>
                    <a:pt x="1263968" y="68580"/>
                    <a:pt x="1263968" y="68580"/>
                    <a:pt x="1264920" y="67627"/>
                  </a:cubicBezTo>
                  <a:cubicBezTo>
                    <a:pt x="1264920" y="67627"/>
                    <a:pt x="1264920" y="67627"/>
                    <a:pt x="1264920" y="67627"/>
                  </a:cubicBezTo>
                  <a:moveTo>
                    <a:pt x="1079183" y="106680"/>
                  </a:moveTo>
                  <a:cubicBezTo>
                    <a:pt x="1085850" y="108585"/>
                    <a:pt x="1084898" y="118110"/>
                    <a:pt x="1083945" y="123825"/>
                  </a:cubicBezTo>
                  <a:lnTo>
                    <a:pt x="1032510" y="318135"/>
                  </a:lnTo>
                  <a:cubicBezTo>
                    <a:pt x="1029653" y="326708"/>
                    <a:pt x="1024890" y="333375"/>
                    <a:pt x="1020128" y="333375"/>
                  </a:cubicBezTo>
                  <a:cubicBezTo>
                    <a:pt x="1007745" y="333375"/>
                    <a:pt x="994410" y="333375"/>
                    <a:pt x="980122" y="332422"/>
                  </a:cubicBezTo>
                  <a:cubicBezTo>
                    <a:pt x="965835" y="331470"/>
                    <a:pt x="949643" y="331470"/>
                    <a:pt x="932497" y="330517"/>
                  </a:cubicBezTo>
                  <a:cubicBezTo>
                    <a:pt x="915353" y="329565"/>
                    <a:pt x="897255" y="328613"/>
                    <a:pt x="877253" y="327660"/>
                  </a:cubicBezTo>
                  <a:cubicBezTo>
                    <a:pt x="857250" y="326708"/>
                    <a:pt x="836295" y="324803"/>
                    <a:pt x="814388" y="322897"/>
                  </a:cubicBezTo>
                  <a:cubicBezTo>
                    <a:pt x="804863" y="321945"/>
                    <a:pt x="800100" y="315278"/>
                    <a:pt x="802005" y="305753"/>
                  </a:cubicBezTo>
                  <a:lnTo>
                    <a:pt x="841058" y="111442"/>
                  </a:lnTo>
                  <a:cubicBezTo>
                    <a:pt x="843915" y="100965"/>
                    <a:pt x="851535" y="95250"/>
                    <a:pt x="861060" y="95250"/>
                  </a:cubicBezTo>
                  <a:cubicBezTo>
                    <a:pt x="884872" y="97155"/>
                    <a:pt x="907733" y="98108"/>
                    <a:pt x="928688" y="100013"/>
                  </a:cubicBezTo>
                  <a:cubicBezTo>
                    <a:pt x="949643" y="100965"/>
                    <a:pt x="968693" y="101917"/>
                    <a:pt x="986790" y="102870"/>
                  </a:cubicBezTo>
                  <a:cubicBezTo>
                    <a:pt x="1004888" y="103823"/>
                    <a:pt x="1022033" y="104775"/>
                    <a:pt x="1037272" y="104775"/>
                  </a:cubicBezTo>
                  <a:cubicBezTo>
                    <a:pt x="1052513" y="105727"/>
                    <a:pt x="1066800" y="106680"/>
                    <a:pt x="1079183" y="106680"/>
                  </a:cubicBezTo>
                  <a:moveTo>
                    <a:pt x="806768" y="92392"/>
                  </a:moveTo>
                  <a:cubicBezTo>
                    <a:pt x="817245" y="94298"/>
                    <a:pt x="822008" y="100013"/>
                    <a:pt x="821055" y="111442"/>
                  </a:cubicBezTo>
                  <a:lnTo>
                    <a:pt x="782955" y="305753"/>
                  </a:lnTo>
                  <a:cubicBezTo>
                    <a:pt x="780097" y="315278"/>
                    <a:pt x="773430" y="320040"/>
                    <a:pt x="762953" y="320040"/>
                  </a:cubicBezTo>
                  <a:cubicBezTo>
                    <a:pt x="754380" y="319088"/>
                    <a:pt x="745808" y="319088"/>
                    <a:pt x="737235" y="318135"/>
                  </a:cubicBezTo>
                  <a:cubicBezTo>
                    <a:pt x="728663" y="317183"/>
                    <a:pt x="719138" y="316230"/>
                    <a:pt x="710565" y="316230"/>
                  </a:cubicBezTo>
                  <a:cubicBezTo>
                    <a:pt x="701040" y="315278"/>
                    <a:pt x="692468" y="314325"/>
                    <a:pt x="682943" y="314325"/>
                  </a:cubicBezTo>
                  <a:cubicBezTo>
                    <a:pt x="673418" y="313372"/>
                    <a:pt x="663893" y="312420"/>
                    <a:pt x="653415" y="311467"/>
                  </a:cubicBezTo>
                  <a:cubicBezTo>
                    <a:pt x="635318" y="309563"/>
                    <a:pt x="617220" y="308610"/>
                    <a:pt x="600075" y="306705"/>
                  </a:cubicBezTo>
                  <a:cubicBezTo>
                    <a:pt x="582930" y="305753"/>
                    <a:pt x="565785" y="303847"/>
                    <a:pt x="548640" y="302895"/>
                  </a:cubicBezTo>
                  <a:cubicBezTo>
                    <a:pt x="531495" y="301942"/>
                    <a:pt x="515303" y="300990"/>
                    <a:pt x="500063" y="300038"/>
                  </a:cubicBezTo>
                  <a:cubicBezTo>
                    <a:pt x="483870" y="299085"/>
                    <a:pt x="468630" y="298133"/>
                    <a:pt x="453390" y="298133"/>
                  </a:cubicBezTo>
                  <a:cubicBezTo>
                    <a:pt x="443865" y="297180"/>
                    <a:pt x="439103" y="291465"/>
                    <a:pt x="439103" y="281940"/>
                  </a:cubicBezTo>
                  <a:lnTo>
                    <a:pt x="458153" y="87630"/>
                  </a:lnTo>
                  <a:cubicBezTo>
                    <a:pt x="460058" y="77152"/>
                    <a:pt x="465773" y="71438"/>
                    <a:pt x="476250" y="70485"/>
                  </a:cubicBezTo>
                  <a:cubicBezTo>
                    <a:pt x="492443" y="71438"/>
                    <a:pt x="508635" y="71438"/>
                    <a:pt x="525780" y="72390"/>
                  </a:cubicBezTo>
                  <a:cubicBezTo>
                    <a:pt x="542925" y="73342"/>
                    <a:pt x="560070" y="74295"/>
                    <a:pt x="578168" y="75248"/>
                  </a:cubicBezTo>
                  <a:cubicBezTo>
                    <a:pt x="596265" y="76200"/>
                    <a:pt x="614363" y="77152"/>
                    <a:pt x="632460" y="79058"/>
                  </a:cubicBezTo>
                  <a:cubicBezTo>
                    <a:pt x="651510" y="80010"/>
                    <a:pt x="670560" y="81915"/>
                    <a:pt x="689610" y="83820"/>
                  </a:cubicBezTo>
                  <a:cubicBezTo>
                    <a:pt x="700088" y="84773"/>
                    <a:pt x="710565" y="85725"/>
                    <a:pt x="721043" y="86677"/>
                  </a:cubicBezTo>
                  <a:cubicBezTo>
                    <a:pt x="731520" y="87630"/>
                    <a:pt x="741045" y="88583"/>
                    <a:pt x="750570" y="88583"/>
                  </a:cubicBezTo>
                  <a:cubicBezTo>
                    <a:pt x="760095" y="89535"/>
                    <a:pt x="769620" y="90488"/>
                    <a:pt x="779145" y="90488"/>
                  </a:cubicBezTo>
                  <a:cubicBezTo>
                    <a:pt x="788670" y="90488"/>
                    <a:pt x="798195" y="91440"/>
                    <a:pt x="806768" y="92392"/>
                  </a:cubicBezTo>
                  <a:moveTo>
                    <a:pt x="426720" y="68580"/>
                  </a:moveTo>
                  <a:cubicBezTo>
                    <a:pt x="436245" y="69533"/>
                    <a:pt x="441960" y="76200"/>
                    <a:pt x="441008" y="86677"/>
                  </a:cubicBezTo>
                  <a:lnTo>
                    <a:pt x="422910" y="280988"/>
                  </a:lnTo>
                  <a:cubicBezTo>
                    <a:pt x="421958" y="289560"/>
                    <a:pt x="415290" y="296228"/>
                    <a:pt x="406718" y="296228"/>
                  </a:cubicBezTo>
                  <a:cubicBezTo>
                    <a:pt x="384810" y="296228"/>
                    <a:pt x="363855" y="295275"/>
                    <a:pt x="343853" y="296228"/>
                  </a:cubicBezTo>
                  <a:cubicBezTo>
                    <a:pt x="323850" y="296228"/>
                    <a:pt x="304800" y="297180"/>
                    <a:pt x="286703" y="297180"/>
                  </a:cubicBezTo>
                  <a:cubicBezTo>
                    <a:pt x="268605" y="298133"/>
                    <a:pt x="251460" y="299085"/>
                    <a:pt x="234315" y="300038"/>
                  </a:cubicBezTo>
                  <a:cubicBezTo>
                    <a:pt x="218123" y="300990"/>
                    <a:pt x="201930" y="302895"/>
                    <a:pt x="187643" y="304800"/>
                  </a:cubicBezTo>
                  <a:cubicBezTo>
                    <a:pt x="179070" y="304800"/>
                    <a:pt x="178118" y="295275"/>
                    <a:pt x="178118" y="290513"/>
                  </a:cubicBezTo>
                  <a:lnTo>
                    <a:pt x="183833" y="94298"/>
                  </a:lnTo>
                  <a:cubicBezTo>
                    <a:pt x="184785" y="83820"/>
                    <a:pt x="188595" y="77152"/>
                    <a:pt x="195263" y="75248"/>
                  </a:cubicBezTo>
                  <a:cubicBezTo>
                    <a:pt x="211455" y="73342"/>
                    <a:pt x="227648" y="72390"/>
                    <a:pt x="244793" y="70485"/>
                  </a:cubicBezTo>
                  <a:cubicBezTo>
                    <a:pt x="261938" y="69533"/>
                    <a:pt x="280988" y="68580"/>
                    <a:pt x="300038" y="67627"/>
                  </a:cubicBezTo>
                  <a:cubicBezTo>
                    <a:pt x="319088" y="66675"/>
                    <a:pt x="340043" y="66675"/>
                    <a:pt x="360998" y="66675"/>
                  </a:cubicBezTo>
                  <a:cubicBezTo>
                    <a:pt x="381000" y="67627"/>
                    <a:pt x="403860" y="68580"/>
                    <a:pt x="426720" y="68580"/>
                  </a:cubicBezTo>
                  <a:moveTo>
                    <a:pt x="161925" y="80010"/>
                  </a:moveTo>
                  <a:cubicBezTo>
                    <a:pt x="170498" y="80010"/>
                    <a:pt x="171450" y="91440"/>
                    <a:pt x="171450" y="96202"/>
                  </a:cubicBezTo>
                  <a:lnTo>
                    <a:pt x="166688" y="292417"/>
                  </a:lnTo>
                  <a:cubicBezTo>
                    <a:pt x="165735" y="300990"/>
                    <a:pt x="161925" y="308610"/>
                    <a:pt x="157163" y="309563"/>
                  </a:cubicBezTo>
                  <a:cubicBezTo>
                    <a:pt x="145733" y="311467"/>
                    <a:pt x="134303" y="313372"/>
                    <a:pt x="123825" y="316230"/>
                  </a:cubicBezTo>
                  <a:cubicBezTo>
                    <a:pt x="113348" y="318135"/>
                    <a:pt x="103823" y="320992"/>
                    <a:pt x="95250" y="323850"/>
                  </a:cubicBezTo>
                  <a:cubicBezTo>
                    <a:pt x="86678" y="326708"/>
                    <a:pt x="78105" y="329565"/>
                    <a:pt x="70485" y="333375"/>
                  </a:cubicBezTo>
                  <a:cubicBezTo>
                    <a:pt x="62865" y="336233"/>
                    <a:pt x="55245" y="340042"/>
                    <a:pt x="49530" y="343853"/>
                  </a:cubicBezTo>
                  <a:cubicBezTo>
                    <a:pt x="47625" y="344805"/>
                    <a:pt x="45720" y="346710"/>
                    <a:pt x="43815" y="347663"/>
                  </a:cubicBezTo>
                  <a:cubicBezTo>
                    <a:pt x="41910" y="348615"/>
                    <a:pt x="40005" y="350520"/>
                    <a:pt x="38100" y="351472"/>
                  </a:cubicBezTo>
                  <a:cubicBezTo>
                    <a:pt x="36195" y="352425"/>
                    <a:pt x="34290" y="354330"/>
                    <a:pt x="33338" y="355283"/>
                  </a:cubicBezTo>
                  <a:cubicBezTo>
                    <a:pt x="31433" y="356235"/>
                    <a:pt x="30480" y="358140"/>
                    <a:pt x="28575" y="359092"/>
                  </a:cubicBezTo>
                  <a:cubicBezTo>
                    <a:pt x="27623" y="360045"/>
                    <a:pt x="26670" y="360045"/>
                    <a:pt x="25718" y="360045"/>
                  </a:cubicBezTo>
                  <a:cubicBezTo>
                    <a:pt x="23813" y="359092"/>
                    <a:pt x="22860" y="357188"/>
                    <a:pt x="21908" y="349567"/>
                  </a:cubicBezTo>
                  <a:lnTo>
                    <a:pt x="19050" y="150495"/>
                  </a:lnTo>
                  <a:cubicBezTo>
                    <a:pt x="19050" y="142875"/>
                    <a:pt x="20003" y="132398"/>
                    <a:pt x="25718" y="126683"/>
                  </a:cubicBezTo>
                  <a:cubicBezTo>
                    <a:pt x="27623" y="125730"/>
                    <a:pt x="28575" y="123825"/>
                    <a:pt x="30480" y="122873"/>
                  </a:cubicBezTo>
                  <a:cubicBezTo>
                    <a:pt x="32385" y="121920"/>
                    <a:pt x="34290" y="120015"/>
                    <a:pt x="36195" y="119063"/>
                  </a:cubicBezTo>
                  <a:cubicBezTo>
                    <a:pt x="38100" y="118110"/>
                    <a:pt x="40005" y="116205"/>
                    <a:pt x="41910" y="115252"/>
                  </a:cubicBezTo>
                  <a:cubicBezTo>
                    <a:pt x="43815" y="114300"/>
                    <a:pt x="45720" y="113348"/>
                    <a:pt x="48578" y="111442"/>
                  </a:cubicBezTo>
                  <a:cubicBezTo>
                    <a:pt x="55245" y="107633"/>
                    <a:pt x="62865" y="104775"/>
                    <a:pt x="71438" y="101917"/>
                  </a:cubicBezTo>
                  <a:cubicBezTo>
                    <a:pt x="80010" y="99060"/>
                    <a:pt x="88583" y="96202"/>
                    <a:pt x="98108" y="93345"/>
                  </a:cubicBezTo>
                  <a:cubicBezTo>
                    <a:pt x="107633" y="90488"/>
                    <a:pt x="118110" y="88583"/>
                    <a:pt x="128588" y="85725"/>
                  </a:cubicBezTo>
                  <a:cubicBezTo>
                    <a:pt x="138113" y="83820"/>
                    <a:pt x="149543" y="81915"/>
                    <a:pt x="161925" y="80010"/>
                  </a:cubicBezTo>
                  <a:moveTo>
                    <a:pt x="953" y="171450"/>
                  </a:moveTo>
                  <a:cubicBezTo>
                    <a:pt x="953" y="169545"/>
                    <a:pt x="953" y="166688"/>
                    <a:pt x="953" y="164783"/>
                  </a:cubicBezTo>
                  <a:cubicBezTo>
                    <a:pt x="953" y="162877"/>
                    <a:pt x="1905" y="160973"/>
                    <a:pt x="1905" y="159067"/>
                  </a:cubicBezTo>
                  <a:cubicBezTo>
                    <a:pt x="1905" y="157163"/>
                    <a:pt x="2858" y="155258"/>
                    <a:pt x="3810" y="153352"/>
                  </a:cubicBezTo>
                  <a:cubicBezTo>
                    <a:pt x="4763" y="151448"/>
                    <a:pt x="5715" y="149542"/>
                    <a:pt x="6668" y="147638"/>
                  </a:cubicBezTo>
                  <a:cubicBezTo>
                    <a:pt x="6668" y="147638"/>
                    <a:pt x="7620" y="146685"/>
                    <a:pt x="7620" y="146685"/>
                  </a:cubicBezTo>
                  <a:cubicBezTo>
                    <a:pt x="9525" y="147638"/>
                    <a:pt x="10478" y="148590"/>
                    <a:pt x="11430" y="159067"/>
                  </a:cubicBezTo>
                  <a:lnTo>
                    <a:pt x="15240" y="358140"/>
                  </a:lnTo>
                  <a:cubicBezTo>
                    <a:pt x="15240" y="371475"/>
                    <a:pt x="12383" y="379095"/>
                    <a:pt x="11430" y="381953"/>
                  </a:cubicBezTo>
                  <a:cubicBezTo>
                    <a:pt x="10478" y="383858"/>
                    <a:pt x="9525" y="385763"/>
                    <a:pt x="9525" y="387667"/>
                  </a:cubicBezTo>
                  <a:cubicBezTo>
                    <a:pt x="8573" y="389572"/>
                    <a:pt x="8573" y="391478"/>
                    <a:pt x="7620" y="394335"/>
                  </a:cubicBezTo>
                  <a:cubicBezTo>
                    <a:pt x="7620" y="396240"/>
                    <a:pt x="6668" y="398145"/>
                    <a:pt x="6668" y="401003"/>
                  </a:cubicBezTo>
                  <a:cubicBezTo>
                    <a:pt x="6668" y="402908"/>
                    <a:pt x="6668" y="405765"/>
                    <a:pt x="6668" y="407670"/>
                  </a:cubicBezTo>
                  <a:cubicBezTo>
                    <a:pt x="4763" y="328613"/>
                    <a:pt x="2858" y="250508"/>
                    <a:pt x="953" y="171450"/>
                  </a:cubicBezTo>
                  <a:moveTo>
                    <a:pt x="1190625" y="310515"/>
                  </a:moveTo>
                  <a:cubicBezTo>
                    <a:pt x="1191578" y="307658"/>
                    <a:pt x="1192530" y="304800"/>
                    <a:pt x="1194435" y="302895"/>
                  </a:cubicBezTo>
                  <a:cubicBezTo>
                    <a:pt x="1194435" y="301942"/>
                    <a:pt x="1195388" y="301942"/>
                    <a:pt x="1195388" y="300990"/>
                  </a:cubicBezTo>
                  <a:cubicBezTo>
                    <a:pt x="1195388" y="300038"/>
                    <a:pt x="1196340" y="300038"/>
                    <a:pt x="1196340" y="299085"/>
                  </a:cubicBezTo>
                  <a:cubicBezTo>
                    <a:pt x="1196340" y="298133"/>
                    <a:pt x="1197293" y="298133"/>
                    <a:pt x="1197293" y="297180"/>
                  </a:cubicBezTo>
                  <a:cubicBezTo>
                    <a:pt x="1197293" y="296228"/>
                    <a:pt x="1197293" y="296228"/>
                    <a:pt x="1198245" y="295275"/>
                  </a:cubicBezTo>
                  <a:cubicBezTo>
                    <a:pt x="1195388" y="302895"/>
                    <a:pt x="1192530" y="313372"/>
                    <a:pt x="1190625" y="321945"/>
                  </a:cubicBezTo>
                  <a:cubicBezTo>
                    <a:pt x="1190625" y="322897"/>
                    <a:pt x="1190625" y="322897"/>
                    <a:pt x="1189673" y="323850"/>
                  </a:cubicBezTo>
                  <a:cubicBezTo>
                    <a:pt x="1189673" y="324803"/>
                    <a:pt x="1188720" y="324803"/>
                    <a:pt x="1188720" y="325755"/>
                  </a:cubicBezTo>
                  <a:cubicBezTo>
                    <a:pt x="1188720" y="326708"/>
                    <a:pt x="1187768" y="326708"/>
                    <a:pt x="1187768" y="327660"/>
                  </a:cubicBezTo>
                  <a:cubicBezTo>
                    <a:pt x="1187768" y="328613"/>
                    <a:pt x="1186815" y="328613"/>
                    <a:pt x="1186815" y="329565"/>
                  </a:cubicBezTo>
                  <a:cubicBezTo>
                    <a:pt x="1186815" y="329565"/>
                    <a:pt x="1186815" y="329565"/>
                    <a:pt x="1185863" y="330517"/>
                  </a:cubicBezTo>
                  <a:cubicBezTo>
                    <a:pt x="1185863" y="329565"/>
                    <a:pt x="1185863" y="329565"/>
                    <a:pt x="1186815" y="326708"/>
                  </a:cubicBezTo>
                  <a:lnTo>
                    <a:pt x="1190625" y="310515"/>
                  </a:lnTo>
                  <a:moveTo>
                    <a:pt x="1184910" y="312420"/>
                  </a:moveTo>
                  <a:cubicBezTo>
                    <a:pt x="1184910" y="312420"/>
                    <a:pt x="1184910" y="312420"/>
                    <a:pt x="1184910" y="312420"/>
                  </a:cubicBezTo>
                  <a:cubicBezTo>
                    <a:pt x="1185863" y="312420"/>
                    <a:pt x="1185863" y="312420"/>
                    <a:pt x="1184910" y="316230"/>
                  </a:cubicBezTo>
                  <a:lnTo>
                    <a:pt x="1180148" y="331470"/>
                  </a:lnTo>
                  <a:cubicBezTo>
                    <a:pt x="1179195" y="334328"/>
                    <a:pt x="1178243" y="337185"/>
                    <a:pt x="1176338" y="339090"/>
                  </a:cubicBezTo>
                  <a:cubicBezTo>
                    <a:pt x="1175385" y="340042"/>
                    <a:pt x="1175385" y="340042"/>
                    <a:pt x="1174433" y="340995"/>
                  </a:cubicBezTo>
                  <a:cubicBezTo>
                    <a:pt x="1173480" y="341947"/>
                    <a:pt x="1173480" y="341947"/>
                    <a:pt x="1172528" y="342900"/>
                  </a:cubicBezTo>
                  <a:cubicBezTo>
                    <a:pt x="1171575" y="343853"/>
                    <a:pt x="1171575" y="343853"/>
                    <a:pt x="1170623" y="344805"/>
                  </a:cubicBezTo>
                  <a:cubicBezTo>
                    <a:pt x="1169670" y="345758"/>
                    <a:pt x="1169670" y="345758"/>
                    <a:pt x="1168718" y="346710"/>
                  </a:cubicBezTo>
                  <a:cubicBezTo>
                    <a:pt x="1168718" y="346710"/>
                    <a:pt x="1168718" y="346710"/>
                    <a:pt x="1167765" y="346710"/>
                  </a:cubicBezTo>
                  <a:cubicBezTo>
                    <a:pt x="1167765" y="346710"/>
                    <a:pt x="1166813" y="345758"/>
                    <a:pt x="1167765" y="342900"/>
                  </a:cubicBezTo>
                  <a:lnTo>
                    <a:pt x="1172528" y="327660"/>
                  </a:lnTo>
                  <a:cubicBezTo>
                    <a:pt x="1173480" y="324803"/>
                    <a:pt x="1175385" y="321945"/>
                    <a:pt x="1176338" y="320992"/>
                  </a:cubicBezTo>
                  <a:cubicBezTo>
                    <a:pt x="1177290" y="320040"/>
                    <a:pt x="1177290" y="320040"/>
                    <a:pt x="1178243" y="319088"/>
                  </a:cubicBezTo>
                  <a:cubicBezTo>
                    <a:pt x="1179195" y="318135"/>
                    <a:pt x="1179195" y="318135"/>
                    <a:pt x="1180148" y="317183"/>
                  </a:cubicBezTo>
                  <a:cubicBezTo>
                    <a:pt x="1181100" y="316230"/>
                    <a:pt x="1181100" y="316230"/>
                    <a:pt x="1182053" y="315278"/>
                  </a:cubicBezTo>
                  <a:cubicBezTo>
                    <a:pt x="1183958" y="313372"/>
                    <a:pt x="1184910" y="313372"/>
                    <a:pt x="1184910" y="312420"/>
                  </a:cubicBezTo>
                  <a:moveTo>
                    <a:pt x="1166813" y="326708"/>
                  </a:moveTo>
                  <a:cubicBezTo>
                    <a:pt x="1167765" y="325755"/>
                    <a:pt x="1168718" y="327660"/>
                    <a:pt x="1167765" y="330517"/>
                  </a:cubicBezTo>
                  <a:lnTo>
                    <a:pt x="1163003" y="345758"/>
                  </a:lnTo>
                  <a:cubicBezTo>
                    <a:pt x="1162050" y="348615"/>
                    <a:pt x="1160145" y="351472"/>
                    <a:pt x="1159193" y="352425"/>
                  </a:cubicBezTo>
                  <a:cubicBezTo>
                    <a:pt x="1158240" y="352425"/>
                    <a:pt x="1157288" y="353378"/>
                    <a:pt x="1157288" y="353378"/>
                  </a:cubicBezTo>
                  <a:cubicBezTo>
                    <a:pt x="1156335" y="353378"/>
                    <a:pt x="1155383" y="354330"/>
                    <a:pt x="1154430" y="354330"/>
                  </a:cubicBezTo>
                  <a:cubicBezTo>
                    <a:pt x="1153478" y="354330"/>
                    <a:pt x="1152525" y="355283"/>
                    <a:pt x="1151573" y="355283"/>
                  </a:cubicBezTo>
                  <a:cubicBezTo>
                    <a:pt x="1150620" y="355283"/>
                    <a:pt x="1149668" y="356235"/>
                    <a:pt x="1148715" y="356235"/>
                  </a:cubicBezTo>
                  <a:cubicBezTo>
                    <a:pt x="1146810" y="357188"/>
                    <a:pt x="1146810" y="355283"/>
                    <a:pt x="1147763" y="351472"/>
                  </a:cubicBezTo>
                  <a:lnTo>
                    <a:pt x="1152525" y="336233"/>
                  </a:lnTo>
                  <a:cubicBezTo>
                    <a:pt x="1153478" y="333375"/>
                    <a:pt x="1155383" y="330517"/>
                    <a:pt x="1157288" y="329565"/>
                  </a:cubicBezTo>
                  <a:cubicBezTo>
                    <a:pt x="1158240" y="329565"/>
                    <a:pt x="1159193" y="328613"/>
                    <a:pt x="1160145" y="328613"/>
                  </a:cubicBezTo>
                  <a:cubicBezTo>
                    <a:pt x="1161098" y="328613"/>
                    <a:pt x="1162050" y="327660"/>
                    <a:pt x="1163003" y="327660"/>
                  </a:cubicBezTo>
                  <a:cubicBezTo>
                    <a:pt x="1163955" y="327660"/>
                    <a:pt x="1164908" y="326708"/>
                    <a:pt x="1165860" y="326708"/>
                  </a:cubicBezTo>
                  <a:cubicBezTo>
                    <a:pt x="1164908" y="326708"/>
                    <a:pt x="1165860" y="326708"/>
                    <a:pt x="1166813" y="326708"/>
                  </a:cubicBezTo>
                  <a:moveTo>
                    <a:pt x="1141095" y="336233"/>
                  </a:moveTo>
                  <a:cubicBezTo>
                    <a:pt x="1143000" y="336233"/>
                    <a:pt x="1143953" y="337185"/>
                    <a:pt x="1143000" y="340995"/>
                  </a:cubicBezTo>
                  <a:lnTo>
                    <a:pt x="1138238" y="356235"/>
                  </a:lnTo>
                  <a:cubicBezTo>
                    <a:pt x="1137285" y="359092"/>
                    <a:pt x="1135380" y="361950"/>
                    <a:pt x="1133475" y="362903"/>
                  </a:cubicBezTo>
                  <a:cubicBezTo>
                    <a:pt x="1132523" y="362903"/>
                    <a:pt x="1131570" y="363855"/>
                    <a:pt x="1129665" y="363855"/>
                  </a:cubicBezTo>
                  <a:cubicBezTo>
                    <a:pt x="1128713" y="363855"/>
                    <a:pt x="1127760" y="364808"/>
                    <a:pt x="1125855" y="364808"/>
                  </a:cubicBezTo>
                  <a:cubicBezTo>
                    <a:pt x="1124903" y="364808"/>
                    <a:pt x="1123950" y="365760"/>
                    <a:pt x="1122045" y="365760"/>
                  </a:cubicBezTo>
                  <a:cubicBezTo>
                    <a:pt x="1121093" y="365760"/>
                    <a:pt x="1119188" y="366713"/>
                    <a:pt x="1118235" y="366713"/>
                  </a:cubicBezTo>
                  <a:cubicBezTo>
                    <a:pt x="1116330" y="366713"/>
                    <a:pt x="1115378" y="364808"/>
                    <a:pt x="1115378" y="361950"/>
                  </a:cubicBezTo>
                  <a:lnTo>
                    <a:pt x="1120140" y="346710"/>
                  </a:lnTo>
                  <a:cubicBezTo>
                    <a:pt x="1121093" y="343853"/>
                    <a:pt x="1122998" y="340995"/>
                    <a:pt x="1125855" y="340042"/>
                  </a:cubicBezTo>
                  <a:cubicBezTo>
                    <a:pt x="1126808" y="340042"/>
                    <a:pt x="1128713" y="339090"/>
                    <a:pt x="1129665" y="339090"/>
                  </a:cubicBezTo>
                  <a:cubicBezTo>
                    <a:pt x="1130618" y="339090"/>
                    <a:pt x="1132523" y="338138"/>
                    <a:pt x="1133475" y="338138"/>
                  </a:cubicBezTo>
                  <a:cubicBezTo>
                    <a:pt x="1134428" y="338138"/>
                    <a:pt x="1135380" y="337185"/>
                    <a:pt x="1137285" y="337185"/>
                  </a:cubicBezTo>
                  <a:cubicBezTo>
                    <a:pt x="1139190" y="337185"/>
                    <a:pt x="1140143" y="337185"/>
                    <a:pt x="1141095" y="336233"/>
                  </a:cubicBezTo>
                  <a:moveTo>
                    <a:pt x="1103948" y="342900"/>
                  </a:moveTo>
                  <a:cubicBezTo>
                    <a:pt x="1106805" y="342900"/>
                    <a:pt x="1107758" y="344805"/>
                    <a:pt x="1106805" y="347663"/>
                  </a:cubicBezTo>
                  <a:lnTo>
                    <a:pt x="1102043" y="362903"/>
                  </a:lnTo>
                  <a:cubicBezTo>
                    <a:pt x="1101090" y="365760"/>
                    <a:pt x="1098233" y="368617"/>
                    <a:pt x="1095375" y="368617"/>
                  </a:cubicBezTo>
                  <a:cubicBezTo>
                    <a:pt x="1093470" y="368617"/>
                    <a:pt x="1092518" y="368617"/>
                    <a:pt x="1090613" y="369570"/>
                  </a:cubicBezTo>
                  <a:cubicBezTo>
                    <a:pt x="1088708" y="369570"/>
                    <a:pt x="1087755" y="369570"/>
                    <a:pt x="1085850" y="369570"/>
                  </a:cubicBezTo>
                  <a:cubicBezTo>
                    <a:pt x="1083945" y="369570"/>
                    <a:pt x="1082040" y="369570"/>
                    <a:pt x="1081088" y="369570"/>
                  </a:cubicBezTo>
                  <a:cubicBezTo>
                    <a:pt x="1079183" y="369570"/>
                    <a:pt x="1077278" y="369570"/>
                    <a:pt x="1075373" y="369570"/>
                  </a:cubicBezTo>
                  <a:cubicBezTo>
                    <a:pt x="1072515" y="369570"/>
                    <a:pt x="1070610" y="367665"/>
                    <a:pt x="1071563" y="364808"/>
                  </a:cubicBezTo>
                  <a:lnTo>
                    <a:pt x="1076325" y="349567"/>
                  </a:lnTo>
                  <a:cubicBezTo>
                    <a:pt x="1077278" y="346710"/>
                    <a:pt x="1080135" y="343853"/>
                    <a:pt x="1083945" y="343853"/>
                  </a:cubicBezTo>
                  <a:cubicBezTo>
                    <a:pt x="1085850" y="343853"/>
                    <a:pt x="1087755" y="343853"/>
                    <a:pt x="1089660" y="343853"/>
                  </a:cubicBezTo>
                  <a:cubicBezTo>
                    <a:pt x="1091565" y="343853"/>
                    <a:pt x="1093470" y="343853"/>
                    <a:pt x="1094423" y="343853"/>
                  </a:cubicBezTo>
                  <a:cubicBezTo>
                    <a:pt x="1096328" y="343853"/>
                    <a:pt x="1098233" y="343853"/>
                    <a:pt x="1099185" y="343853"/>
                  </a:cubicBezTo>
                  <a:cubicBezTo>
                    <a:pt x="1101090" y="343853"/>
                    <a:pt x="1102995" y="343853"/>
                    <a:pt x="1103948" y="342900"/>
                  </a:cubicBezTo>
                  <a:moveTo>
                    <a:pt x="1063943" y="345758"/>
                  </a:moveTo>
                  <a:cubicBezTo>
                    <a:pt x="1064895" y="345758"/>
                    <a:pt x="1065848" y="347663"/>
                    <a:pt x="1064895" y="351472"/>
                  </a:cubicBezTo>
                  <a:lnTo>
                    <a:pt x="1060133" y="366713"/>
                  </a:lnTo>
                  <a:cubicBezTo>
                    <a:pt x="1059180" y="369570"/>
                    <a:pt x="1057275" y="372428"/>
                    <a:pt x="1056323" y="372428"/>
                  </a:cubicBezTo>
                  <a:cubicBezTo>
                    <a:pt x="1055370" y="372428"/>
                    <a:pt x="1054418" y="372428"/>
                    <a:pt x="1054418" y="372428"/>
                  </a:cubicBezTo>
                  <a:cubicBezTo>
                    <a:pt x="1053465" y="372428"/>
                    <a:pt x="1052513" y="372428"/>
                    <a:pt x="1052513" y="372428"/>
                  </a:cubicBezTo>
                  <a:cubicBezTo>
                    <a:pt x="1051560" y="372428"/>
                    <a:pt x="1050608" y="372428"/>
                    <a:pt x="1049655" y="372428"/>
                  </a:cubicBezTo>
                  <a:cubicBezTo>
                    <a:pt x="1048703" y="372428"/>
                    <a:pt x="1047750" y="372428"/>
                    <a:pt x="1046797" y="372428"/>
                  </a:cubicBezTo>
                  <a:cubicBezTo>
                    <a:pt x="1044893" y="372428"/>
                    <a:pt x="1044893" y="370522"/>
                    <a:pt x="1045845" y="366713"/>
                  </a:cubicBezTo>
                  <a:lnTo>
                    <a:pt x="1049655" y="351472"/>
                  </a:lnTo>
                  <a:cubicBezTo>
                    <a:pt x="1050608" y="348615"/>
                    <a:pt x="1052513" y="345758"/>
                    <a:pt x="1053465" y="345758"/>
                  </a:cubicBezTo>
                  <a:cubicBezTo>
                    <a:pt x="1054418" y="345758"/>
                    <a:pt x="1055370" y="345758"/>
                    <a:pt x="1056323" y="345758"/>
                  </a:cubicBezTo>
                  <a:cubicBezTo>
                    <a:pt x="1057275" y="345758"/>
                    <a:pt x="1058228" y="345758"/>
                    <a:pt x="1059180" y="345758"/>
                  </a:cubicBezTo>
                  <a:cubicBezTo>
                    <a:pt x="1060133" y="345758"/>
                    <a:pt x="1061085" y="345758"/>
                    <a:pt x="1062038" y="345758"/>
                  </a:cubicBezTo>
                  <a:cubicBezTo>
                    <a:pt x="1062038" y="345758"/>
                    <a:pt x="1062990" y="345758"/>
                    <a:pt x="1063943" y="345758"/>
                  </a:cubicBezTo>
                  <a:moveTo>
                    <a:pt x="1041083" y="346710"/>
                  </a:moveTo>
                  <a:cubicBezTo>
                    <a:pt x="1042988" y="346710"/>
                    <a:pt x="1042988" y="348615"/>
                    <a:pt x="1042035" y="352425"/>
                  </a:cubicBezTo>
                  <a:lnTo>
                    <a:pt x="1038225" y="367665"/>
                  </a:lnTo>
                  <a:cubicBezTo>
                    <a:pt x="1037272" y="370522"/>
                    <a:pt x="1035368" y="373380"/>
                    <a:pt x="1034415" y="373380"/>
                  </a:cubicBezTo>
                  <a:cubicBezTo>
                    <a:pt x="1033463" y="373380"/>
                    <a:pt x="1032510" y="373380"/>
                    <a:pt x="1031558" y="373380"/>
                  </a:cubicBezTo>
                  <a:cubicBezTo>
                    <a:pt x="1030605" y="373380"/>
                    <a:pt x="1029653" y="373380"/>
                    <a:pt x="1028700" y="373380"/>
                  </a:cubicBezTo>
                  <a:cubicBezTo>
                    <a:pt x="1027747" y="373380"/>
                    <a:pt x="1026795" y="373380"/>
                    <a:pt x="1025843" y="373380"/>
                  </a:cubicBezTo>
                  <a:cubicBezTo>
                    <a:pt x="1024890" y="373380"/>
                    <a:pt x="1023938" y="373380"/>
                    <a:pt x="1022985" y="373380"/>
                  </a:cubicBezTo>
                  <a:cubicBezTo>
                    <a:pt x="1021080" y="373380"/>
                    <a:pt x="1021080" y="371475"/>
                    <a:pt x="1021080" y="367665"/>
                  </a:cubicBezTo>
                  <a:lnTo>
                    <a:pt x="1024890" y="352425"/>
                  </a:lnTo>
                  <a:cubicBezTo>
                    <a:pt x="1025843" y="349567"/>
                    <a:pt x="1027747" y="346710"/>
                    <a:pt x="1029653" y="346710"/>
                  </a:cubicBezTo>
                  <a:cubicBezTo>
                    <a:pt x="1030605" y="346710"/>
                    <a:pt x="1031558" y="346710"/>
                    <a:pt x="1032510" y="346710"/>
                  </a:cubicBezTo>
                  <a:cubicBezTo>
                    <a:pt x="1033463" y="346710"/>
                    <a:pt x="1034415" y="346710"/>
                    <a:pt x="1035368" y="346710"/>
                  </a:cubicBezTo>
                  <a:cubicBezTo>
                    <a:pt x="1036320" y="346710"/>
                    <a:pt x="1037272" y="346710"/>
                    <a:pt x="1038225" y="346710"/>
                  </a:cubicBezTo>
                  <a:cubicBezTo>
                    <a:pt x="1039178" y="346710"/>
                    <a:pt x="1040130" y="346710"/>
                    <a:pt x="1041083" y="346710"/>
                  </a:cubicBezTo>
                  <a:moveTo>
                    <a:pt x="1014413" y="346710"/>
                  </a:moveTo>
                  <a:cubicBezTo>
                    <a:pt x="1016318" y="346710"/>
                    <a:pt x="1017270" y="349567"/>
                    <a:pt x="1016318" y="352425"/>
                  </a:cubicBezTo>
                  <a:lnTo>
                    <a:pt x="1012508" y="367665"/>
                  </a:lnTo>
                  <a:cubicBezTo>
                    <a:pt x="1011555" y="370522"/>
                    <a:pt x="1009650" y="373380"/>
                    <a:pt x="1007745" y="373380"/>
                  </a:cubicBezTo>
                  <a:cubicBezTo>
                    <a:pt x="1006793" y="373380"/>
                    <a:pt x="1005840" y="373380"/>
                    <a:pt x="1004888" y="373380"/>
                  </a:cubicBezTo>
                  <a:cubicBezTo>
                    <a:pt x="1003935" y="373380"/>
                    <a:pt x="1002983" y="373380"/>
                    <a:pt x="1002030" y="373380"/>
                  </a:cubicBezTo>
                  <a:cubicBezTo>
                    <a:pt x="1001078" y="373380"/>
                    <a:pt x="1000125" y="373380"/>
                    <a:pt x="999172" y="373380"/>
                  </a:cubicBezTo>
                  <a:cubicBezTo>
                    <a:pt x="998220" y="373380"/>
                    <a:pt x="997268" y="373380"/>
                    <a:pt x="996315" y="373380"/>
                  </a:cubicBezTo>
                  <a:cubicBezTo>
                    <a:pt x="994410" y="373380"/>
                    <a:pt x="993458" y="370522"/>
                    <a:pt x="994410" y="367665"/>
                  </a:cubicBezTo>
                  <a:lnTo>
                    <a:pt x="998220" y="352425"/>
                  </a:lnTo>
                  <a:cubicBezTo>
                    <a:pt x="999172" y="349567"/>
                    <a:pt x="1001078" y="346710"/>
                    <a:pt x="1002983" y="346710"/>
                  </a:cubicBezTo>
                  <a:cubicBezTo>
                    <a:pt x="1003935" y="346710"/>
                    <a:pt x="1004888" y="346710"/>
                    <a:pt x="1005840" y="346710"/>
                  </a:cubicBezTo>
                  <a:cubicBezTo>
                    <a:pt x="1006793" y="346710"/>
                    <a:pt x="1007745" y="346710"/>
                    <a:pt x="1008697" y="346710"/>
                  </a:cubicBezTo>
                  <a:cubicBezTo>
                    <a:pt x="1009650" y="346710"/>
                    <a:pt x="1010603" y="346710"/>
                    <a:pt x="1011555" y="346710"/>
                  </a:cubicBezTo>
                  <a:cubicBezTo>
                    <a:pt x="1012508" y="346710"/>
                    <a:pt x="1013460" y="346710"/>
                    <a:pt x="1014413" y="346710"/>
                  </a:cubicBezTo>
                  <a:moveTo>
                    <a:pt x="984885" y="345758"/>
                  </a:moveTo>
                  <a:cubicBezTo>
                    <a:pt x="986790" y="345758"/>
                    <a:pt x="987743" y="348615"/>
                    <a:pt x="986790" y="351472"/>
                  </a:cubicBezTo>
                  <a:lnTo>
                    <a:pt x="982980" y="366713"/>
                  </a:lnTo>
                  <a:cubicBezTo>
                    <a:pt x="982028" y="369570"/>
                    <a:pt x="980122" y="372428"/>
                    <a:pt x="978218" y="372428"/>
                  </a:cubicBezTo>
                  <a:cubicBezTo>
                    <a:pt x="977265" y="372428"/>
                    <a:pt x="976313" y="372428"/>
                    <a:pt x="974408" y="372428"/>
                  </a:cubicBezTo>
                  <a:cubicBezTo>
                    <a:pt x="973455" y="372428"/>
                    <a:pt x="972503" y="372428"/>
                    <a:pt x="970597" y="372428"/>
                  </a:cubicBezTo>
                  <a:cubicBezTo>
                    <a:pt x="968693" y="372428"/>
                    <a:pt x="968693" y="372428"/>
                    <a:pt x="966788" y="372428"/>
                  </a:cubicBezTo>
                  <a:cubicBezTo>
                    <a:pt x="965835" y="372428"/>
                    <a:pt x="964883" y="372428"/>
                    <a:pt x="962978" y="372428"/>
                  </a:cubicBezTo>
                  <a:cubicBezTo>
                    <a:pt x="961072" y="372428"/>
                    <a:pt x="960120" y="369570"/>
                    <a:pt x="961072" y="366713"/>
                  </a:cubicBezTo>
                  <a:lnTo>
                    <a:pt x="964883" y="351472"/>
                  </a:lnTo>
                  <a:cubicBezTo>
                    <a:pt x="965835" y="348615"/>
                    <a:pt x="967740" y="345758"/>
                    <a:pt x="969645" y="345758"/>
                  </a:cubicBezTo>
                  <a:cubicBezTo>
                    <a:pt x="970597" y="345758"/>
                    <a:pt x="971550" y="345758"/>
                    <a:pt x="973455" y="345758"/>
                  </a:cubicBezTo>
                  <a:cubicBezTo>
                    <a:pt x="974408" y="345758"/>
                    <a:pt x="975360" y="345758"/>
                    <a:pt x="977265" y="345758"/>
                  </a:cubicBezTo>
                  <a:cubicBezTo>
                    <a:pt x="978218" y="345758"/>
                    <a:pt x="979170" y="345758"/>
                    <a:pt x="981075" y="345758"/>
                  </a:cubicBezTo>
                  <a:cubicBezTo>
                    <a:pt x="982980" y="345758"/>
                    <a:pt x="983933" y="345758"/>
                    <a:pt x="984885" y="345758"/>
                  </a:cubicBezTo>
                  <a:moveTo>
                    <a:pt x="952500" y="344805"/>
                  </a:moveTo>
                  <a:cubicBezTo>
                    <a:pt x="954405" y="344805"/>
                    <a:pt x="955358" y="347663"/>
                    <a:pt x="955358" y="350520"/>
                  </a:cubicBezTo>
                  <a:lnTo>
                    <a:pt x="951547" y="365760"/>
                  </a:lnTo>
                  <a:cubicBezTo>
                    <a:pt x="950595" y="368617"/>
                    <a:pt x="948690" y="371475"/>
                    <a:pt x="946785" y="371475"/>
                  </a:cubicBezTo>
                  <a:cubicBezTo>
                    <a:pt x="945833" y="371475"/>
                    <a:pt x="943928" y="371475"/>
                    <a:pt x="942975" y="371475"/>
                  </a:cubicBezTo>
                  <a:cubicBezTo>
                    <a:pt x="942022" y="371475"/>
                    <a:pt x="940118" y="371475"/>
                    <a:pt x="939165" y="371475"/>
                  </a:cubicBezTo>
                  <a:cubicBezTo>
                    <a:pt x="938213" y="371475"/>
                    <a:pt x="936308" y="371475"/>
                    <a:pt x="935355" y="371475"/>
                  </a:cubicBezTo>
                  <a:cubicBezTo>
                    <a:pt x="934403" y="371475"/>
                    <a:pt x="932497" y="371475"/>
                    <a:pt x="931545" y="371475"/>
                  </a:cubicBezTo>
                  <a:cubicBezTo>
                    <a:pt x="929640" y="371475"/>
                    <a:pt x="927735" y="368617"/>
                    <a:pt x="928688" y="365760"/>
                  </a:cubicBezTo>
                  <a:lnTo>
                    <a:pt x="932497" y="350520"/>
                  </a:lnTo>
                  <a:cubicBezTo>
                    <a:pt x="933450" y="347663"/>
                    <a:pt x="935355" y="344805"/>
                    <a:pt x="938213" y="344805"/>
                  </a:cubicBezTo>
                  <a:cubicBezTo>
                    <a:pt x="939165" y="344805"/>
                    <a:pt x="941070" y="344805"/>
                    <a:pt x="942022" y="344805"/>
                  </a:cubicBezTo>
                  <a:cubicBezTo>
                    <a:pt x="942975" y="344805"/>
                    <a:pt x="944880" y="344805"/>
                    <a:pt x="945833" y="344805"/>
                  </a:cubicBezTo>
                  <a:cubicBezTo>
                    <a:pt x="946785" y="344805"/>
                    <a:pt x="948690" y="344805"/>
                    <a:pt x="949643" y="344805"/>
                  </a:cubicBezTo>
                  <a:cubicBezTo>
                    <a:pt x="949643" y="344805"/>
                    <a:pt x="950595" y="344805"/>
                    <a:pt x="952500" y="344805"/>
                  </a:cubicBezTo>
                  <a:moveTo>
                    <a:pt x="915353" y="342900"/>
                  </a:moveTo>
                  <a:cubicBezTo>
                    <a:pt x="918210" y="342900"/>
                    <a:pt x="919163" y="345758"/>
                    <a:pt x="918210" y="348615"/>
                  </a:cubicBezTo>
                  <a:lnTo>
                    <a:pt x="914400" y="363855"/>
                  </a:lnTo>
                  <a:cubicBezTo>
                    <a:pt x="913447" y="366713"/>
                    <a:pt x="911543" y="369570"/>
                    <a:pt x="908685" y="369570"/>
                  </a:cubicBezTo>
                  <a:cubicBezTo>
                    <a:pt x="907733" y="369570"/>
                    <a:pt x="905828" y="369570"/>
                    <a:pt x="904875" y="369570"/>
                  </a:cubicBezTo>
                  <a:cubicBezTo>
                    <a:pt x="903922" y="369570"/>
                    <a:pt x="902018" y="369570"/>
                    <a:pt x="901065" y="369570"/>
                  </a:cubicBezTo>
                  <a:cubicBezTo>
                    <a:pt x="900113" y="369570"/>
                    <a:pt x="898208" y="369570"/>
                    <a:pt x="897255" y="369570"/>
                  </a:cubicBezTo>
                  <a:cubicBezTo>
                    <a:pt x="895350" y="369570"/>
                    <a:pt x="894397" y="369570"/>
                    <a:pt x="892493" y="369570"/>
                  </a:cubicBezTo>
                  <a:cubicBezTo>
                    <a:pt x="889635" y="369570"/>
                    <a:pt x="888683" y="366713"/>
                    <a:pt x="888683" y="363855"/>
                  </a:cubicBezTo>
                  <a:lnTo>
                    <a:pt x="892493" y="348615"/>
                  </a:lnTo>
                  <a:cubicBezTo>
                    <a:pt x="893445" y="345758"/>
                    <a:pt x="895350" y="342900"/>
                    <a:pt x="898208" y="342900"/>
                  </a:cubicBezTo>
                  <a:cubicBezTo>
                    <a:pt x="900113" y="342900"/>
                    <a:pt x="901065" y="342900"/>
                    <a:pt x="902970" y="342900"/>
                  </a:cubicBezTo>
                  <a:cubicBezTo>
                    <a:pt x="904875" y="342900"/>
                    <a:pt x="905828" y="342900"/>
                    <a:pt x="907733" y="342900"/>
                  </a:cubicBezTo>
                  <a:cubicBezTo>
                    <a:pt x="909638" y="342900"/>
                    <a:pt x="910590" y="342900"/>
                    <a:pt x="911543" y="342900"/>
                  </a:cubicBezTo>
                  <a:cubicBezTo>
                    <a:pt x="912495" y="342900"/>
                    <a:pt x="913447" y="342900"/>
                    <a:pt x="915353" y="342900"/>
                  </a:cubicBezTo>
                  <a:moveTo>
                    <a:pt x="874395" y="340042"/>
                  </a:moveTo>
                  <a:cubicBezTo>
                    <a:pt x="877253" y="340042"/>
                    <a:pt x="878205" y="342900"/>
                    <a:pt x="878205" y="345758"/>
                  </a:cubicBezTo>
                  <a:lnTo>
                    <a:pt x="874395" y="360997"/>
                  </a:lnTo>
                  <a:cubicBezTo>
                    <a:pt x="873443" y="363855"/>
                    <a:pt x="871538" y="365760"/>
                    <a:pt x="868680" y="365760"/>
                  </a:cubicBezTo>
                  <a:cubicBezTo>
                    <a:pt x="866775" y="365760"/>
                    <a:pt x="865822" y="365760"/>
                    <a:pt x="863918" y="365760"/>
                  </a:cubicBezTo>
                  <a:cubicBezTo>
                    <a:pt x="862013" y="365760"/>
                    <a:pt x="861060" y="365760"/>
                    <a:pt x="859155" y="365760"/>
                  </a:cubicBezTo>
                  <a:cubicBezTo>
                    <a:pt x="857250" y="365760"/>
                    <a:pt x="856297" y="365760"/>
                    <a:pt x="854393" y="365760"/>
                  </a:cubicBezTo>
                  <a:cubicBezTo>
                    <a:pt x="852488" y="365760"/>
                    <a:pt x="851535" y="365760"/>
                    <a:pt x="849630" y="365760"/>
                  </a:cubicBezTo>
                  <a:cubicBezTo>
                    <a:pt x="846772" y="365760"/>
                    <a:pt x="844868" y="362903"/>
                    <a:pt x="845820" y="360045"/>
                  </a:cubicBezTo>
                  <a:lnTo>
                    <a:pt x="849630" y="344805"/>
                  </a:lnTo>
                  <a:cubicBezTo>
                    <a:pt x="850583" y="341947"/>
                    <a:pt x="853440" y="339090"/>
                    <a:pt x="856297" y="340042"/>
                  </a:cubicBezTo>
                  <a:cubicBezTo>
                    <a:pt x="858203" y="340042"/>
                    <a:pt x="859155" y="340042"/>
                    <a:pt x="861060" y="340042"/>
                  </a:cubicBezTo>
                  <a:cubicBezTo>
                    <a:pt x="862965" y="340042"/>
                    <a:pt x="863918" y="340042"/>
                    <a:pt x="865822" y="340042"/>
                  </a:cubicBezTo>
                  <a:cubicBezTo>
                    <a:pt x="867728" y="340042"/>
                    <a:pt x="868680" y="340042"/>
                    <a:pt x="870585" y="340042"/>
                  </a:cubicBezTo>
                  <a:cubicBezTo>
                    <a:pt x="870585" y="340042"/>
                    <a:pt x="872490" y="340042"/>
                    <a:pt x="874395" y="340042"/>
                  </a:cubicBezTo>
                  <a:moveTo>
                    <a:pt x="827722" y="337185"/>
                  </a:moveTo>
                  <a:cubicBezTo>
                    <a:pt x="830580" y="337185"/>
                    <a:pt x="832485" y="340042"/>
                    <a:pt x="831533" y="342900"/>
                  </a:cubicBezTo>
                  <a:lnTo>
                    <a:pt x="828675" y="358140"/>
                  </a:lnTo>
                  <a:cubicBezTo>
                    <a:pt x="827722" y="360997"/>
                    <a:pt x="824865" y="362903"/>
                    <a:pt x="822008" y="362903"/>
                  </a:cubicBezTo>
                  <a:cubicBezTo>
                    <a:pt x="820103" y="362903"/>
                    <a:pt x="818197" y="362903"/>
                    <a:pt x="817245" y="362903"/>
                  </a:cubicBezTo>
                  <a:cubicBezTo>
                    <a:pt x="815340" y="362903"/>
                    <a:pt x="813435" y="362903"/>
                    <a:pt x="812483" y="362903"/>
                  </a:cubicBezTo>
                  <a:cubicBezTo>
                    <a:pt x="810578" y="362903"/>
                    <a:pt x="808672" y="362903"/>
                    <a:pt x="806768" y="362903"/>
                  </a:cubicBezTo>
                  <a:cubicBezTo>
                    <a:pt x="804863" y="362903"/>
                    <a:pt x="802958" y="362903"/>
                    <a:pt x="801053" y="362903"/>
                  </a:cubicBezTo>
                  <a:cubicBezTo>
                    <a:pt x="798195" y="362903"/>
                    <a:pt x="796290" y="360045"/>
                    <a:pt x="796290" y="357188"/>
                  </a:cubicBezTo>
                  <a:lnTo>
                    <a:pt x="799147" y="341947"/>
                  </a:lnTo>
                  <a:cubicBezTo>
                    <a:pt x="800100" y="339090"/>
                    <a:pt x="802958" y="336233"/>
                    <a:pt x="805815" y="337185"/>
                  </a:cubicBezTo>
                  <a:cubicBezTo>
                    <a:pt x="807720" y="337185"/>
                    <a:pt x="809625" y="337185"/>
                    <a:pt x="811530" y="337185"/>
                  </a:cubicBezTo>
                  <a:cubicBezTo>
                    <a:pt x="813435" y="337185"/>
                    <a:pt x="815340" y="337185"/>
                    <a:pt x="817245" y="337185"/>
                  </a:cubicBezTo>
                  <a:cubicBezTo>
                    <a:pt x="819150" y="337185"/>
                    <a:pt x="821055" y="337185"/>
                    <a:pt x="822960" y="337185"/>
                  </a:cubicBezTo>
                  <a:cubicBezTo>
                    <a:pt x="824865" y="337185"/>
                    <a:pt x="826770" y="337185"/>
                    <a:pt x="827722" y="337185"/>
                  </a:cubicBezTo>
                  <a:moveTo>
                    <a:pt x="777240" y="333375"/>
                  </a:moveTo>
                  <a:cubicBezTo>
                    <a:pt x="781050" y="333375"/>
                    <a:pt x="782955" y="336233"/>
                    <a:pt x="782003" y="339090"/>
                  </a:cubicBezTo>
                  <a:lnTo>
                    <a:pt x="779145" y="354330"/>
                  </a:lnTo>
                  <a:cubicBezTo>
                    <a:pt x="778193" y="357188"/>
                    <a:pt x="775335" y="359092"/>
                    <a:pt x="772478" y="359092"/>
                  </a:cubicBezTo>
                  <a:cubicBezTo>
                    <a:pt x="770572" y="359092"/>
                    <a:pt x="768668" y="359092"/>
                    <a:pt x="766763" y="359092"/>
                  </a:cubicBezTo>
                  <a:cubicBezTo>
                    <a:pt x="764858" y="359092"/>
                    <a:pt x="762953" y="359092"/>
                    <a:pt x="761047" y="359092"/>
                  </a:cubicBezTo>
                  <a:cubicBezTo>
                    <a:pt x="759143" y="359092"/>
                    <a:pt x="757238" y="359092"/>
                    <a:pt x="755333" y="359092"/>
                  </a:cubicBezTo>
                  <a:cubicBezTo>
                    <a:pt x="753428" y="359092"/>
                    <a:pt x="751522" y="359092"/>
                    <a:pt x="749618" y="359092"/>
                  </a:cubicBezTo>
                  <a:cubicBezTo>
                    <a:pt x="745808" y="359092"/>
                    <a:pt x="743903" y="356235"/>
                    <a:pt x="744855" y="353378"/>
                  </a:cubicBezTo>
                  <a:lnTo>
                    <a:pt x="747713" y="338138"/>
                  </a:lnTo>
                  <a:cubicBezTo>
                    <a:pt x="748665" y="335280"/>
                    <a:pt x="751522" y="333375"/>
                    <a:pt x="755333" y="333375"/>
                  </a:cubicBezTo>
                  <a:cubicBezTo>
                    <a:pt x="757238" y="333375"/>
                    <a:pt x="759143" y="333375"/>
                    <a:pt x="761047" y="333375"/>
                  </a:cubicBezTo>
                  <a:cubicBezTo>
                    <a:pt x="762953" y="333375"/>
                    <a:pt x="764858" y="333375"/>
                    <a:pt x="766763" y="333375"/>
                  </a:cubicBezTo>
                  <a:cubicBezTo>
                    <a:pt x="768668" y="333375"/>
                    <a:pt x="770572" y="333375"/>
                    <a:pt x="772478" y="333375"/>
                  </a:cubicBezTo>
                  <a:cubicBezTo>
                    <a:pt x="773430" y="333375"/>
                    <a:pt x="775335" y="333375"/>
                    <a:pt x="777240" y="333375"/>
                  </a:cubicBezTo>
                  <a:moveTo>
                    <a:pt x="721995" y="328613"/>
                  </a:moveTo>
                  <a:cubicBezTo>
                    <a:pt x="725805" y="328613"/>
                    <a:pt x="727710" y="331470"/>
                    <a:pt x="727710" y="334328"/>
                  </a:cubicBezTo>
                  <a:lnTo>
                    <a:pt x="724853" y="349567"/>
                  </a:lnTo>
                  <a:cubicBezTo>
                    <a:pt x="723900" y="352425"/>
                    <a:pt x="721043" y="354330"/>
                    <a:pt x="717233" y="354330"/>
                  </a:cubicBezTo>
                  <a:cubicBezTo>
                    <a:pt x="715328" y="354330"/>
                    <a:pt x="713423" y="354330"/>
                    <a:pt x="710565" y="353378"/>
                  </a:cubicBezTo>
                  <a:cubicBezTo>
                    <a:pt x="708660" y="353378"/>
                    <a:pt x="706755" y="353378"/>
                    <a:pt x="703898" y="352425"/>
                  </a:cubicBezTo>
                  <a:cubicBezTo>
                    <a:pt x="701993" y="352425"/>
                    <a:pt x="700088" y="352425"/>
                    <a:pt x="697230" y="351472"/>
                  </a:cubicBezTo>
                  <a:cubicBezTo>
                    <a:pt x="695325" y="351472"/>
                    <a:pt x="692468" y="351472"/>
                    <a:pt x="690563" y="350520"/>
                  </a:cubicBezTo>
                  <a:cubicBezTo>
                    <a:pt x="686753" y="349567"/>
                    <a:pt x="683895" y="347663"/>
                    <a:pt x="684848" y="344805"/>
                  </a:cubicBezTo>
                  <a:lnTo>
                    <a:pt x="687705" y="329565"/>
                  </a:lnTo>
                  <a:cubicBezTo>
                    <a:pt x="688658" y="326708"/>
                    <a:pt x="691515" y="324803"/>
                    <a:pt x="695325" y="324803"/>
                  </a:cubicBezTo>
                  <a:cubicBezTo>
                    <a:pt x="697230" y="324803"/>
                    <a:pt x="700088" y="324803"/>
                    <a:pt x="701993" y="325755"/>
                  </a:cubicBezTo>
                  <a:cubicBezTo>
                    <a:pt x="703898" y="325755"/>
                    <a:pt x="706755" y="325755"/>
                    <a:pt x="708660" y="326708"/>
                  </a:cubicBezTo>
                  <a:cubicBezTo>
                    <a:pt x="710565" y="326708"/>
                    <a:pt x="712470" y="326708"/>
                    <a:pt x="715328" y="327660"/>
                  </a:cubicBezTo>
                  <a:cubicBezTo>
                    <a:pt x="717233" y="328613"/>
                    <a:pt x="719138" y="328613"/>
                    <a:pt x="721995" y="328613"/>
                  </a:cubicBezTo>
                  <a:moveTo>
                    <a:pt x="660083" y="323850"/>
                  </a:moveTo>
                  <a:cubicBezTo>
                    <a:pt x="663893" y="324803"/>
                    <a:pt x="666750" y="326708"/>
                    <a:pt x="666750" y="330517"/>
                  </a:cubicBezTo>
                  <a:lnTo>
                    <a:pt x="663893" y="345758"/>
                  </a:lnTo>
                  <a:cubicBezTo>
                    <a:pt x="662940" y="348615"/>
                    <a:pt x="660083" y="350520"/>
                    <a:pt x="656273" y="350520"/>
                  </a:cubicBezTo>
                  <a:cubicBezTo>
                    <a:pt x="655320" y="350520"/>
                    <a:pt x="655320" y="350520"/>
                    <a:pt x="654368" y="350520"/>
                  </a:cubicBezTo>
                  <a:cubicBezTo>
                    <a:pt x="653415" y="350520"/>
                    <a:pt x="653415" y="350520"/>
                    <a:pt x="652463" y="350520"/>
                  </a:cubicBezTo>
                  <a:cubicBezTo>
                    <a:pt x="651510" y="350520"/>
                    <a:pt x="651510" y="350520"/>
                    <a:pt x="650558" y="350520"/>
                  </a:cubicBezTo>
                  <a:cubicBezTo>
                    <a:pt x="649605" y="350520"/>
                    <a:pt x="649605" y="350520"/>
                    <a:pt x="648653" y="350520"/>
                  </a:cubicBezTo>
                  <a:cubicBezTo>
                    <a:pt x="646748" y="350520"/>
                    <a:pt x="645795" y="350520"/>
                    <a:pt x="643890" y="350520"/>
                  </a:cubicBezTo>
                  <a:cubicBezTo>
                    <a:pt x="641985" y="350520"/>
                    <a:pt x="641033" y="350520"/>
                    <a:pt x="639128" y="350520"/>
                  </a:cubicBezTo>
                  <a:cubicBezTo>
                    <a:pt x="637223" y="350520"/>
                    <a:pt x="636270" y="350520"/>
                    <a:pt x="634365" y="350520"/>
                  </a:cubicBezTo>
                  <a:cubicBezTo>
                    <a:pt x="632460" y="350520"/>
                    <a:pt x="631508" y="350520"/>
                    <a:pt x="629603" y="350520"/>
                  </a:cubicBezTo>
                  <a:cubicBezTo>
                    <a:pt x="625793" y="349567"/>
                    <a:pt x="623888" y="347663"/>
                    <a:pt x="623888" y="344805"/>
                  </a:cubicBezTo>
                  <a:lnTo>
                    <a:pt x="625793" y="329565"/>
                  </a:lnTo>
                  <a:cubicBezTo>
                    <a:pt x="626745" y="326708"/>
                    <a:pt x="629603" y="324803"/>
                    <a:pt x="633413" y="324803"/>
                  </a:cubicBezTo>
                  <a:cubicBezTo>
                    <a:pt x="635318" y="324803"/>
                    <a:pt x="636270" y="324803"/>
                    <a:pt x="638175" y="324803"/>
                  </a:cubicBezTo>
                  <a:cubicBezTo>
                    <a:pt x="640080" y="324803"/>
                    <a:pt x="641033" y="324803"/>
                    <a:pt x="642938" y="324803"/>
                  </a:cubicBezTo>
                  <a:cubicBezTo>
                    <a:pt x="644843" y="324803"/>
                    <a:pt x="645795" y="324803"/>
                    <a:pt x="647700" y="324803"/>
                  </a:cubicBezTo>
                  <a:cubicBezTo>
                    <a:pt x="649605" y="324803"/>
                    <a:pt x="650558" y="324803"/>
                    <a:pt x="652463" y="324803"/>
                  </a:cubicBezTo>
                  <a:cubicBezTo>
                    <a:pt x="653415" y="324803"/>
                    <a:pt x="653415" y="324803"/>
                    <a:pt x="654368" y="324803"/>
                  </a:cubicBezTo>
                  <a:cubicBezTo>
                    <a:pt x="655320" y="324803"/>
                    <a:pt x="655320" y="324803"/>
                    <a:pt x="656273" y="324803"/>
                  </a:cubicBezTo>
                  <a:cubicBezTo>
                    <a:pt x="657225" y="324803"/>
                    <a:pt x="657225" y="324803"/>
                    <a:pt x="658178" y="324803"/>
                  </a:cubicBezTo>
                  <a:cubicBezTo>
                    <a:pt x="659130" y="323850"/>
                    <a:pt x="659130" y="323850"/>
                    <a:pt x="660083" y="323850"/>
                  </a:cubicBezTo>
                  <a:moveTo>
                    <a:pt x="600075" y="319088"/>
                  </a:moveTo>
                  <a:cubicBezTo>
                    <a:pt x="603885" y="319088"/>
                    <a:pt x="605790" y="321945"/>
                    <a:pt x="605790" y="324803"/>
                  </a:cubicBezTo>
                  <a:lnTo>
                    <a:pt x="603885" y="340042"/>
                  </a:lnTo>
                  <a:cubicBezTo>
                    <a:pt x="602933" y="342900"/>
                    <a:pt x="600075" y="344805"/>
                    <a:pt x="596265" y="344805"/>
                  </a:cubicBezTo>
                  <a:cubicBezTo>
                    <a:pt x="594360" y="344805"/>
                    <a:pt x="592455" y="344805"/>
                    <a:pt x="589598" y="344805"/>
                  </a:cubicBezTo>
                  <a:cubicBezTo>
                    <a:pt x="587693" y="344805"/>
                    <a:pt x="585788" y="344805"/>
                    <a:pt x="583883" y="344805"/>
                  </a:cubicBezTo>
                  <a:cubicBezTo>
                    <a:pt x="581978" y="344805"/>
                    <a:pt x="580073" y="344805"/>
                    <a:pt x="578168" y="344805"/>
                  </a:cubicBezTo>
                  <a:cubicBezTo>
                    <a:pt x="576263" y="344805"/>
                    <a:pt x="574358" y="344805"/>
                    <a:pt x="572453" y="344805"/>
                  </a:cubicBezTo>
                  <a:cubicBezTo>
                    <a:pt x="568643" y="344805"/>
                    <a:pt x="566738" y="341947"/>
                    <a:pt x="566738" y="339090"/>
                  </a:cubicBezTo>
                  <a:lnTo>
                    <a:pt x="568643" y="323850"/>
                  </a:lnTo>
                  <a:cubicBezTo>
                    <a:pt x="569595" y="320992"/>
                    <a:pt x="572453" y="318135"/>
                    <a:pt x="576263" y="319088"/>
                  </a:cubicBezTo>
                  <a:cubicBezTo>
                    <a:pt x="578168" y="319088"/>
                    <a:pt x="580073" y="319088"/>
                    <a:pt x="581978" y="319088"/>
                  </a:cubicBezTo>
                  <a:cubicBezTo>
                    <a:pt x="583883" y="319088"/>
                    <a:pt x="585788" y="319088"/>
                    <a:pt x="588645" y="319088"/>
                  </a:cubicBezTo>
                  <a:cubicBezTo>
                    <a:pt x="590550" y="319088"/>
                    <a:pt x="592455" y="319088"/>
                    <a:pt x="595313" y="319088"/>
                  </a:cubicBezTo>
                  <a:cubicBezTo>
                    <a:pt x="595313" y="318135"/>
                    <a:pt x="598170" y="319088"/>
                    <a:pt x="600075" y="319088"/>
                  </a:cubicBezTo>
                  <a:moveTo>
                    <a:pt x="542925" y="315278"/>
                  </a:moveTo>
                  <a:cubicBezTo>
                    <a:pt x="546735" y="315278"/>
                    <a:pt x="548640" y="318135"/>
                    <a:pt x="548640" y="320992"/>
                  </a:cubicBezTo>
                  <a:lnTo>
                    <a:pt x="546735" y="336233"/>
                  </a:lnTo>
                  <a:cubicBezTo>
                    <a:pt x="545783" y="339090"/>
                    <a:pt x="543878" y="340995"/>
                    <a:pt x="540068" y="340995"/>
                  </a:cubicBezTo>
                  <a:cubicBezTo>
                    <a:pt x="538163" y="340995"/>
                    <a:pt x="536258" y="340995"/>
                    <a:pt x="534353" y="340995"/>
                  </a:cubicBezTo>
                  <a:cubicBezTo>
                    <a:pt x="532448" y="340995"/>
                    <a:pt x="530543" y="340995"/>
                    <a:pt x="528638" y="340995"/>
                  </a:cubicBezTo>
                  <a:cubicBezTo>
                    <a:pt x="526733" y="340995"/>
                    <a:pt x="524828" y="340995"/>
                    <a:pt x="522923" y="340995"/>
                  </a:cubicBezTo>
                  <a:cubicBezTo>
                    <a:pt x="521018" y="340995"/>
                    <a:pt x="519113" y="340995"/>
                    <a:pt x="517208" y="340995"/>
                  </a:cubicBezTo>
                  <a:cubicBezTo>
                    <a:pt x="513398" y="340995"/>
                    <a:pt x="511493" y="338138"/>
                    <a:pt x="511493" y="335280"/>
                  </a:cubicBezTo>
                  <a:lnTo>
                    <a:pt x="513398" y="320040"/>
                  </a:lnTo>
                  <a:cubicBezTo>
                    <a:pt x="514350" y="317183"/>
                    <a:pt x="516255" y="314325"/>
                    <a:pt x="520065" y="314325"/>
                  </a:cubicBezTo>
                  <a:cubicBezTo>
                    <a:pt x="521970" y="314325"/>
                    <a:pt x="523875" y="314325"/>
                    <a:pt x="525780" y="314325"/>
                  </a:cubicBezTo>
                  <a:cubicBezTo>
                    <a:pt x="527685" y="314325"/>
                    <a:pt x="529590" y="314325"/>
                    <a:pt x="531495" y="314325"/>
                  </a:cubicBezTo>
                  <a:cubicBezTo>
                    <a:pt x="533400" y="314325"/>
                    <a:pt x="535305" y="314325"/>
                    <a:pt x="537210" y="314325"/>
                  </a:cubicBezTo>
                  <a:cubicBezTo>
                    <a:pt x="539115" y="314325"/>
                    <a:pt x="541020" y="314325"/>
                    <a:pt x="542925" y="315278"/>
                  </a:cubicBezTo>
                  <a:moveTo>
                    <a:pt x="488633" y="311467"/>
                  </a:moveTo>
                  <a:cubicBezTo>
                    <a:pt x="492443" y="311467"/>
                    <a:pt x="494348" y="314325"/>
                    <a:pt x="494348" y="317183"/>
                  </a:cubicBezTo>
                  <a:lnTo>
                    <a:pt x="492443" y="332422"/>
                  </a:lnTo>
                  <a:cubicBezTo>
                    <a:pt x="491490" y="335280"/>
                    <a:pt x="489585" y="337185"/>
                    <a:pt x="485775" y="337185"/>
                  </a:cubicBezTo>
                  <a:cubicBezTo>
                    <a:pt x="483870" y="337185"/>
                    <a:pt x="481965" y="337185"/>
                    <a:pt x="480060" y="337185"/>
                  </a:cubicBezTo>
                  <a:cubicBezTo>
                    <a:pt x="478155" y="337185"/>
                    <a:pt x="476250" y="337185"/>
                    <a:pt x="474345" y="337185"/>
                  </a:cubicBezTo>
                  <a:cubicBezTo>
                    <a:pt x="472440" y="337185"/>
                    <a:pt x="470535" y="337185"/>
                    <a:pt x="468630" y="337185"/>
                  </a:cubicBezTo>
                  <a:cubicBezTo>
                    <a:pt x="466725" y="337185"/>
                    <a:pt x="464820" y="337185"/>
                    <a:pt x="462915" y="337185"/>
                  </a:cubicBezTo>
                  <a:cubicBezTo>
                    <a:pt x="460058" y="337185"/>
                    <a:pt x="457200" y="334328"/>
                    <a:pt x="458153" y="331470"/>
                  </a:cubicBezTo>
                  <a:lnTo>
                    <a:pt x="460058" y="316230"/>
                  </a:lnTo>
                  <a:cubicBezTo>
                    <a:pt x="461010" y="313372"/>
                    <a:pt x="462915" y="310515"/>
                    <a:pt x="466725" y="310515"/>
                  </a:cubicBezTo>
                  <a:cubicBezTo>
                    <a:pt x="468630" y="310515"/>
                    <a:pt x="470535" y="310515"/>
                    <a:pt x="472440" y="310515"/>
                  </a:cubicBezTo>
                  <a:cubicBezTo>
                    <a:pt x="474345" y="310515"/>
                    <a:pt x="476250" y="310515"/>
                    <a:pt x="478155" y="310515"/>
                  </a:cubicBezTo>
                  <a:cubicBezTo>
                    <a:pt x="480060" y="310515"/>
                    <a:pt x="481965" y="310515"/>
                    <a:pt x="483870" y="310515"/>
                  </a:cubicBezTo>
                  <a:cubicBezTo>
                    <a:pt x="484823" y="311467"/>
                    <a:pt x="486728" y="311467"/>
                    <a:pt x="488633" y="311467"/>
                  </a:cubicBezTo>
                  <a:moveTo>
                    <a:pt x="438150" y="309563"/>
                  </a:moveTo>
                  <a:cubicBezTo>
                    <a:pt x="441008" y="309563"/>
                    <a:pt x="442913" y="312420"/>
                    <a:pt x="442913" y="315278"/>
                  </a:cubicBezTo>
                  <a:lnTo>
                    <a:pt x="441008" y="330517"/>
                  </a:lnTo>
                  <a:cubicBezTo>
                    <a:pt x="440055" y="333375"/>
                    <a:pt x="438150" y="336233"/>
                    <a:pt x="435293" y="336233"/>
                  </a:cubicBezTo>
                  <a:cubicBezTo>
                    <a:pt x="433388" y="336233"/>
                    <a:pt x="431483" y="336233"/>
                    <a:pt x="429578" y="336233"/>
                  </a:cubicBezTo>
                  <a:cubicBezTo>
                    <a:pt x="427673" y="336233"/>
                    <a:pt x="425768" y="336233"/>
                    <a:pt x="423863" y="336233"/>
                  </a:cubicBezTo>
                  <a:cubicBezTo>
                    <a:pt x="421958" y="336233"/>
                    <a:pt x="420053" y="336233"/>
                    <a:pt x="419100" y="336233"/>
                  </a:cubicBezTo>
                  <a:cubicBezTo>
                    <a:pt x="417195" y="336233"/>
                    <a:pt x="415290" y="336233"/>
                    <a:pt x="414338" y="336233"/>
                  </a:cubicBezTo>
                  <a:cubicBezTo>
                    <a:pt x="411480" y="336233"/>
                    <a:pt x="409575" y="333375"/>
                    <a:pt x="409575" y="330517"/>
                  </a:cubicBezTo>
                  <a:lnTo>
                    <a:pt x="411480" y="315278"/>
                  </a:lnTo>
                  <a:cubicBezTo>
                    <a:pt x="411480" y="312420"/>
                    <a:pt x="414338" y="309563"/>
                    <a:pt x="417195" y="309563"/>
                  </a:cubicBezTo>
                  <a:cubicBezTo>
                    <a:pt x="419100" y="309563"/>
                    <a:pt x="421005" y="309563"/>
                    <a:pt x="421958" y="309563"/>
                  </a:cubicBezTo>
                  <a:cubicBezTo>
                    <a:pt x="423863" y="309563"/>
                    <a:pt x="425768" y="309563"/>
                    <a:pt x="427673" y="309563"/>
                  </a:cubicBezTo>
                  <a:cubicBezTo>
                    <a:pt x="429578" y="309563"/>
                    <a:pt x="431483" y="309563"/>
                    <a:pt x="433388" y="309563"/>
                  </a:cubicBezTo>
                  <a:cubicBezTo>
                    <a:pt x="434340" y="309563"/>
                    <a:pt x="436245" y="309563"/>
                    <a:pt x="438150" y="309563"/>
                  </a:cubicBezTo>
                  <a:moveTo>
                    <a:pt x="389573" y="308610"/>
                  </a:moveTo>
                  <a:cubicBezTo>
                    <a:pt x="392430" y="308610"/>
                    <a:pt x="394335" y="311467"/>
                    <a:pt x="394335" y="314325"/>
                  </a:cubicBezTo>
                  <a:lnTo>
                    <a:pt x="393383" y="329565"/>
                  </a:lnTo>
                  <a:cubicBezTo>
                    <a:pt x="393383" y="332422"/>
                    <a:pt x="390525" y="335280"/>
                    <a:pt x="387668" y="335280"/>
                  </a:cubicBezTo>
                  <a:cubicBezTo>
                    <a:pt x="385763" y="335280"/>
                    <a:pt x="383858" y="335280"/>
                    <a:pt x="382905" y="335280"/>
                  </a:cubicBezTo>
                  <a:cubicBezTo>
                    <a:pt x="381000" y="335280"/>
                    <a:pt x="380048" y="335280"/>
                    <a:pt x="378143" y="335280"/>
                  </a:cubicBezTo>
                  <a:cubicBezTo>
                    <a:pt x="376238" y="335280"/>
                    <a:pt x="375285" y="335280"/>
                    <a:pt x="373380" y="335280"/>
                  </a:cubicBezTo>
                  <a:cubicBezTo>
                    <a:pt x="371475" y="335280"/>
                    <a:pt x="370523" y="335280"/>
                    <a:pt x="368618" y="335280"/>
                  </a:cubicBezTo>
                  <a:cubicBezTo>
                    <a:pt x="365760" y="335280"/>
                    <a:pt x="363855" y="333375"/>
                    <a:pt x="363855" y="329565"/>
                  </a:cubicBezTo>
                  <a:lnTo>
                    <a:pt x="364808" y="314325"/>
                  </a:lnTo>
                  <a:cubicBezTo>
                    <a:pt x="364808" y="311467"/>
                    <a:pt x="367665" y="308610"/>
                    <a:pt x="370523" y="308610"/>
                  </a:cubicBezTo>
                  <a:cubicBezTo>
                    <a:pt x="372428" y="308610"/>
                    <a:pt x="373380" y="308610"/>
                    <a:pt x="375285" y="308610"/>
                  </a:cubicBezTo>
                  <a:cubicBezTo>
                    <a:pt x="377190" y="308610"/>
                    <a:pt x="378143" y="308610"/>
                    <a:pt x="380048" y="308610"/>
                  </a:cubicBezTo>
                  <a:cubicBezTo>
                    <a:pt x="381953" y="308610"/>
                    <a:pt x="382905" y="308610"/>
                    <a:pt x="384810" y="308610"/>
                  </a:cubicBezTo>
                  <a:cubicBezTo>
                    <a:pt x="385763" y="308610"/>
                    <a:pt x="387668" y="308610"/>
                    <a:pt x="389573" y="308610"/>
                  </a:cubicBezTo>
                  <a:moveTo>
                    <a:pt x="343853" y="308610"/>
                  </a:moveTo>
                  <a:cubicBezTo>
                    <a:pt x="346710" y="308610"/>
                    <a:pt x="348615" y="310515"/>
                    <a:pt x="348615" y="314325"/>
                  </a:cubicBezTo>
                  <a:lnTo>
                    <a:pt x="347663" y="329565"/>
                  </a:lnTo>
                  <a:cubicBezTo>
                    <a:pt x="347663" y="332422"/>
                    <a:pt x="344805" y="335280"/>
                    <a:pt x="341948" y="335280"/>
                  </a:cubicBezTo>
                  <a:cubicBezTo>
                    <a:pt x="340043" y="335280"/>
                    <a:pt x="339090" y="335280"/>
                    <a:pt x="337185" y="335280"/>
                  </a:cubicBezTo>
                  <a:cubicBezTo>
                    <a:pt x="335280" y="335280"/>
                    <a:pt x="334328" y="335280"/>
                    <a:pt x="332423" y="335280"/>
                  </a:cubicBezTo>
                  <a:cubicBezTo>
                    <a:pt x="330518" y="335280"/>
                    <a:pt x="329565" y="335280"/>
                    <a:pt x="327660" y="335280"/>
                  </a:cubicBezTo>
                  <a:cubicBezTo>
                    <a:pt x="325755" y="335280"/>
                    <a:pt x="324803" y="335280"/>
                    <a:pt x="322898" y="335280"/>
                  </a:cubicBezTo>
                  <a:cubicBezTo>
                    <a:pt x="320040" y="335280"/>
                    <a:pt x="318135" y="333375"/>
                    <a:pt x="318135" y="329565"/>
                  </a:cubicBezTo>
                  <a:lnTo>
                    <a:pt x="319088" y="314325"/>
                  </a:lnTo>
                  <a:cubicBezTo>
                    <a:pt x="319088" y="311467"/>
                    <a:pt x="321945" y="308610"/>
                    <a:pt x="323850" y="308610"/>
                  </a:cubicBezTo>
                  <a:cubicBezTo>
                    <a:pt x="325755" y="308610"/>
                    <a:pt x="326708" y="308610"/>
                    <a:pt x="328613" y="308610"/>
                  </a:cubicBezTo>
                  <a:cubicBezTo>
                    <a:pt x="330518" y="308610"/>
                    <a:pt x="331470" y="308610"/>
                    <a:pt x="333375" y="308610"/>
                  </a:cubicBezTo>
                  <a:cubicBezTo>
                    <a:pt x="335280" y="308610"/>
                    <a:pt x="336233" y="308610"/>
                    <a:pt x="338138" y="308610"/>
                  </a:cubicBezTo>
                  <a:cubicBezTo>
                    <a:pt x="340995" y="308610"/>
                    <a:pt x="341948" y="308610"/>
                    <a:pt x="343853" y="308610"/>
                  </a:cubicBezTo>
                  <a:moveTo>
                    <a:pt x="300990" y="309563"/>
                  </a:moveTo>
                  <a:cubicBezTo>
                    <a:pt x="303848" y="309563"/>
                    <a:pt x="305753" y="311467"/>
                    <a:pt x="305753" y="315278"/>
                  </a:cubicBezTo>
                  <a:lnTo>
                    <a:pt x="304800" y="330517"/>
                  </a:lnTo>
                  <a:cubicBezTo>
                    <a:pt x="304800" y="333375"/>
                    <a:pt x="302895" y="336233"/>
                    <a:pt x="300038" y="336233"/>
                  </a:cubicBezTo>
                  <a:cubicBezTo>
                    <a:pt x="298133" y="336233"/>
                    <a:pt x="297180" y="336233"/>
                    <a:pt x="295275" y="336233"/>
                  </a:cubicBezTo>
                  <a:cubicBezTo>
                    <a:pt x="293370" y="336233"/>
                    <a:pt x="292418" y="336233"/>
                    <a:pt x="290513" y="336233"/>
                  </a:cubicBezTo>
                  <a:cubicBezTo>
                    <a:pt x="288608" y="336233"/>
                    <a:pt x="287655" y="336233"/>
                    <a:pt x="285750" y="336233"/>
                  </a:cubicBezTo>
                  <a:cubicBezTo>
                    <a:pt x="283845" y="336233"/>
                    <a:pt x="282893" y="336233"/>
                    <a:pt x="280988" y="336233"/>
                  </a:cubicBezTo>
                  <a:cubicBezTo>
                    <a:pt x="278130" y="336233"/>
                    <a:pt x="277178" y="334328"/>
                    <a:pt x="277178" y="330517"/>
                  </a:cubicBezTo>
                  <a:lnTo>
                    <a:pt x="278130" y="315278"/>
                  </a:lnTo>
                  <a:cubicBezTo>
                    <a:pt x="278130" y="312420"/>
                    <a:pt x="280035" y="309563"/>
                    <a:pt x="282893" y="309563"/>
                  </a:cubicBezTo>
                  <a:cubicBezTo>
                    <a:pt x="284798" y="309563"/>
                    <a:pt x="285750" y="309563"/>
                    <a:pt x="287655" y="309563"/>
                  </a:cubicBezTo>
                  <a:cubicBezTo>
                    <a:pt x="289560" y="309563"/>
                    <a:pt x="290513" y="309563"/>
                    <a:pt x="292418" y="309563"/>
                  </a:cubicBezTo>
                  <a:cubicBezTo>
                    <a:pt x="294323" y="309563"/>
                    <a:pt x="295275" y="309563"/>
                    <a:pt x="297180" y="309563"/>
                  </a:cubicBezTo>
                  <a:cubicBezTo>
                    <a:pt x="298133" y="309563"/>
                    <a:pt x="300038" y="309563"/>
                    <a:pt x="300990" y="309563"/>
                  </a:cubicBezTo>
                  <a:moveTo>
                    <a:pt x="260985" y="311467"/>
                  </a:moveTo>
                  <a:cubicBezTo>
                    <a:pt x="263843" y="311467"/>
                    <a:pt x="264795" y="313372"/>
                    <a:pt x="264795" y="317183"/>
                  </a:cubicBezTo>
                  <a:lnTo>
                    <a:pt x="263843" y="332422"/>
                  </a:lnTo>
                  <a:cubicBezTo>
                    <a:pt x="263843" y="335280"/>
                    <a:pt x="261938" y="338138"/>
                    <a:pt x="259080" y="338138"/>
                  </a:cubicBezTo>
                  <a:cubicBezTo>
                    <a:pt x="258128" y="338138"/>
                    <a:pt x="256223" y="338138"/>
                    <a:pt x="255270" y="338138"/>
                  </a:cubicBezTo>
                  <a:cubicBezTo>
                    <a:pt x="254318" y="338138"/>
                    <a:pt x="252413" y="338138"/>
                    <a:pt x="251460" y="338138"/>
                  </a:cubicBezTo>
                  <a:cubicBezTo>
                    <a:pt x="250508" y="338138"/>
                    <a:pt x="248603" y="338138"/>
                    <a:pt x="247650" y="338138"/>
                  </a:cubicBezTo>
                  <a:cubicBezTo>
                    <a:pt x="246698" y="338138"/>
                    <a:pt x="244793" y="338138"/>
                    <a:pt x="243840" y="338138"/>
                  </a:cubicBezTo>
                  <a:cubicBezTo>
                    <a:pt x="240983" y="338138"/>
                    <a:pt x="240030" y="336233"/>
                    <a:pt x="240030" y="333375"/>
                  </a:cubicBezTo>
                  <a:lnTo>
                    <a:pt x="240983" y="318135"/>
                  </a:lnTo>
                  <a:cubicBezTo>
                    <a:pt x="240983" y="315278"/>
                    <a:pt x="242888" y="312420"/>
                    <a:pt x="245745" y="312420"/>
                  </a:cubicBezTo>
                  <a:cubicBezTo>
                    <a:pt x="246698" y="312420"/>
                    <a:pt x="248603" y="312420"/>
                    <a:pt x="249555" y="312420"/>
                  </a:cubicBezTo>
                  <a:cubicBezTo>
                    <a:pt x="250508" y="312420"/>
                    <a:pt x="252413" y="312420"/>
                    <a:pt x="253365" y="312420"/>
                  </a:cubicBezTo>
                  <a:cubicBezTo>
                    <a:pt x="254318" y="312420"/>
                    <a:pt x="256223" y="312420"/>
                    <a:pt x="257175" y="312420"/>
                  </a:cubicBezTo>
                  <a:cubicBezTo>
                    <a:pt x="258128" y="311467"/>
                    <a:pt x="260033" y="311467"/>
                    <a:pt x="260985" y="311467"/>
                  </a:cubicBezTo>
                  <a:moveTo>
                    <a:pt x="223838" y="313372"/>
                  </a:moveTo>
                  <a:cubicBezTo>
                    <a:pt x="225743" y="313372"/>
                    <a:pt x="227648" y="315278"/>
                    <a:pt x="227648" y="319088"/>
                  </a:cubicBezTo>
                  <a:lnTo>
                    <a:pt x="226695" y="334328"/>
                  </a:lnTo>
                  <a:cubicBezTo>
                    <a:pt x="226695" y="337185"/>
                    <a:pt x="224790" y="340042"/>
                    <a:pt x="222885" y="340042"/>
                  </a:cubicBezTo>
                  <a:cubicBezTo>
                    <a:pt x="221933" y="340042"/>
                    <a:pt x="220028" y="340042"/>
                    <a:pt x="219075" y="340042"/>
                  </a:cubicBezTo>
                  <a:cubicBezTo>
                    <a:pt x="218123" y="340042"/>
                    <a:pt x="216218" y="340042"/>
                    <a:pt x="215265" y="340042"/>
                  </a:cubicBezTo>
                  <a:cubicBezTo>
                    <a:pt x="214313" y="340042"/>
                    <a:pt x="212408" y="340042"/>
                    <a:pt x="211455" y="340042"/>
                  </a:cubicBezTo>
                  <a:cubicBezTo>
                    <a:pt x="210503" y="340042"/>
                    <a:pt x="208598" y="340042"/>
                    <a:pt x="207645" y="340042"/>
                  </a:cubicBezTo>
                  <a:cubicBezTo>
                    <a:pt x="205740" y="340042"/>
                    <a:pt x="203835" y="338138"/>
                    <a:pt x="203835" y="335280"/>
                  </a:cubicBezTo>
                  <a:lnTo>
                    <a:pt x="204788" y="320040"/>
                  </a:lnTo>
                  <a:cubicBezTo>
                    <a:pt x="204788" y="317183"/>
                    <a:pt x="206693" y="314325"/>
                    <a:pt x="208598" y="314325"/>
                  </a:cubicBezTo>
                  <a:cubicBezTo>
                    <a:pt x="209550" y="314325"/>
                    <a:pt x="211455" y="314325"/>
                    <a:pt x="212408" y="314325"/>
                  </a:cubicBezTo>
                  <a:cubicBezTo>
                    <a:pt x="213360" y="314325"/>
                    <a:pt x="215265" y="314325"/>
                    <a:pt x="216218" y="314325"/>
                  </a:cubicBezTo>
                  <a:cubicBezTo>
                    <a:pt x="217170" y="314325"/>
                    <a:pt x="219075" y="314325"/>
                    <a:pt x="220028" y="314325"/>
                  </a:cubicBezTo>
                  <a:cubicBezTo>
                    <a:pt x="220980" y="314325"/>
                    <a:pt x="222885" y="313372"/>
                    <a:pt x="223838" y="313372"/>
                  </a:cubicBezTo>
                  <a:moveTo>
                    <a:pt x="189548" y="317183"/>
                  </a:moveTo>
                  <a:cubicBezTo>
                    <a:pt x="191453" y="317183"/>
                    <a:pt x="193358" y="319088"/>
                    <a:pt x="193358" y="321945"/>
                  </a:cubicBezTo>
                  <a:lnTo>
                    <a:pt x="192405" y="337185"/>
                  </a:lnTo>
                  <a:cubicBezTo>
                    <a:pt x="192405" y="340042"/>
                    <a:pt x="190500" y="342900"/>
                    <a:pt x="188595" y="342900"/>
                  </a:cubicBezTo>
                  <a:cubicBezTo>
                    <a:pt x="187643" y="342900"/>
                    <a:pt x="186690" y="342900"/>
                    <a:pt x="184785" y="342900"/>
                  </a:cubicBezTo>
                  <a:cubicBezTo>
                    <a:pt x="183833" y="342900"/>
                    <a:pt x="182880" y="342900"/>
                    <a:pt x="180975" y="342900"/>
                  </a:cubicBezTo>
                  <a:cubicBezTo>
                    <a:pt x="180023" y="342900"/>
                    <a:pt x="179070" y="342900"/>
                    <a:pt x="177165" y="342900"/>
                  </a:cubicBezTo>
                  <a:cubicBezTo>
                    <a:pt x="176213" y="342900"/>
                    <a:pt x="175260" y="342900"/>
                    <a:pt x="173355" y="342900"/>
                  </a:cubicBezTo>
                  <a:cubicBezTo>
                    <a:pt x="171450" y="342900"/>
                    <a:pt x="169545" y="340995"/>
                    <a:pt x="169545" y="338138"/>
                  </a:cubicBezTo>
                  <a:lnTo>
                    <a:pt x="169545" y="322897"/>
                  </a:lnTo>
                  <a:cubicBezTo>
                    <a:pt x="169545" y="320040"/>
                    <a:pt x="171450" y="317183"/>
                    <a:pt x="173355" y="317183"/>
                  </a:cubicBezTo>
                  <a:cubicBezTo>
                    <a:pt x="174308" y="317183"/>
                    <a:pt x="175260" y="317183"/>
                    <a:pt x="177165" y="317183"/>
                  </a:cubicBezTo>
                  <a:cubicBezTo>
                    <a:pt x="178118" y="317183"/>
                    <a:pt x="179070" y="317183"/>
                    <a:pt x="180975" y="317183"/>
                  </a:cubicBezTo>
                  <a:cubicBezTo>
                    <a:pt x="181928" y="317183"/>
                    <a:pt x="182880" y="317183"/>
                    <a:pt x="184785" y="317183"/>
                  </a:cubicBezTo>
                  <a:cubicBezTo>
                    <a:pt x="187643" y="317183"/>
                    <a:pt x="188595" y="317183"/>
                    <a:pt x="189548" y="317183"/>
                  </a:cubicBezTo>
                  <a:moveTo>
                    <a:pt x="158115" y="321945"/>
                  </a:moveTo>
                  <a:cubicBezTo>
                    <a:pt x="160020" y="321945"/>
                    <a:pt x="160973" y="323850"/>
                    <a:pt x="160973" y="326708"/>
                  </a:cubicBezTo>
                  <a:lnTo>
                    <a:pt x="160973" y="341947"/>
                  </a:lnTo>
                  <a:cubicBezTo>
                    <a:pt x="160973" y="344805"/>
                    <a:pt x="159068" y="347663"/>
                    <a:pt x="157163" y="347663"/>
                  </a:cubicBezTo>
                  <a:cubicBezTo>
                    <a:pt x="156210" y="347663"/>
                    <a:pt x="155258" y="347663"/>
                    <a:pt x="154305" y="348615"/>
                  </a:cubicBezTo>
                  <a:cubicBezTo>
                    <a:pt x="153353" y="348615"/>
                    <a:pt x="152400" y="348615"/>
                    <a:pt x="151448" y="349567"/>
                  </a:cubicBezTo>
                  <a:cubicBezTo>
                    <a:pt x="150495" y="349567"/>
                    <a:pt x="149543" y="349567"/>
                    <a:pt x="148590" y="350520"/>
                  </a:cubicBezTo>
                  <a:cubicBezTo>
                    <a:pt x="147638" y="350520"/>
                    <a:pt x="146685" y="350520"/>
                    <a:pt x="145733" y="351472"/>
                  </a:cubicBezTo>
                  <a:cubicBezTo>
                    <a:pt x="143828" y="351472"/>
                    <a:pt x="142875" y="349567"/>
                    <a:pt x="142875" y="346710"/>
                  </a:cubicBezTo>
                  <a:lnTo>
                    <a:pt x="142875" y="331470"/>
                  </a:lnTo>
                  <a:cubicBezTo>
                    <a:pt x="142875" y="327660"/>
                    <a:pt x="144780" y="325755"/>
                    <a:pt x="146685" y="324803"/>
                  </a:cubicBezTo>
                  <a:cubicBezTo>
                    <a:pt x="147638" y="324803"/>
                    <a:pt x="148590" y="324803"/>
                    <a:pt x="149543" y="323850"/>
                  </a:cubicBezTo>
                  <a:cubicBezTo>
                    <a:pt x="150495" y="323850"/>
                    <a:pt x="151448" y="323850"/>
                    <a:pt x="152400" y="322897"/>
                  </a:cubicBezTo>
                  <a:cubicBezTo>
                    <a:pt x="153353" y="322897"/>
                    <a:pt x="154305" y="322897"/>
                    <a:pt x="155258" y="321945"/>
                  </a:cubicBezTo>
                  <a:cubicBezTo>
                    <a:pt x="156210" y="321945"/>
                    <a:pt x="157163" y="321945"/>
                    <a:pt x="158115" y="321945"/>
                  </a:cubicBezTo>
                  <a:moveTo>
                    <a:pt x="129540" y="327660"/>
                  </a:moveTo>
                  <a:cubicBezTo>
                    <a:pt x="131445" y="327660"/>
                    <a:pt x="132398" y="329565"/>
                    <a:pt x="132398" y="332422"/>
                  </a:cubicBezTo>
                  <a:lnTo>
                    <a:pt x="132398" y="348615"/>
                  </a:lnTo>
                  <a:cubicBezTo>
                    <a:pt x="132398" y="351472"/>
                    <a:pt x="131445" y="354330"/>
                    <a:pt x="129540" y="355283"/>
                  </a:cubicBezTo>
                  <a:cubicBezTo>
                    <a:pt x="128588" y="355283"/>
                    <a:pt x="127635" y="355283"/>
                    <a:pt x="126683" y="356235"/>
                  </a:cubicBezTo>
                  <a:cubicBezTo>
                    <a:pt x="125730" y="356235"/>
                    <a:pt x="124778" y="356235"/>
                    <a:pt x="123825" y="357188"/>
                  </a:cubicBezTo>
                  <a:cubicBezTo>
                    <a:pt x="122873" y="357188"/>
                    <a:pt x="121920" y="357188"/>
                    <a:pt x="120968" y="358140"/>
                  </a:cubicBezTo>
                  <a:cubicBezTo>
                    <a:pt x="120015" y="358140"/>
                    <a:pt x="119063" y="358140"/>
                    <a:pt x="118110" y="359092"/>
                  </a:cubicBezTo>
                  <a:cubicBezTo>
                    <a:pt x="116205" y="359092"/>
                    <a:pt x="115253" y="357188"/>
                    <a:pt x="115253" y="354330"/>
                  </a:cubicBezTo>
                  <a:lnTo>
                    <a:pt x="115253" y="338138"/>
                  </a:lnTo>
                  <a:cubicBezTo>
                    <a:pt x="115253" y="334328"/>
                    <a:pt x="116205" y="332422"/>
                    <a:pt x="118110" y="331470"/>
                  </a:cubicBezTo>
                  <a:cubicBezTo>
                    <a:pt x="119063" y="331470"/>
                    <a:pt x="120015" y="331470"/>
                    <a:pt x="120968" y="330517"/>
                  </a:cubicBezTo>
                  <a:cubicBezTo>
                    <a:pt x="121920" y="330517"/>
                    <a:pt x="122873" y="330517"/>
                    <a:pt x="123825" y="329565"/>
                  </a:cubicBezTo>
                  <a:cubicBezTo>
                    <a:pt x="124778" y="329565"/>
                    <a:pt x="125730" y="329565"/>
                    <a:pt x="126683" y="328613"/>
                  </a:cubicBezTo>
                  <a:cubicBezTo>
                    <a:pt x="127635" y="327660"/>
                    <a:pt x="128588" y="327660"/>
                    <a:pt x="129540" y="327660"/>
                  </a:cubicBezTo>
                  <a:moveTo>
                    <a:pt x="102870" y="333375"/>
                  </a:moveTo>
                  <a:cubicBezTo>
                    <a:pt x="104775" y="333375"/>
                    <a:pt x="105728" y="335280"/>
                    <a:pt x="105728" y="338138"/>
                  </a:cubicBezTo>
                  <a:lnTo>
                    <a:pt x="105728" y="354330"/>
                  </a:lnTo>
                  <a:cubicBezTo>
                    <a:pt x="105728" y="357188"/>
                    <a:pt x="104775" y="360045"/>
                    <a:pt x="102870" y="360997"/>
                  </a:cubicBezTo>
                  <a:cubicBezTo>
                    <a:pt x="101918" y="360997"/>
                    <a:pt x="100965" y="361950"/>
                    <a:pt x="100013" y="361950"/>
                  </a:cubicBezTo>
                  <a:cubicBezTo>
                    <a:pt x="99060" y="361950"/>
                    <a:pt x="98108" y="362903"/>
                    <a:pt x="97155" y="362903"/>
                  </a:cubicBezTo>
                  <a:cubicBezTo>
                    <a:pt x="96203" y="362903"/>
                    <a:pt x="95250" y="363855"/>
                    <a:pt x="94298" y="363855"/>
                  </a:cubicBezTo>
                  <a:cubicBezTo>
                    <a:pt x="93345" y="363855"/>
                    <a:pt x="92393" y="364808"/>
                    <a:pt x="91440" y="364808"/>
                  </a:cubicBezTo>
                  <a:cubicBezTo>
                    <a:pt x="89535" y="364808"/>
                    <a:pt x="88583" y="362903"/>
                    <a:pt x="88583" y="360045"/>
                  </a:cubicBezTo>
                  <a:lnTo>
                    <a:pt x="88583" y="343853"/>
                  </a:lnTo>
                  <a:cubicBezTo>
                    <a:pt x="88583" y="340995"/>
                    <a:pt x="89535" y="338138"/>
                    <a:pt x="91440" y="337185"/>
                  </a:cubicBezTo>
                  <a:cubicBezTo>
                    <a:pt x="92393" y="337185"/>
                    <a:pt x="93345" y="336233"/>
                    <a:pt x="94298" y="336233"/>
                  </a:cubicBezTo>
                  <a:cubicBezTo>
                    <a:pt x="95250" y="336233"/>
                    <a:pt x="96203" y="335280"/>
                    <a:pt x="97155" y="335280"/>
                  </a:cubicBezTo>
                  <a:cubicBezTo>
                    <a:pt x="98108" y="335280"/>
                    <a:pt x="99060" y="334328"/>
                    <a:pt x="100013" y="334328"/>
                  </a:cubicBezTo>
                  <a:cubicBezTo>
                    <a:pt x="101918" y="334328"/>
                    <a:pt x="102870" y="334328"/>
                    <a:pt x="102870" y="333375"/>
                  </a:cubicBezTo>
                  <a:moveTo>
                    <a:pt x="80010" y="340995"/>
                  </a:moveTo>
                  <a:cubicBezTo>
                    <a:pt x="80963" y="340995"/>
                    <a:pt x="81915" y="342900"/>
                    <a:pt x="82868" y="345758"/>
                  </a:cubicBezTo>
                  <a:lnTo>
                    <a:pt x="82868" y="361950"/>
                  </a:lnTo>
                  <a:cubicBezTo>
                    <a:pt x="82868" y="364808"/>
                    <a:pt x="81915" y="367665"/>
                    <a:pt x="80010" y="368617"/>
                  </a:cubicBezTo>
                  <a:cubicBezTo>
                    <a:pt x="79058" y="368617"/>
                    <a:pt x="78105" y="369570"/>
                    <a:pt x="78105" y="369570"/>
                  </a:cubicBezTo>
                  <a:cubicBezTo>
                    <a:pt x="77153" y="369570"/>
                    <a:pt x="76200" y="370522"/>
                    <a:pt x="76200" y="370522"/>
                  </a:cubicBezTo>
                  <a:cubicBezTo>
                    <a:pt x="75248" y="370522"/>
                    <a:pt x="74295" y="371475"/>
                    <a:pt x="74295" y="371475"/>
                  </a:cubicBezTo>
                  <a:cubicBezTo>
                    <a:pt x="73343" y="371475"/>
                    <a:pt x="72390" y="372428"/>
                    <a:pt x="72390" y="372428"/>
                  </a:cubicBezTo>
                  <a:cubicBezTo>
                    <a:pt x="71438" y="372428"/>
                    <a:pt x="70485" y="370522"/>
                    <a:pt x="70485" y="367665"/>
                  </a:cubicBezTo>
                  <a:lnTo>
                    <a:pt x="70485" y="351472"/>
                  </a:lnTo>
                  <a:cubicBezTo>
                    <a:pt x="70485" y="347663"/>
                    <a:pt x="71438" y="345758"/>
                    <a:pt x="72390" y="344805"/>
                  </a:cubicBezTo>
                  <a:cubicBezTo>
                    <a:pt x="73343" y="344805"/>
                    <a:pt x="74295" y="343853"/>
                    <a:pt x="74295" y="343853"/>
                  </a:cubicBezTo>
                  <a:cubicBezTo>
                    <a:pt x="75248" y="343853"/>
                    <a:pt x="76200" y="342900"/>
                    <a:pt x="76200" y="342900"/>
                  </a:cubicBezTo>
                  <a:cubicBezTo>
                    <a:pt x="77153" y="342900"/>
                    <a:pt x="78105" y="341947"/>
                    <a:pt x="78105" y="341947"/>
                  </a:cubicBezTo>
                  <a:cubicBezTo>
                    <a:pt x="79058" y="341947"/>
                    <a:pt x="80010" y="340995"/>
                    <a:pt x="80010" y="340995"/>
                  </a:cubicBezTo>
                  <a:moveTo>
                    <a:pt x="60008" y="349567"/>
                  </a:moveTo>
                  <a:cubicBezTo>
                    <a:pt x="60960" y="349567"/>
                    <a:pt x="61913" y="350520"/>
                    <a:pt x="61913" y="354330"/>
                  </a:cubicBezTo>
                  <a:lnTo>
                    <a:pt x="61913" y="370522"/>
                  </a:lnTo>
                  <a:cubicBezTo>
                    <a:pt x="61913" y="373380"/>
                    <a:pt x="60960" y="376238"/>
                    <a:pt x="60008" y="377190"/>
                  </a:cubicBezTo>
                  <a:cubicBezTo>
                    <a:pt x="59055" y="377190"/>
                    <a:pt x="59055" y="378142"/>
                    <a:pt x="58103" y="378142"/>
                  </a:cubicBezTo>
                  <a:cubicBezTo>
                    <a:pt x="57150" y="378142"/>
                    <a:pt x="57150" y="379095"/>
                    <a:pt x="56198" y="379095"/>
                  </a:cubicBezTo>
                  <a:cubicBezTo>
                    <a:pt x="55245" y="379095"/>
                    <a:pt x="55245" y="380047"/>
                    <a:pt x="54293" y="380047"/>
                  </a:cubicBezTo>
                  <a:cubicBezTo>
                    <a:pt x="53340" y="380047"/>
                    <a:pt x="53340" y="381000"/>
                    <a:pt x="52388" y="381000"/>
                  </a:cubicBezTo>
                  <a:cubicBezTo>
                    <a:pt x="51435" y="381000"/>
                    <a:pt x="50483" y="380047"/>
                    <a:pt x="50483" y="376238"/>
                  </a:cubicBezTo>
                  <a:lnTo>
                    <a:pt x="50483" y="360045"/>
                  </a:lnTo>
                  <a:cubicBezTo>
                    <a:pt x="50483" y="357188"/>
                    <a:pt x="51435" y="354330"/>
                    <a:pt x="52388" y="353378"/>
                  </a:cubicBezTo>
                  <a:cubicBezTo>
                    <a:pt x="53340" y="353378"/>
                    <a:pt x="53340" y="352425"/>
                    <a:pt x="54293" y="352425"/>
                  </a:cubicBezTo>
                  <a:cubicBezTo>
                    <a:pt x="55245" y="352425"/>
                    <a:pt x="55245" y="351472"/>
                    <a:pt x="56198" y="351472"/>
                  </a:cubicBezTo>
                  <a:cubicBezTo>
                    <a:pt x="57150" y="351472"/>
                    <a:pt x="57150" y="350520"/>
                    <a:pt x="58103" y="350520"/>
                  </a:cubicBezTo>
                  <a:cubicBezTo>
                    <a:pt x="59055" y="350520"/>
                    <a:pt x="60008" y="349567"/>
                    <a:pt x="60008" y="349567"/>
                  </a:cubicBezTo>
                  <a:moveTo>
                    <a:pt x="39053" y="361950"/>
                  </a:moveTo>
                  <a:cubicBezTo>
                    <a:pt x="40958" y="360997"/>
                    <a:pt x="41910" y="361950"/>
                    <a:pt x="41910" y="365760"/>
                  </a:cubicBezTo>
                  <a:lnTo>
                    <a:pt x="41910" y="381953"/>
                  </a:lnTo>
                  <a:cubicBezTo>
                    <a:pt x="41910" y="384810"/>
                    <a:pt x="40958" y="388620"/>
                    <a:pt x="39053" y="389572"/>
                  </a:cubicBezTo>
                  <a:cubicBezTo>
                    <a:pt x="38100" y="390525"/>
                    <a:pt x="37148" y="390525"/>
                    <a:pt x="36195" y="391478"/>
                  </a:cubicBezTo>
                  <a:cubicBezTo>
                    <a:pt x="35243" y="392430"/>
                    <a:pt x="34290" y="393383"/>
                    <a:pt x="33338" y="393383"/>
                  </a:cubicBezTo>
                  <a:cubicBezTo>
                    <a:pt x="32385" y="394335"/>
                    <a:pt x="31433" y="395288"/>
                    <a:pt x="30480" y="395288"/>
                  </a:cubicBezTo>
                  <a:cubicBezTo>
                    <a:pt x="29528" y="396240"/>
                    <a:pt x="28575" y="397192"/>
                    <a:pt x="27623" y="397192"/>
                  </a:cubicBezTo>
                  <a:cubicBezTo>
                    <a:pt x="25718" y="398145"/>
                    <a:pt x="24765" y="397192"/>
                    <a:pt x="24765" y="394335"/>
                  </a:cubicBezTo>
                  <a:lnTo>
                    <a:pt x="24765" y="378142"/>
                  </a:lnTo>
                  <a:cubicBezTo>
                    <a:pt x="24765" y="374333"/>
                    <a:pt x="25718" y="371475"/>
                    <a:pt x="27623" y="370522"/>
                  </a:cubicBezTo>
                  <a:cubicBezTo>
                    <a:pt x="28575" y="369570"/>
                    <a:pt x="29528" y="368617"/>
                    <a:pt x="30480" y="368617"/>
                  </a:cubicBezTo>
                  <a:cubicBezTo>
                    <a:pt x="31433" y="367665"/>
                    <a:pt x="32385" y="366713"/>
                    <a:pt x="33338" y="366713"/>
                  </a:cubicBezTo>
                  <a:cubicBezTo>
                    <a:pt x="34290" y="365760"/>
                    <a:pt x="35243" y="364808"/>
                    <a:pt x="36195" y="364808"/>
                  </a:cubicBezTo>
                  <a:cubicBezTo>
                    <a:pt x="37148" y="363855"/>
                    <a:pt x="38100" y="362903"/>
                    <a:pt x="39053" y="361950"/>
                  </a:cubicBezTo>
                  <a:moveTo>
                    <a:pt x="17145" y="382905"/>
                  </a:moveTo>
                  <a:cubicBezTo>
                    <a:pt x="18098" y="381000"/>
                    <a:pt x="19050" y="383858"/>
                    <a:pt x="19050" y="384810"/>
                  </a:cubicBezTo>
                  <a:cubicBezTo>
                    <a:pt x="19050" y="384810"/>
                    <a:pt x="19050" y="385763"/>
                    <a:pt x="19050" y="385763"/>
                  </a:cubicBezTo>
                  <a:lnTo>
                    <a:pt x="19050" y="401955"/>
                  </a:lnTo>
                  <a:cubicBezTo>
                    <a:pt x="19050" y="404813"/>
                    <a:pt x="18098" y="408622"/>
                    <a:pt x="17145" y="410528"/>
                  </a:cubicBezTo>
                  <a:cubicBezTo>
                    <a:pt x="16193" y="411480"/>
                    <a:pt x="16193" y="412433"/>
                    <a:pt x="15240" y="413385"/>
                  </a:cubicBezTo>
                  <a:cubicBezTo>
                    <a:pt x="14288" y="414338"/>
                    <a:pt x="14288" y="415290"/>
                    <a:pt x="13335" y="416242"/>
                  </a:cubicBezTo>
                  <a:cubicBezTo>
                    <a:pt x="12383" y="417195"/>
                    <a:pt x="12383" y="418147"/>
                    <a:pt x="12383" y="419100"/>
                  </a:cubicBezTo>
                  <a:cubicBezTo>
                    <a:pt x="12383" y="420053"/>
                    <a:pt x="11430" y="421005"/>
                    <a:pt x="11430" y="421958"/>
                  </a:cubicBezTo>
                  <a:cubicBezTo>
                    <a:pt x="11430" y="421958"/>
                    <a:pt x="11430" y="422910"/>
                    <a:pt x="11430" y="422910"/>
                  </a:cubicBezTo>
                  <a:cubicBezTo>
                    <a:pt x="11430" y="422910"/>
                    <a:pt x="10478" y="422910"/>
                    <a:pt x="10478" y="419100"/>
                  </a:cubicBezTo>
                  <a:lnTo>
                    <a:pt x="10478" y="402908"/>
                  </a:lnTo>
                  <a:cubicBezTo>
                    <a:pt x="10478" y="400050"/>
                    <a:pt x="10478" y="396240"/>
                    <a:pt x="11430" y="394335"/>
                  </a:cubicBezTo>
                  <a:cubicBezTo>
                    <a:pt x="11430" y="393383"/>
                    <a:pt x="12383" y="392430"/>
                    <a:pt x="12383" y="391478"/>
                  </a:cubicBezTo>
                  <a:cubicBezTo>
                    <a:pt x="12383" y="390525"/>
                    <a:pt x="13335" y="389572"/>
                    <a:pt x="13335" y="388620"/>
                  </a:cubicBezTo>
                  <a:cubicBezTo>
                    <a:pt x="14288" y="387667"/>
                    <a:pt x="14288" y="386715"/>
                    <a:pt x="15240" y="385763"/>
                  </a:cubicBezTo>
                  <a:cubicBezTo>
                    <a:pt x="16193" y="384810"/>
                    <a:pt x="16193" y="383858"/>
                    <a:pt x="17145" y="382905"/>
                  </a:cubicBezTo>
                  <a:moveTo>
                    <a:pt x="5715" y="419100"/>
                  </a:moveTo>
                  <a:cubicBezTo>
                    <a:pt x="5715" y="418147"/>
                    <a:pt x="5715" y="417195"/>
                    <a:pt x="5715" y="416242"/>
                  </a:cubicBezTo>
                  <a:cubicBezTo>
                    <a:pt x="5715" y="415290"/>
                    <a:pt x="5715" y="414338"/>
                    <a:pt x="5715" y="413385"/>
                  </a:cubicBezTo>
                  <a:cubicBezTo>
                    <a:pt x="5715" y="412433"/>
                    <a:pt x="5715" y="411480"/>
                    <a:pt x="5715" y="410528"/>
                  </a:cubicBezTo>
                  <a:cubicBezTo>
                    <a:pt x="5715" y="409575"/>
                    <a:pt x="5715" y="408622"/>
                    <a:pt x="5715" y="407670"/>
                  </a:cubicBezTo>
                  <a:cubicBezTo>
                    <a:pt x="5715" y="407670"/>
                    <a:pt x="5715" y="406717"/>
                    <a:pt x="5715" y="406717"/>
                  </a:cubicBezTo>
                  <a:cubicBezTo>
                    <a:pt x="5715" y="406717"/>
                    <a:pt x="5715" y="407670"/>
                    <a:pt x="5715" y="410528"/>
                  </a:cubicBezTo>
                  <a:lnTo>
                    <a:pt x="5715" y="426720"/>
                  </a:lnTo>
                  <a:cubicBezTo>
                    <a:pt x="5715" y="430530"/>
                    <a:pt x="5715" y="433388"/>
                    <a:pt x="5715" y="435292"/>
                  </a:cubicBezTo>
                  <a:cubicBezTo>
                    <a:pt x="5715" y="436245"/>
                    <a:pt x="5715" y="437197"/>
                    <a:pt x="5715" y="438150"/>
                  </a:cubicBezTo>
                  <a:cubicBezTo>
                    <a:pt x="5715" y="439103"/>
                    <a:pt x="5715" y="440055"/>
                    <a:pt x="5715" y="441008"/>
                  </a:cubicBezTo>
                  <a:cubicBezTo>
                    <a:pt x="5715" y="441960"/>
                    <a:pt x="5715" y="442913"/>
                    <a:pt x="5715" y="443865"/>
                  </a:cubicBezTo>
                  <a:cubicBezTo>
                    <a:pt x="5715" y="444817"/>
                    <a:pt x="5715" y="445770"/>
                    <a:pt x="5715" y="446722"/>
                  </a:cubicBezTo>
                  <a:lnTo>
                    <a:pt x="5715" y="419100"/>
                  </a:lnTo>
                  <a:moveTo>
                    <a:pt x="0" y="111442"/>
                  </a:moveTo>
                  <a:cubicBezTo>
                    <a:pt x="1905" y="227648"/>
                    <a:pt x="4763" y="342900"/>
                    <a:pt x="6668" y="459105"/>
                  </a:cubicBezTo>
                  <a:cubicBezTo>
                    <a:pt x="6668" y="452438"/>
                    <a:pt x="7620" y="446722"/>
                    <a:pt x="9525" y="441008"/>
                  </a:cubicBezTo>
                  <a:cubicBezTo>
                    <a:pt x="11430" y="435292"/>
                    <a:pt x="14288" y="429578"/>
                    <a:pt x="17145" y="423863"/>
                  </a:cubicBezTo>
                  <a:cubicBezTo>
                    <a:pt x="20955" y="418147"/>
                    <a:pt x="24765" y="413385"/>
                    <a:pt x="30480" y="408622"/>
                  </a:cubicBezTo>
                  <a:cubicBezTo>
                    <a:pt x="36195" y="403860"/>
                    <a:pt x="41910" y="399097"/>
                    <a:pt x="48578" y="395288"/>
                  </a:cubicBezTo>
                  <a:cubicBezTo>
                    <a:pt x="69533" y="382905"/>
                    <a:pt x="98108" y="372428"/>
                    <a:pt x="134303" y="364808"/>
                  </a:cubicBezTo>
                  <a:cubicBezTo>
                    <a:pt x="169545" y="357188"/>
                    <a:pt x="213360" y="352425"/>
                    <a:pt x="262890" y="349567"/>
                  </a:cubicBezTo>
                  <a:cubicBezTo>
                    <a:pt x="312420" y="346710"/>
                    <a:pt x="369570" y="346710"/>
                    <a:pt x="433388" y="348615"/>
                  </a:cubicBezTo>
                  <a:cubicBezTo>
                    <a:pt x="497205" y="350520"/>
                    <a:pt x="567690" y="355283"/>
                    <a:pt x="645795" y="361950"/>
                  </a:cubicBezTo>
                  <a:cubicBezTo>
                    <a:pt x="701993" y="366713"/>
                    <a:pt x="751522" y="370522"/>
                    <a:pt x="794385" y="374333"/>
                  </a:cubicBezTo>
                  <a:cubicBezTo>
                    <a:pt x="838200" y="377190"/>
                    <a:pt x="876300" y="380047"/>
                    <a:pt x="909638" y="381953"/>
                  </a:cubicBezTo>
                  <a:cubicBezTo>
                    <a:pt x="942975" y="383858"/>
                    <a:pt x="971550" y="384810"/>
                    <a:pt x="996315" y="385763"/>
                  </a:cubicBezTo>
                  <a:cubicBezTo>
                    <a:pt x="1021080" y="385763"/>
                    <a:pt x="1042035" y="385763"/>
                    <a:pt x="1060133" y="384810"/>
                  </a:cubicBezTo>
                  <a:cubicBezTo>
                    <a:pt x="1078230" y="383858"/>
                    <a:pt x="1094423" y="382905"/>
                    <a:pt x="1106805" y="380047"/>
                  </a:cubicBezTo>
                  <a:cubicBezTo>
                    <a:pt x="1120140" y="378142"/>
                    <a:pt x="1130618" y="375285"/>
                    <a:pt x="1139190" y="371475"/>
                  </a:cubicBezTo>
                  <a:cubicBezTo>
                    <a:pt x="1147763" y="367665"/>
                    <a:pt x="1155383" y="363855"/>
                    <a:pt x="1162050" y="359092"/>
                  </a:cubicBezTo>
                  <a:cubicBezTo>
                    <a:pt x="1168718" y="354330"/>
                    <a:pt x="1173480" y="349567"/>
                    <a:pt x="1178243" y="343853"/>
                  </a:cubicBezTo>
                  <a:cubicBezTo>
                    <a:pt x="1181100" y="340042"/>
                    <a:pt x="1182053" y="339090"/>
                    <a:pt x="1182053" y="338138"/>
                  </a:cubicBezTo>
                  <a:cubicBezTo>
                    <a:pt x="1183958" y="334328"/>
                    <a:pt x="1183958" y="333375"/>
                    <a:pt x="1184910" y="332422"/>
                  </a:cubicBezTo>
                  <a:cubicBezTo>
                    <a:pt x="1219200" y="221933"/>
                    <a:pt x="1252538" y="110490"/>
                    <a:pt x="1286828" y="0"/>
                  </a:cubicBezTo>
                  <a:cubicBezTo>
                    <a:pt x="1283970" y="5715"/>
                    <a:pt x="1283018" y="6667"/>
                    <a:pt x="1283018" y="7620"/>
                  </a:cubicBezTo>
                  <a:cubicBezTo>
                    <a:pt x="1282065" y="8573"/>
                    <a:pt x="1282065" y="9525"/>
                    <a:pt x="1281113" y="10477"/>
                  </a:cubicBezTo>
                  <a:cubicBezTo>
                    <a:pt x="1276350" y="16192"/>
                    <a:pt x="1270635" y="20955"/>
                    <a:pt x="1263968" y="24765"/>
                  </a:cubicBezTo>
                  <a:cubicBezTo>
                    <a:pt x="1257300" y="28575"/>
                    <a:pt x="1249680" y="32385"/>
                    <a:pt x="1240155" y="35242"/>
                  </a:cubicBezTo>
                  <a:cubicBezTo>
                    <a:pt x="1230630" y="38100"/>
                    <a:pt x="1219200" y="40958"/>
                    <a:pt x="1204913" y="42863"/>
                  </a:cubicBezTo>
                  <a:cubicBezTo>
                    <a:pt x="1190625" y="44767"/>
                    <a:pt x="1173480" y="45720"/>
                    <a:pt x="1153478" y="46673"/>
                  </a:cubicBezTo>
                  <a:cubicBezTo>
                    <a:pt x="1133475" y="47625"/>
                    <a:pt x="1110615" y="47625"/>
                    <a:pt x="1083945" y="46673"/>
                  </a:cubicBezTo>
                  <a:cubicBezTo>
                    <a:pt x="1057275" y="45720"/>
                    <a:pt x="1025843" y="44767"/>
                    <a:pt x="989647" y="42863"/>
                  </a:cubicBezTo>
                  <a:cubicBezTo>
                    <a:pt x="953453" y="40958"/>
                    <a:pt x="911543" y="38100"/>
                    <a:pt x="863918" y="35242"/>
                  </a:cubicBezTo>
                  <a:cubicBezTo>
                    <a:pt x="816293" y="32385"/>
                    <a:pt x="762000" y="27623"/>
                    <a:pt x="701040" y="22860"/>
                  </a:cubicBezTo>
                  <a:cubicBezTo>
                    <a:pt x="615315" y="16192"/>
                    <a:pt x="538163" y="11430"/>
                    <a:pt x="468630" y="9525"/>
                  </a:cubicBezTo>
                  <a:cubicBezTo>
                    <a:pt x="399098" y="7620"/>
                    <a:pt x="337185" y="7620"/>
                    <a:pt x="281940" y="9525"/>
                  </a:cubicBezTo>
                  <a:cubicBezTo>
                    <a:pt x="227648" y="11430"/>
                    <a:pt x="180023" y="16192"/>
                    <a:pt x="140970" y="22860"/>
                  </a:cubicBezTo>
                  <a:cubicBezTo>
                    <a:pt x="101918" y="29527"/>
                    <a:pt x="70485" y="39052"/>
                    <a:pt x="46673" y="50483"/>
                  </a:cubicBezTo>
                  <a:cubicBezTo>
                    <a:pt x="39053" y="54292"/>
                    <a:pt x="32385" y="58102"/>
                    <a:pt x="26670" y="62865"/>
                  </a:cubicBezTo>
                  <a:cubicBezTo>
                    <a:pt x="20955" y="67627"/>
                    <a:pt x="16193" y="71438"/>
                    <a:pt x="12383" y="77152"/>
                  </a:cubicBezTo>
                  <a:cubicBezTo>
                    <a:pt x="8573" y="81915"/>
                    <a:pt x="5715" y="87630"/>
                    <a:pt x="3810" y="92392"/>
                  </a:cubicBezTo>
                  <a:cubicBezTo>
                    <a:pt x="953" y="100013"/>
                    <a:pt x="0" y="105727"/>
                    <a:pt x="0" y="111442"/>
                  </a:cubicBezTo>
                </a:path>
              </a:pathLst>
            </a:custGeom>
            <a:gradFill>
              <a:gsLst>
                <a:gs pos="48687">
                  <a:srgbClr val="7AD9FB"/>
                </a:gs>
                <a:gs pos="3000">
                  <a:srgbClr val="2C84BC"/>
                </a:gs>
                <a:gs pos="100000">
                  <a:srgbClr val="FCFEFF"/>
                </a:gs>
              </a:gsLst>
              <a:lin ang="18900000" scaled="1"/>
            </a:gra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schemeClr val="accent2">
                  <a:lumMod val="75000"/>
                  <a:alpha val="40000"/>
                </a:schemeClr>
              </a:outerShdw>
            </a:effectLst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清雅黑体" panose="00000500000000000000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20" name="图层"/>
            <p:cNvSpPr/>
            <p:nvPr/>
          </p:nvSpPr>
          <p:spPr>
            <a:xfrm rot="20992956" flipH="1">
              <a:off x="-2700" y="-1072"/>
              <a:ext cx="11650" cy="4159"/>
            </a:xfrm>
            <a:custGeom>
              <a:avLst/>
              <a:gdLst>
                <a:gd name="connsiteX0" fmla="*/ 1285875 w 1285875"/>
                <a:gd name="connsiteY0" fmla="*/ 0 h 459105"/>
                <a:gd name="connsiteX1" fmla="*/ 1183957 w 1285875"/>
                <a:gd name="connsiteY1" fmla="*/ 332423 h 459105"/>
                <a:gd name="connsiteX2" fmla="*/ 1183005 w 1285875"/>
                <a:gd name="connsiteY2" fmla="*/ 335280 h 459105"/>
                <a:gd name="connsiteX3" fmla="*/ 1182053 w 1285875"/>
                <a:gd name="connsiteY3" fmla="*/ 338138 h 459105"/>
                <a:gd name="connsiteX4" fmla="*/ 1180148 w 1285875"/>
                <a:gd name="connsiteY4" fmla="*/ 340995 h 459105"/>
                <a:gd name="connsiteX5" fmla="*/ 1178242 w 1285875"/>
                <a:gd name="connsiteY5" fmla="*/ 343853 h 459105"/>
                <a:gd name="connsiteX6" fmla="*/ 1162050 w 1285875"/>
                <a:gd name="connsiteY6" fmla="*/ 359093 h 459105"/>
                <a:gd name="connsiteX7" fmla="*/ 1139190 w 1285875"/>
                <a:gd name="connsiteY7" fmla="*/ 371475 h 459105"/>
                <a:gd name="connsiteX8" fmla="*/ 1106805 w 1285875"/>
                <a:gd name="connsiteY8" fmla="*/ 380048 h 459105"/>
                <a:gd name="connsiteX9" fmla="*/ 1060132 w 1285875"/>
                <a:gd name="connsiteY9" fmla="*/ 384810 h 459105"/>
                <a:gd name="connsiteX10" fmla="*/ 996315 w 1285875"/>
                <a:gd name="connsiteY10" fmla="*/ 385763 h 459105"/>
                <a:gd name="connsiteX11" fmla="*/ 909638 w 1285875"/>
                <a:gd name="connsiteY11" fmla="*/ 381953 h 459105"/>
                <a:gd name="connsiteX12" fmla="*/ 794385 w 1285875"/>
                <a:gd name="connsiteY12" fmla="*/ 374332 h 459105"/>
                <a:gd name="connsiteX13" fmla="*/ 645795 w 1285875"/>
                <a:gd name="connsiteY13" fmla="*/ 361950 h 459105"/>
                <a:gd name="connsiteX14" fmla="*/ 433388 w 1285875"/>
                <a:gd name="connsiteY14" fmla="*/ 348615 h 459105"/>
                <a:gd name="connsiteX15" fmla="*/ 262890 w 1285875"/>
                <a:gd name="connsiteY15" fmla="*/ 349568 h 459105"/>
                <a:gd name="connsiteX16" fmla="*/ 134302 w 1285875"/>
                <a:gd name="connsiteY16" fmla="*/ 364807 h 459105"/>
                <a:gd name="connsiteX17" fmla="*/ 48577 w 1285875"/>
                <a:gd name="connsiteY17" fmla="*/ 395288 h 459105"/>
                <a:gd name="connsiteX18" fmla="*/ 30480 w 1285875"/>
                <a:gd name="connsiteY18" fmla="*/ 408623 h 459105"/>
                <a:gd name="connsiteX19" fmla="*/ 17145 w 1285875"/>
                <a:gd name="connsiteY19" fmla="*/ 423863 h 459105"/>
                <a:gd name="connsiteX20" fmla="*/ 9525 w 1285875"/>
                <a:gd name="connsiteY20" fmla="*/ 441007 h 459105"/>
                <a:gd name="connsiteX21" fmla="*/ 6667 w 1285875"/>
                <a:gd name="connsiteY21" fmla="*/ 459105 h 459105"/>
                <a:gd name="connsiteX22" fmla="*/ 0 w 1285875"/>
                <a:gd name="connsiteY22" fmla="*/ 111443 h 459105"/>
                <a:gd name="connsiteX23" fmla="*/ 2857 w 1285875"/>
                <a:gd name="connsiteY23" fmla="*/ 94298 h 459105"/>
                <a:gd name="connsiteX24" fmla="*/ 11430 w 1285875"/>
                <a:gd name="connsiteY24" fmla="*/ 79058 h 459105"/>
                <a:gd name="connsiteX25" fmla="*/ 25717 w 1285875"/>
                <a:gd name="connsiteY25" fmla="*/ 64770 h 459105"/>
                <a:gd name="connsiteX26" fmla="*/ 45720 w 1285875"/>
                <a:gd name="connsiteY26" fmla="*/ 52388 h 459105"/>
                <a:gd name="connsiteX27" fmla="*/ 140017 w 1285875"/>
                <a:gd name="connsiteY27" fmla="*/ 24765 h 459105"/>
                <a:gd name="connsiteX28" fmla="*/ 280988 w 1285875"/>
                <a:gd name="connsiteY28" fmla="*/ 11430 h 459105"/>
                <a:gd name="connsiteX29" fmla="*/ 467677 w 1285875"/>
                <a:gd name="connsiteY29" fmla="*/ 11430 h 459105"/>
                <a:gd name="connsiteX30" fmla="*/ 700088 w 1285875"/>
                <a:gd name="connsiteY30" fmla="*/ 24765 h 459105"/>
                <a:gd name="connsiteX31" fmla="*/ 862965 w 1285875"/>
                <a:gd name="connsiteY31" fmla="*/ 37148 h 459105"/>
                <a:gd name="connsiteX32" fmla="*/ 988695 w 1285875"/>
                <a:gd name="connsiteY32" fmla="*/ 44768 h 459105"/>
                <a:gd name="connsiteX33" fmla="*/ 1082992 w 1285875"/>
                <a:gd name="connsiteY33" fmla="*/ 48577 h 459105"/>
                <a:gd name="connsiteX34" fmla="*/ 1152525 w 1285875"/>
                <a:gd name="connsiteY34" fmla="*/ 48577 h 459105"/>
                <a:gd name="connsiteX35" fmla="*/ 1203960 w 1285875"/>
                <a:gd name="connsiteY35" fmla="*/ 44768 h 459105"/>
                <a:gd name="connsiteX36" fmla="*/ 1239203 w 1285875"/>
                <a:gd name="connsiteY36" fmla="*/ 37148 h 459105"/>
                <a:gd name="connsiteX37" fmla="*/ 1263015 w 1285875"/>
                <a:gd name="connsiteY37" fmla="*/ 26670 h 459105"/>
                <a:gd name="connsiteX38" fmla="*/ 1280160 w 1285875"/>
                <a:gd name="connsiteY38" fmla="*/ 12383 h 459105"/>
                <a:gd name="connsiteX39" fmla="*/ 1282065 w 1285875"/>
                <a:gd name="connsiteY39" fmla="*/ 9525 h 459105"/>
                <a:gd name="connsiteX40" fmla="*/ 1283970 w 1285875"/>
                <a:gd name="connsiteY40" fmla="*/ 6668 h 459105"/>
                <a:gd name="connsiteX41" fmla="*/ 1284923 w 1285875"/>
                <a:gd name="connsiteY41" fmla="*/ 3810 h 459105"/>
                <a:gd name="connsiteX42" fmla="*/ 1285875 w 1285875"/>
                <a:gd name="connsiteY42" fmla="*/ 0 h 459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285875" h="459105">
                  <a:moveTo>
                    <a:pt x="1285875" y="0"/>
                  </a:moveTo>
                  <a:cubicBezTo>
                    <a:pt x="1251585" y="110490"/>
                    <a:pt x="1218248" y="221933"/>
                    <a:pt x="1183957" y="332423"/>
                  </a:cubicBezTo>
                  <a:cubicBezTo>
                    <a:pt x="1183957" y="333375"/>
                    <a:pt x="1183005" y="334328"/>
                    <a:pt x="1183005" y="335280"/>
                  </a:cubicBezTo>
                  <a:cubicBezTo>
                    <a:pt x="1183005" y="336232"/>
                    <a:pt x="1182053" y="337185"/>
                    <a:pt x="1182053" y="338138"/>
                  </a:cubicBezTo>
                  <a:cubicBezTo>
                    <a:pt x="1181100" y="339090"/>
                    <a:pt x="1181100" y="340043"/>
                    <a:pt x="1180148" y="340995"/>
                  </a:cubicBezTo>
                  <a:cubicBezTo>
                    <a:pt x="1179195" y="341948"/>
                    <a:pt x="1179195" y="342900"/>
                    <a:pt x="1178242" y="343853"/>
                  </a:cubicBezTo>
                  <a:cubicBezTo>
                    <a:pt x="1173480" y="349568"/>
                    <a:pt x="1167765" y="355282"/>
                    <a:pt x="1162050" y="359093"/>
                  </a:cubicBezTo>
                  <a:cubicBezTo>
                    <a:pt x="1155382" y="363855"/>
                    <a:pt x="1148715" y="367665"/>
                    <a:pt x="1139190" y="371475"/>
                  </a:cubicBezTo>
                  <a:cubicBezTo>
                    <a:pt x="1130617" y="375285"/>
                    <a:pt x="1119188" y="377190"/>
                    <a:pt x="1106805" y="380048"/>
                  </a:cubicBezTo>
                  <a:cubicBezTo>
                    <a:pt x="1093470" y="381953"/>
                    <a:pt x="1078230" y="383857"/>
                    <a:pt x="1060132" y="384810"/>
                  </a:cubicBezTo>
                  <a:cubicBezTo>
                    <a:pt x="1042035" y="385763"/>
                    <a:pt x="1021080" y="385763"/>
                    <a:pt x="996315" y="385763"/>
                  </a:cubicBezTo>
                  <a:cubicBezTo>
                    <a:pt x="971550" y="385763"/>
                    <a:pt x="942975" y="383857"/>
                    <a:pt x="909638" y="381953"/>
                  </a:cubicBezTo>
                  <a:cubicBezTo>
                    <a:pt x="876300" y="380048"/>
                    <a:pt x="838200" y="377190"/>
                    <a:pt x="794385" y="374332"/>
                  </a:cubicBezTo>
                  <a:cubicBezTo>
                    <a:pt x="750570" y="371475"/>
                    <a:pt x="701040" y="366713"/>
                    <a:pt x="645795" y="361950"/>
                  </a:cubicBezTo>
                  <a:cubicBezTo>
                    <a:pt x="567690" y="355282"/>
                    <a:pt x="497205" y="350520"/>
                    <a:pt x="433388" y="348615"/>
                  </a:cubicBezTo>
                  <a:cubicBezTo>
                    <a:pt x="369570" y="346710"/>
                    <a:pt x="312420" y="346710"/>
                    <a:pt x="262890" y="349568"/>
                  </a:cubicBezTo>
                  <a:cubicBezTo>
                    <a:pt x="213360" y="352425"/>
                    <a:pt x="169545" y="357188"/>
                    <a:pt x="134302" y="364807"/>
                  </a:cubicBezTo>
                  <a:cubicBezTo>
                    <a:pt x="98107" y="372428"/>
                    <a:pt x="69532" y="381953"/>
                    <a:pt x="48577" y="395288"/>
                  </a:cubicBezTo>
                  <a:cubicBezTo>
                    <a:pt x="41910" y="399098"/>
                    <a:pt x="35242" y="403860"/>
                    <a:pt x="30480" y="408623"/>
                  </a:cubicBezTo>
                  <a:cubicBezTo>
                    <a:pt x="24765" y="413385"/>
                    <a:pt x="20955" y="418148"/>
                    <a:pt x="17145" y="423863"/>
                  </a:cubicBezTo>
                  <a:cubicBezTo>
                    <a:pt x="13335" y="429578"/>
                    <a:pt x="11430" y="434340"/>
                    <a:pt x="9525" y="441007"/>
                  </a:cubicBezTo>
                  <a:cubicBezTo>
                    <a:pt x="7620" y="446723"/>
                    <a:pt x="6667" y="453390"/>
                    <a:pt x="6667" y="459105"/>
                  </a:cubicBezTo>
                  <a:cubicBezTo>
                    <a:pt x="4763" y="342900"/>
                    <a:pt x="1905" y="227648"/>
                    <a:pt x="0" y="111443"/>
                  </a:cubicBezTo>
                  <a:cubicBezTo>
                    <a:pt x="0" y="105727"/>
                    <a:pt x="952" y="100013"/>
                    <a:pt x="2857" y="94298"/>
                  </a:cubicBezTo>
                  <a:cubicBezTo>
                    <a:pt x="4763" y="88583"/>
                    <a:pt x="7620" y="83820"/>
                    <a:pt x="11430" y="79058"/>
                  </a:cubicBezTo>
                  <a:cubicBezTo>
                    <a:pt x="15240" y="74295"/>
                    <a:pt x="20002" y="69533"/>
                    <a:pt x="25717" y="64770"/>
                  </a:cubicBezTo>
                  <a:cubicBezTo>
                    <a:pt x="31432" y="60008"/>
                    <a:pt x="38100" y="56198"/>
                    <a:pt x="45720" y="52388"/>
                  </a:cubicBezTo>
                  <a:cubicBezTo>
                    <a:pt x="68580" y="40958"/>
                    <a:pt x="100013" y="31433"/>
                    <a:pt x="140017" y="24765"/>
                  </a:cubicBezTo>
                  <a:cubicBezTo>
                    <a:pt x="179070" y="18098"/>
                    <a:pt x="225742" y="13335"/>
                    <a:pt x="280988" y="11430"/>
                  </a:cubicBezTo>
                  <a:cubicBezTo>
                    <a:pt x="335280" y="9525"/>
                    <a:pt x="397192" y="9525"/>
                    <a:pt x="467677" y="11430"/>
                  </a:cubicBezTo>
                  <a:cubicBezTo>
                    <a:pt x="537210" y="13335"/>
                    <a:pt x="615315" y="18098"/>
                    <a:pt x="700088" y="24765"/>
                  </a:cubicBezTo>
                  <a:cubicBezTo>
                    <a:pt x="761047" y="29527"/>
                    <a:pt x="815340" y="33338"/>
                    <a:pt x="862965" y="37148"/>
                  </a:cubicBezTo>
                  <a:cubicBezTo>
                    <a:pt x="910590" y="40005"/>
                    <a:pt x="952500" y="42863"/>
                    <a:pt x="988695" y="44768"/>
                  </a:cubicBezTo>
                  <a:cubicBezTo>
                    <a:pt x="1024890" y="46673"/>
                    <a:pt x="1056323" y="47625"/>
                    <a:pt x="1082992" y="48577"/>
                  </a:cubicBezTo>
                  <a:cubicBezTo>
                    <a:pt x="1109663" y="49530"/>
                    <a:pt x="1132523" y="48577"/>
                    <a:pt x="1152525" y="48577"/>
                  </a:cubicBezTo>
                  <a:cubicBezTo>
                    <a:pt x="1172528" y="47625"/>
                    <a:pt x="1189673" y="46673"/>
                    <a:pt x="1203960" y="44768"/>
                  </a:cubicBezTo>
                  <a:cubicBezTo>
                    <a:pt x="1218248" y="42863"/>
                    <a:pt x="1229678" y="40005"/>
                    <a:pt x="1239203" y="37148"/>
                  </a:cubicBezTo>
                  <a:cubicBezTo>
                    <a:pt x="1248728" y="34290"/>
                    <a:pt x="1256348" y="30480"/>
                    <a:pt x="1263015" y="26670"/>
                  </a:cubicBezTo>
                  <a:cubicBezTo>
                    <a:pt x="1269682" y="22860"/>
                    <a:pt x="1275398" y="18098"/>
                    <a:pt x="1280160" y="12383"/>
                  </a:cubicBezTo>
                  <a:cubicBezTo>
                    <a:pt x="1281113" y="11430"/>
                    <a:pt x="1282065" y="10477"/>
                    <a:pt x="1282065" y="9525"/>
                  </a:cubicBezTo>
                  <a:cubicBezTo>
                    <a:pt x="1283017" y="8573"/>
                    <a:pt x="1283017" y="7620"/>
                    <a:pt x="1283970" y="6668"/>
                  </a:cubicBezTo>
                  <a:cubicBezTo>
                    <a:pt x="1284923" y="5715"/>
                    <a:pt x="1284923" y="4763"/>
                    <a:pt x="1284923" y="3810"/>
                  </a:cubicBezTo>
                  <a:cubicBezTo>
                    <a:pt x="1284923" y="1905"/>
                    <a:pt x="1285875" y="952"/>
                    <a:pt x="1285875" y="0"/>
                  </a:cubicBez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清雅黑体" panose="00000500000000000000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21" name="图层"/>
            <p:cNvSpPr/>
            <p:nvPr/>
          </p:nvSpPr>
          <p:spPr>
            <a:xfrm rot="20992956" flipH="1">
              <a:off x="1659" y="-462"/>
              <a:ext cx="7663" cy="6136"/>
            </a:xfrm>
            <a:custGeom>
              <a:avLst/>
              <a:gdLst>
                <a:gd name="connsiteX0" fmla="*/ 845820 w 845820"/>
                <a:gd name="connsiteY0" fmla="*/ 316230 h 677227"/>
                <a:gd name="connsiteX1" fmla="*/ 766763 w 845820"/>
                <a:gd name="connsiteY1" fmla="*/ 677228 h 677227"/>
                <a:gd name="connsiteX2" fmla="*/ 766763 w 845820"/>
                <a:gd name="connsiteY2" fmla="*/ 675323 h 677227"/>
                <a:gd name="connsiteX3" fmla="*/ 766763 w 845820"/>
                <a:gd name="connsiteY3" fmla="*/ 673418 h 677227"/>
                <a:gd name="connsiteX4" fmla="*/ 766763 w 845820"/>
                <a:gd name="connsiteY4" fmla="*/ 671513 h 677227"/>
                <a:gd name="connsiteX5" fmla="*/ 766763 w 845820"/>
                <a:gd name="connsiteY5" fmla="*/ 669608 h 677227"/>
                <a:gd name="connsiteX6" fmla="*/ 761047 w 845820"/>
                <a:gd name="connsiteY6" fmla="*/ 632460 h 677227"/>
                <a:gd name="connsiteX7" fmla="*/ 735330 w 845820"/>
                <a:gd name="connsiteY7" fmla="*/ 599123 h 677227"/>
                <a:gd name="connsiteX8" fmla="*/ 690563 w 845820"/>
                <a:gd name="connsiteY8" fmla="*/ 568643 h 677227"/>
                <a:gd name="connsiteX9" fmla="*/ 627698 w 845820"/>
                <a:gd name="connsiteY9" fmla="*/ 541020 h 677227"/>
                <a:gd name="connsiteX10" fmla="*/ 559118 w 845820"/>
                <a:gd name="connsiteY10" fmla="*/ 519113 h 677227"/>
                <a:gd name="connsiteX11" fmla="*/ 483870 w 845820"/>
                <a:gd name="connsiteY11" fmla="*/ 500063 h 677227"/>
                <a:gd name="connsiteX12" fmla="*/ 404813 w 845820"/>
                <a:gd name="connsiteY12" fmla="*/ 482917 h 677227"/>
                <a:gd name="connsiteX13" fmla="*/ 324803 w 845820"/>
                <a:gd name="connsiteY13" fmla="*/ 466725 h 677227"/>
                <a:gd name="connsiteX14" fmla="*/ 206693 w 845820"/>
                <a:gd name="connsiteY14" fmla="*/ 442913 h 677227"/>
                <a:gd name="connsiteX15" fmla="*/ 106680 w 845820"/>
                <a:gd name="connsiteY15" fmla="*/ 417195 h 677227"/>
                <a:gd name="connsiteX16" fmla="*/ 36195 w 845820"/>
                <a:gd name="connsiteY16" fmla="*/ 388620 h 677227"/>
                <a:gd name="connsiteX17" fmla="*/ 7620 w 845820"/>
                <a:gd name="connsiteY17" fmla="*/ 355283 h 677227"/>
                <a:gd name="connsiteX18" fmla="*/ 7620 w 845820"/>
                <a:gd name="connsiteY18" fmla="*/ 353378 h 677227"/>
                <a:gd name="connsiteX19" fmla="*/ 7620 w 845820"/>
                <a:gd name="connsiteY19" fmla="*/ 351473 h 677227"/>
                <a:gd name="connsiteX20" fmla="*/ 7620 w 845820"/>
                <a:gd name="connsiteY20" fmla="*/ 349567 h 677227"/>
                <a:gd name="connsiteX21" fmla="*/ 7620 w 845820"/>
                <a:gd name="connsiteY21" fmla="*/ 347663 h 677227"/>
                <a:gd name="connsiteX22" fmla="*/ 0 w 845820"/>
                <a:gd name="connsiteY22" fmla="*/ 0 h 677227"/>
                <a:gd name="connsiteX23" fmla="*/ 0 w 845820"/>
                <a:gd name="connsiteY23" fmla="*/ 1905 h 677227"/>
                <a:gd name="connsiteX24" fmla="*/ 0 w 845820"/>
                <a:gd name="connsiteY24" fmla="*/ 3810 h 677227"/>
                <a:gd name="connsiteX25" fmla="*/ 0 w 845820"/>
                <a:gd name="connsiteY25" fmla="*/ 5715 h 677227"/>
                <a:gd name="connsiteX26" fmla="*/ 0 w 845820"/>
                <a:gd name="connsiteY26" fmla="*/ 7620 h 677227"/>
                <a:gd name="connsiteX27" fmla="*/ 31433 w 845820"/>
                <a:gd name="connsiteY27" fmla="*/ 39053 h 677227"/>
                <a:gd name="connsiteX28" fmla="*/ 108585 w 845820"/>
                <a:gd name="connsiteY28" fmla="*/ 66675 h 677227"/>
                <a:gd name="connsiteX29" fmla="*/ 219075 w 845820"/>
                <a:gd name="connsiteY29" fmla="*/ 91440 h 677227"/>
                <a:gd name="connsiteX30" fmla="*/ 349568 w 845820"/>
                <a:gd name="connsiteY30" fmla="*/ 115253 h 677227"/>
                <a:gd name="connsiteX31" fmla="*/ 438150 w 845820"/>
                <a:gd name="connsiteY31" fmla="*/ 130493 h 677227"/>
                <a:gd name="connsiteX32" fmla="*/ 525780 w 845820"/>
                <a:gd name="connsiteY32" fmla="*/ 147638 h 677227"/>
                <a:gd name="connsiteX33" fmla="*/ 609600 w 845820"/>
                <a:gd name="connsiteY33" fmla="*/ 165735 h 677227"/>
                <a:gd name="connsiteX34" fmla="*/ 685800 w 845820"/>
                <a:gd name="connsiteY34" fmla="*/ 186690 h 677227"/>
                <a:gd name="connsiteX35" fmla="*/ 756285 w 845820"/>
                <a:gd name="connsiteY35" fmla="*/ 213360 h 677227"/>
                <a:gd name="connsiteX36" fmla="*/ 806768 w 845820"/>
                <a:gd name="connsiteY36" fmla="*/ 242888 h 677227"/>
                <a:gd name="connsiteX37" fmla="*/ 836295 w 845820"/>
                <a:gd name="connsiteY37" fmla="*/ 275273 h 677227"/>
                <a:gd name="connsiteX38" fmla="*/ 843915 w 845820"/>
                <a:gd name="connsiteY38" fmla="*/ 311467 h 677227"/>
                <a:gd name="connsiteX39" fmla="*/ 843915 w 845820"/>
                <a:gd name="connsiteY39" fmla="*/ 313373 h 677227"/>
                <a:gd name="connsiteX40" fmla="*/ 843915 w 845820"/>
                <a:gd name="connsiteY40" fmla="*/ 315278 h 677227"/>
                <a:gd name="connsiteX41" fmla="*/ 843915 w 845820"/>
                <a:gd name="connsiteY41" fmla="*/ 317183 h 677227"/>
                <a:gd name="connsiteX42" fmla="*/ 845820 w 845820"/>
                <a:gd name="connsiteY42" fmla="*/ 316230 h 677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45820" h="677227">
                  <a:moveTo>
                    <a:pt x="845820" y="316230"/>
                  </a:moveTo>
                  <a:lnTo>
                    <a:pt x="766763" y="677228"/>
                  </a:lnTo>
                  <a:cubicBezTo>
                    <a:pt x="766763" y="676275"/>
                    <a:pt x="766763" y="676275"/>
                    <a:pt x="766763" y="675323"/>
                  </a:cubicBezTo>
                  <a:cubicBezTo>
                    <a:pt x="766763" y="674370"/>
                    <a:pt x="766763" y="674370"/>
                    <a:pt x="766763" y="673418"/>
                  </a:cubicBezTo>
                  <a:cubicBezTo>
                    <a:pt x="766763" y="672465"/>
                    <a:pt x="766763" y="672465"/>
                    <a:pt x="766763" y="671513"/>
                  </a:cubicBezTo>
                  <a:cubicBezTo>
                    <a:pt x="766763" y="670560"/>
                    <a:pt x="766763" y="670560"/>
                    <a:pt x="766763" y="669608"/>
                  </a:cubicBezTo>
                  <a:cubicBezTo>
                    <a:pt x="767715" y="656273"/>
                    <a:pt x="765810" y="643890"/>
                    <a:pt x="761047" y="632460"/>
                  </a:cubicBezTo>
                  <a:cubicBezTo>
                    <a:pt x="756285" y="621030"/>
                    <a:pt x="747713" y="609600"/>
                    <a:pt x="735330" y="599123"/>
                  </a:cubicBezTo>
                  <a:cubicBezTo>
                    <a:pt x="723900" y="588645"/>
                    <a:pt x="708660" y="578168"/>
                    <a:pt x="690563" y="568643"/>
                  </a:cubicBezTo>
                  <a:cubicBezTo>
                    <a:pt x="672465" y="559118"/>
                    <a:pt x="651510" y="549593"/>
                    <a:pt x="627698" y="541020"/>
                  </a:cubicBezTo>
                  <a:cubicBezTo>
                    <a:pt x="606743" y="533400"/>
                    <a:pt x="582930" y="525780"/>
                    <a:pt x="559118" y="519113"/>
                  </a:cubicBezTo>
                  <a:cubicBezTo>
                    <a:pt x="535305" y="512445"/>
                    <a:pt x="509588" y="505778"/>
                    <a:pt x="483870" y="500063"/>
                  </a:cubicBezTo>
                  <a:cubicBezTo>
                    <a:pt x="458153" y="494348"/>
                    <a:pt x="431483" y="488633"/>
                    <a:pt x="404813" y="482917"/>
                  </a:cubicBezTo>
                  <a:cubicBezTo>
                    <a:pt x="378143" y="477203"/>
                    <a:pt x="351473" y="472440"/>
                    <a:pt x="324803" y="466725"/>
                  </a:cubicBezTo>
                  <a:cubicBezTo>
                    <a:pt x="283845" y="458153"/>
                    <a:pt x="243840" y="450533"/>
                    <a:pt x="206693" y="442913"/>
                  </a:cubicBezTo>
                  <a:cubicBezTo>
                    <a:pt x="169545" y="434340"/>
                    <a:pt x="135255" y="426720"/>
                    <a:pt x="106680" y="417195"/>
                  </a:cubicBezTo>
                  <a:cubicBezTo>
                    <a:pt x="78105" y="408623"/>
                    <a:pt x="53340" y="399098"/>
                    <a:pt x="36195" y="388620"/>
                  </a:cubicBezTo>
                  <a:cubicBezTo>
                    <a:pt x="19050" y="378142"/>
                    <a:pt x="8573" y="367665"/>
                    <a:pt x="7620" y="355283"/>
                  </a:cubicBezTo>
                  <a:cubicBezTo>
                    <a:pt x="7620" y="354330"/>
                    <a:pt x="7620" y="354330"/>
                    <a:pt x="7620" y="353378"/>
                  </a:cubicBezTo>
                  <a:cubicBezTo>
                    <a:pt x="7620" y="352425"/>
                    <a:pt x="7620" y="352425"/>
                    <a:pt x="7620" y="351473"/>
                  </a:cubicBezTo>
                  <a:cubicBezTo>
                    <a:pt x="7620" y="350520"/>
                    <a:pt x="7620" y="350520"/>
                    <a:pt x="7620" y="349567"/>
                  </a:cubicBezTo>
                  <a:cubicBezTo>
                    <a:pt x="7620" y="348615"/>
                    <a:pt x="7620" y="348615"/>
                    <a:pt x="7620" y="347663"/>
                  </a:cubicBezTo>
                  <a:cubicBezTo>
                    <a:pt x="4763" y="231458"/>
                    <a:pt x="2858" y="116205"/>
                    <a:pt x="0" y="0"/>
                  </a:cubicBezTo>
                  <a:cubicBezTo>
                    <a:pt x="0" y="0"/>
                    <a:pt x="0" y="953"/>
                    <a:pt x="0" y="1905"/>
                  </a:cubicBezTo>
                  <a:cubicBezTo>
                    <a:pt x="0" y="2858"/>
                    <a:pt x="0" y="2858"/>
                    <a:pt x="0" y="3810"/>
                  </a:cubicBezTo>
                  <a:cubicBezTo>
                    <a:pt x="0" y="4763"/>
                    <a:pt x="0" y="4763"/>
                    <a:pt x="0" y="5715"/>
                  </a:cubicBezTo>
                  <a:cubicBezTo>
                    <a:pt x="0" y="6668"/>
                    <a:pt x="0" y="6668"/>
                    <a:pt x="0" y="7620"/>
                  </a:cubicBezTo>
                  <a:cubicBezTo>
                    <a:pt x="1905" y="19050"/>
                    <a:pt x="12383" y="29528"/>
                    <a:pt x="31433" y="39053"/>
                  </a:cubicBezTo>
                  <a:cubicBezTo>
                    <a:pt x="50483" y="48578"/>
                    <a:pt x="77153" y="58103"/>
                    <a:pt x="108585" y="66675"/>
                  </a:cubicBezTo>
                  <a:cubicBezTo>
                    <a:pt x="140970" y="75248"/>
                    <a:pt x="178118" y="82868"/>
                    <a:pt x="219075" y="91440"/>
                  </a:cubicBezTo>
                  <a:cubicBezTo>
                    <a:pt x="260033" y="99060"/>
                    <a:pt x="304800" y="106680"/>
                    <a:pt x="349568" y="115253"/>
                  </a:cubicBezTo>
                  <a:cubicBezTo>
                    <a:pt x="379095" y="120015"/>
                    <a:pt x="408623" y="125730"/>
                    <a:pt x="438150" y="130493"/>
                  </a:cubicBezTo>
                  <a:cubicBezTo>
                    <a:pt x="467678" y="136208"/>
                    <a:pt x="497205" y="140970"/>
                    <a:pt x="525780" y="147638"/>
                  </a:cubicBezTo>
                  <a:cubicBezTo>
                    <a:pt x="554355" y="153353"/>
                    <a:pt x="582930" y="160020"/>
                    <a:pt x="609600" y="165735"/>
                  </a:cubicBezTo>
                  <a:cubicBezTo>
                    <a:pt x="636270" y="172403"/>
                    <a:pt x="661988" y="179070"/>
                    <a:pt x="685800" y="186690"/>
                  </a:cubicBezTo>
                  <a:cubicBezTo>
                    <a:pt x="712470" y="195263"/>
                    <a:pt x="736283" y="203835"/>
                    <a:pt x="756285" y="213360"/>
                  </a:cubicBezTo>
                  <a:cubicBezTo>
                    <a:pt x="776288" y="222885"/>
                    <a:pt x="793433" y="232410"/>
                    <a:pt x="806768" y="242888"/>
                  </a:cubicBezTo>
                  <a:cubicBezTo>
                    <a:pt x="820103" y="253365"/>
                    <a:pt x="829628" y="263842"/>
                    <a:pt x="836295" y="275273"/>
                  </a:cubicBezTo>
                  <a:cubicBezTo>
                    <a:pt x="842963" y="286703"/>
                    <a:pt x="844868" y="299085"/>
                    <a:pt x="843915" y="311467"/>
                  </a:cubicBezTo>
                  <a:cubicBezTo>
                    <a:pt x="843915" y="312420"/>
                    <a:pt x="843915" y="312420"/>
                    <a:pt x="843915" y="313373"/>
                  </a:cubicBezTo>
                  <a:cubicBezTo>
                    <a:pt x="843915" y="314325"/>
                    <a:pt x="843915" y="314325"/>
                    <a:pt x="843915" y="315278"/>
                  </a:cubicBezTo>
                  <a:cubicBezTo>
                    <a:pt x="843915" y="316230"/>
                    <a:pt x="843915" y="316230"/>
                    <a:pt x="843915" y="317183"/>
                  </a:cubicBezTo>
                  <a:cubicBezTo>
                    <a:pt x="845820" y="315278"/>
                    <a:pt x="845820" y="315278"/>
                    <a:pt x="845820" y="316230"/>
                  </a:cubicBez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清雅黑体" panose="00000500000000000000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34" name="图层"/>
            <p:cNvSpPr/>
            <p:nvPr>
              <p:custDataLst>
                <p:tags r:id="rId3"/>
              </p:custDataLst>
            </p:nvPr>
          </p:nvSpPr>
          <p:spPr>
            <a:xfrm rot="20992956" flipH="1">
              <a:off x="-852" y="242"/>
              <a:ext cx="2572" cy="2183"/>
            </a:xfrm>
            <a:custGeom>
              <a:avLst/>
              <a:gdLst>
                <a:gd name="connsiteX0" fmla="*/ 13426 w 283913"/>
                <a:gd name="connsiteY0" fmla="*/ 226695 h 237172"/>
                <a:gd name="connsiteX1" fmla="*/ 76291 w 283913"/>
                <a:gd name="connsiteY1" fmla="*/ 231458 h 237172"/>
                <a:gd name="connsiteX2" fmla="*/ 131536 w 283913"/>
                <a:gd name="connsiteY2" fmla="*/ 234315 h 237172"/>
                <a:gd name="connsiteX3" fmla="*/ 179161 w 283913"/>
                <a:gd name="connsiteY3" fmla="*/ 236220 h 237172"/>
                <a:gd name="connsiteX4" fmla="*/ 219166 w 283913"/>
                <a:gd name="connsiteY4" fmla="*/ 237173 h 237172"/>
                <a:gd name="connsiteX5" fmla="*/ 231548 w 283913"/>
                <a:gd name="connsiteY5" fmla="*/ 221933 h 237172"/>
                <a:gd name="connsiteX6" fmla="*/ 282984 w 283913"/>
                <a:gd name="connsiteY6" fmla="*/ 27623 h 237172"/>
                <a:gd name="connsiteX7" fmla="*/ 278221 w 283913"/>
                <a:gd name="connsiteY7" fmla="*/ 10478 h 237172"/>
                <a:gd name="connsiteX8" fmla="*/ 235359 w 283913"/>
                <a:gd name="connsiteY8" fmla="*/ 9525 h 237172"/>
                <a:gd name="connsiteX9" fmla="*/ 184876 w 283913"/>
                <a:gd name="connsiteY9" fmla="*/ 7620 h 237172"/>
                <a:gd name="connsiteX10" fmla="*/ 126773 w 283913"/>
                <a:gd name="connsiteY10" fmla="*/ 4763 h 237172"/>
                <a:gd name="connsiteX11" fmla="*/ 59146 w 283913"/>
                <a:gd name="connsiteY11" fmla="*/ 0 h 237172"/>
                <a:gd name="connsiteX12" fmla="*/ 39144 w 283913"/>
                <a:gd name="connsiteY12" fmla="*/ 16193 h 237172"/>
                <a:gd name="connsiteX13" fmla="*/ 91 w 283913"/>
                <a:gd name="connsiteY13" fmla="*/ 210503 h 237172"/>
                <a:gd name="connsiteX14" fmla="*/ 13426 w 283913"/>
                <a:gd name="connsiteY14" fmla="*/ 226695 h 23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913" h="237172">
                  <a:moveTo>
                    <a:pt x="13426" y="226695"/>
                  </a:moveTo>
                  <a:cubicBezTo>
                    <a:pt x="36286" y="228600"/>
                    <a:pt x="57241" y="229553"/>
                    <a:pt x="76291" y="231458"/>
                  </a:cubicBezTo>
                  <a:cubicBezTo>
                    <a:pt x="96294" y="232410"/>
                    <a:pt x="114391" y="233363"/>
                    <a:pt x="131536" y="234315"/>
                  </a:cubicBezTo>
                  <a:cubicBezTo>
                    <a:pt x="148681" y="235267"/>
                    <a:pt x="163921" y="236220"/>
                    <a:pt x="179161" y="236220"/>
                  </a:cubicBezTo>
                  <a:cubicBezTo>
                    <a:pt x="193448" y="237173"/>
                    <a:pt x="206784" y="237173"/>
                    <a:pt x="219166" y="237173"/>
                  </a:cubicBezTo>
                  <a:cubicBezTo>
                    <a:pt x="226786" y="236220"/>
                    <a:pt x="230596" y="226695"/>
                    <a:pt x="231548" y="221933"/>
                  </a:cubicBezTo>
                  <a:lnTo>
                    <a:pt x="282984" y="27623"/>
                  </a:lnTo>
                  <a:cubicBezTo>
                    <a:pt x="283936" y="21908"/>
                    <a:pt x="285841" y="11430"/>
                    <a:pt x="278221" y="10478"/>
                  </a:cubicBezTo>
                  <a:cubicBezTo>
                    <a:pt x="264886" y="10478"/>
                    <a:pt x="250598" y="9525"/>
                    <a:pt x="235359" y="9525"/>
                  </a:cubicBezTo>
                  <a:cubicBezTo>
                    <a:pt x="220119" y="8573"/>
                    <a:pt x="202973" y="8573"/>
                    <a:pt x="184876" y="7620"/>
                  </a:cubicBezTo>
                  <a:cubicBezTo>
                    <a:pt x="166779" y="6668"/>
                    <a:pt x="147729" y="5715"/>
                    <a:pt x="126773" y="4763"/>
                  </a:cubicBezTo>
                  <a:cubicBezTo>
                    <a:pt x="105819" y="3810"/>
                    <a:pt x="83911" y="1905"/>
                    <a:pt x="59146" y="0"/>
                  </a:cubicBezTo>
                  <a:cubicBezTo>
                    <a:pt x="49621" y="0"/>
                    <a:pt x="41048" y="6668"/>
                    <a:pt x="39144" y="16193"/>
                  </a:cubicBezTo>
                  <a:lnTo>
                    <a:pt x="91" y="210503"/>
                  </a:lnTo>
                  <a:cubicBezTo>
                    <a:pt x="-862" y="220028"/>
                    <a:pt x="5806" y="225742"/>
                    <a:pt x="13426" y="226695"/>
                  </a:cubicBezTo>
                </a:path>
              </a:pathLst>
            </a:custGeom>
            <a:blipFill rotWithShape="1">
              <a:blip r:embed="rId4" cstate="email"/>
              <a:srcRect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清雅黑体" panose="00000500000000000000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24" name="图层"/>
            <p:cNvSpPr/>
            <p:nvPr>
              <p:custDataLst>
                <p:tags r:id="rId5"/>
              </p:custDataLst>
            </p:nvPr>
          </p:nvSpPr>
          <p:spPr>
            <a:xfrm rot="20992956" flipH="1">
              <a:off x="1469" y="-460"/>
              <a:ext cx="3461" cy="2261"/>
            </a:xfrm>
            <a:custGeom>
              <a:avLst/>
              <a:gdLst>
                <a:gd name="connsiteX0" fmla="*/ 14288 w 382071"/>
                <a:gd name="connsiteY0" fmla="*/ 227648 h 249555"/>
                <a:gd name="connsiteX1" fmla="*/ 60960 w 382071"/>
                <a:gd name="connsiteY1" fmla="*/ 229552 h 249555"/>
                <a:gd name="connsiteX2" fmla="*/ 109538 w 382071"/>
                <a:gd name="connsiteY2" fmla="*/ 232410 h 249555"/>
                <a:gd name="connsiteX3" fmla="*/ 160972 w 382071"/>
                <a:gd name="connsiteY3" fmla="*/ 236220 h 249555"/>
                <a:gd name="connsiteX4" fmla="*/ 214313 w 382071"/>
                <a:gd name="connsiteY4" fmla="*/ 240982 h 249555"/>
                <a:gd name="connsiteX5" fmla="*/ 243840 w 382071"/>
                <a:gd name="connsiteY5" fmla="*/ 243840 h 249555"/>
                <a:gd name="connsiteX6" fmla="*/ 271463 w 382071"/>
                <a:gd name="connsiteY6" fmla="*/ 245745 h 249555"/>
                <a:gd name="connsiteX7" fmla="*/ 298133 w 382071"/>
                <a:gd name="connsiteY7" fmla="*/ 247650 h 249555"/>
                <a:gd name="connsiteX8" fmla="*/ 323850 w 382071"/>
                <a:gd name="connsiteY8" fmla="*/ 249555 h 249555"/>
                <a:gd name="connsiteX9" fmla="*/ 343853 w 382071"/>
                <a:gd name="connsiteY9" fmla="*/ 235268 h 249555"/>
                <a:gd name="connsiteX10" fmla="*/ 381953 w 382071"/>
                <a:gd name="connsiteY10" fmla="*/ 40957 h 249555"/>
                <a:gd name="connsiteX11" fmla="*/ 367665 w 382071"/>
                <a:gd name="connsiteY11" fmla="*/ 21907 h 249555"/>
                <a:gd name="connsiteX12" fmla="*/ 340043 w 382071"/>
                <a:gd name="connsiteY12" fmla="*/ 20002 h 249555"/>
                <a:gd name="connsiteX13" fmla="*/ 311468 w 382071"/>
                <a:gd name="connsiteY13" fmla="*/ 18098 h 249555"/>
                <a:gd name="connsiteX14" fmla="*/ 281940 w 382071"/>
                <a:gd name="connsiteY14" fmla="*/ 16192 h 249555"/>
                <a:gd name="connsiteX15" fmla="*/ 250508 w 382071"/>
                <a:gd name="connsiteY15" fmla="*/ 13335 h 249555"/>
                <a:gd name="connsiteX16" fmla="*/ 193358 w 382071"/>
                <a:gd name="connsiteY16" fmla="*/ 8573 h 249555"/>
                <a:gd name="connsiteX17" fmla="*/ 139065 w 382071"/>
                <a:gd name="connsiteY17" fmla="*/ 4763 h 249555"/>
                <a:gd name="connsiteX18" fmla="*/ 86678 w 382071"/>
                <a:gd name="connsiteY18" fmla="*/ 1905 h 249555"/>
                <a:gd name="connsiteX19" fmla="*/ 37147 w 382071"/>
                <a:gd name="connsiteY19" fmla="*/ 0 h 249555"/>
                <a:gd name="connsiteX20" fmla="*/ 19050 w 382071"/>
                <a:gd name="connsiteY20" fmla="*/ 17145 h 249555"/>
                <a:gd name="connsiteX21" fmla="*/ 0 w 382071"/>
                <a:gd name="connsiteY21" fmla="*/ 211455 h 249555"/>
                <a:gd name="connsiteX22" fmla="*/ 14288 w 382071"/>
                <a:gd name="connsiteY22" fmla="*/ 227648 h 24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2071" h="249555">
                  <a:moveTo>
                    <a:pt x="14288" y="227648"/>
                  </a:moveTo>
                  <a:cubicBezTo>
                    <a:pt x="29528" y="228600"/>
                    <a:pt x="44767" y="228600"/>
                    <a:pt x="60960" y="229552"/>
                  </a:cubicBezTo>
                  <a:cubicBezTo>
                    <a:pt x="77153" y="230505"/>
                    <a:pt x="93345" y="231457"/>
                    <a:pt x="109538" y="232410"/>
                  </a:cubicBezTo>
                  <a:cubicBezTo>
                    <a:pt x="126683" y="233362"/>
                    <a:pt x="143828" y="234315"/>
                    <a:pt x="160972" y="236220"/>
                  </a:cubicBezTo>
                  <a:cubicBezTo>
                    <a:pt x="178117" y="237173"/>
                    <a:pt x="196215" y="239077"/>
                    <a:pt x="214313" y="240982"/>
                  </a:cubicBezTo>
                  <a:cubicBezTo>
                    <a:pt x="223838" y="241935"/>
                    <a:pt x="234315" y="242887"/>
                    <a:pt x="243840" y="243840"/>
                  </a:cubicBezTo>
                  <a:cubicBezTo>
                    <a:pt x="253365" y="244793"/>
                    <a:pt x="262890" y="245745"/>
                    <a:pt x="271463" y="245745"/>
                  </a:cubicBezTo>
                  <a:cubicBezTo>
                    <a:pt x="280988" y="246698"/>
                    <a:pt x="289560" y="247650"/>
                    <a:pt x="298133" y="247650"/>
                  </a:cubicBezTo>
                  <a:cubicBezTo>
                    <a:pt x="306705" y="248602"/>
                    <a:pt x="315278" y="248602"/>
                    <a:pt x="323850" y="249555"/>
                  </a:cubicBezTo>
                  <a:cubicBezTo>
                    <a:pt x="334328" y="249555"/>
                    <a:pt x="340995" y="244793"/>
                    <a:pt x="343853" y="235268"/>
                  </a:cubicBezTo>
                  <a:lnTo>
                    <a:pt x="381953" y="40957"/>
                  </a:lnTo>
                  <a:cubicBezTo>
                    <a:pt x="382905" y="30480"/>
                    <a:pt x="378143" y="23813"/>
                    <a:pt x="367665" y="21907"/>
                  </a:cubicBezTo>
                  <a:cubicBezTo>
                    <a:pt x="359093" y="20955"/>
                    <a:pt x="349568" y="20955"/>
                    <a:pt x="340043" y="20002"/>
                  </a:cubicBezTo>
                  <a:cubicBezTo>
                    <a:pt x="330518" y="19050"/>
                    <a:pt x="320993" y="19050"/>
                    <a:pt x="311468" y="18098"/>
                  </a:cubicBezTo>
                  <a:cubicBezTo>
                    <a:pt x="301943" y="17145"/>
                    <a:pt x="291465" y="16192"/>
                    <a:pt x="281940" y="16192"/>
                  </a:cubicBezTo>
                  <a:cubicBezTo>
                    <a:pt x="271463" y="15240"/>
                    <a:pt x="261938" y="14288"/>
                    <a:pt x="250508" y="13335"/>
                  </a:cubicBezTo>
                  <a:cubicBezTo>
                    <a:pt x="231458" y="11430"/>
                    <a:pt x="212408" y="10477"/>
                    <a:pt x="193358" y="8573"/>
                  </a:cubicBezTo>
                  <a:cubicBezTo>
                    <a:pt x="174308" y="7620"/>
                    <a:pt x="156210" y="5715"/>
                    <a:pt x="139065" y="4763"/>
                  </a:cubicBezTo>
                  <a:cubicBezTo>
                    <a:pt x="120967" y="3810"/>
                    <a:pt x="103822" y="2857"/>
                    <a:pt x="86678" y="1905"/>
                  </a:cubicBezTo>
                  <a:cubicBezTo>
                    <a:pt x="69533" y="952"/>
                    <a:pt x="53340" y="0"/>
                    <a:pt x="37147" y="0"/>
                  </a:cubicBezTo>
                  <a:cubicBezTo>
                    <a:pt x="26670" y="952"/>
                    <a:pt x="20955" y="6667"/>
                    <a:pt x="19050" y="17145"/>
                  </a:cubicBezTo>
                  <a:lnTo>
                    <a:pt x="0" y="211455"/>
                  </a:lnTo>
                  <a:cubicBezTo>
                    <a:pt x="0" y="224790"/>
                    <a:pt x="10478" y="227648"/>
                    <a:pt x="14288" y="227648"/>
                  </a:cubicBezTo>
                </a:path>
              </a:pathLst>
            </a:custGeom>
            <a:blipFill rotWithShape="1">
              <a:blip r:embed="rId6" cstate="email"/>
              <a:srcRect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清雅黑体" panose="00000500000000000000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25" name="图层"/>
            <p:cNvSpPr/>
            <p:nvPr/>
          </p:nvSpPr>
          <p:spPr>
            <a:xfrm rot="20992956" flipH="1">
              <a:off x="4843" y="-1011"/>
              <a:ext cx="2394" cy="2150"/>
            </a:xfrm>
            <a:custGeom>
              <a:avLst/>
              <a:gdLst>
                <a:gd name="connsiteX0" fmla="*/ 9525 w 262993"/>
                <a:gd name="connsiteY0" fmla="*/ 237173 h 237291"/>
                <a:gd name="connsiteX1" fmla="*/ 56197 w 262993"/>
                <a:gd name="connsiteY1" fmla="*/ 232410 h 237291"/>
                <a:gd name="connsiteX2" fmla="*/ 108585 w 262993"/>
                <a:gd name="connsiteY2" fmla="*/ 229552 h 237291"/>
                <a:gd name="connsiteX3" fmla="*/ 165735 w 262993"/>
                <a:gd name="connsiteY3" fmla="*/ 228600 h 237291"/>
                <a:gd name="connsiteX4" fmla="*/ 228600 w 262993"/>
                <a:gd name="connsiteY4" fmla="*/ 228600 h 237291"/>
                <a:gd name="connsiteX5" fmla="*/ 244792 w 262993"/>
                <a:gd name="connsiteY5" fmla="*/ 213360 h 237291"/>
                <a:gd name="connsiteX6" fmla="*/ 262890 w 262993"/>
                <a:gd name="connsiteY6" fmla="*/ 19050 h 237291"/>
                <a:gd name="connsiteX7" fmla="*/ 248603 w 262993"/>
                <a:gd name="connsiteY7" fmla="*/ 952 h 237291"/>
                <a:gd name="connsiteX8" fmla="*/ 181928 w 262993"/>
                <a:gd name="connsiteY8" fmla="*/ 0 h 237291"/>
                <a:gd name="connsiteX9" fmla="*/ 120967 w 262993"/>
                <a:gd name="connsiteY9" fmla="*/ 952 h 237291"/>
                <a:gd name="connsiteX10" fmla="*/ 65722 w 262993"/>
                <a:gd name="connsiteY10" fmla="*/ 3810 h 237291"/>
                <a:gd name="connsiteX11" fmla="*/ 16192 w 262993"/>
                <a:gd name="connsiteY11" fmla="*/ 8573 h 237291"/>
                <a:gd name="connsiteX12" fmla="*/ 4763 w 262993"/>
                <a:gd name="connsiteY12" fmla="*/ 27623 h 237291"/>
                <a:gd name="connsiteX13" fmla="*/ 0 w 262993"/>
                <a:gd name="connsiteY13" fmla="*/ 222885 h 237291"/>
                <a:gd name="connsiteX14" fmla="*/ 9525 w 262993"/>
                <a:gd name="connsiteY14" fmla="*/ 237173 h 237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2993" h="237291">
                  <a:moveTo>
                    <a:pt x="9525" y="237173"/>
                  </a:moveTo>
                  <a:cubicBezTo>
                    <a:pt x="24765" y="235268"/>
                    <a:pt x="40005" y="233363"/>
                    <a:pt x="56197" y="232410"/>
                  </a:cubicBezTo>
                  <a:cubicBezTo>
                    <a:pt x="72390" y="231457"/>
                    <a:pt x="90488" y="230505"/>
                    <a:pt x="108585" y="229552"/>
                  </a:cubicBezTo>
                  <a:cubicBezTo>
                    <a:pt x="126683" y="228600"/>
                    <a:pt x="145733" y="228600"/>
                    <a:pt x="165735" y="228600"/>
                  </a:cubicBezTo>
                  <a:cubicBezTo>
                    <a:pt x="185738" y="228600"/>
                    <a:pt x="206692" y="228600"/>
                    <a:pt x="228600" y="228600"/>
                  </a:cubicBezTo>
                  <a:cubicBezTo>
                    <a:pt x="237172" y="228600"/>
                    <a:pt x="243840" y="221932"/>
                    <a:pt x="244792" y="213360"/>
                  </a:cubicBezTo>
                  <a:lnTo>
                    <a:pt x="262890" y="19050"/>
                  </a:lnTo>
                  <a:cubicBezTo>
                    <a:pt x="263842" y="8573"/>
                    <a:pt x="258128" y="1905"/>
                    <a:pt x="248603" y="952"/>
                  </a:cubicBezTo>
                  <a:cubicBezTo>
                    <a:pt x="225742" y="0"/>
                    <a:pt x="203835" y="0"/>
                    <a:pt x="181928" y="0"/>
                  </a:cubicBezTo>
                  <a:cubicBezTo>
                    <a:pt x="160972" y="0"/>
                    <a:pt x="140017" y="0"/>
                    <a:pt x="120967" y="952"/>
                  </a:cubicBezTo>
                  <a:cubicBezTo>
                    <a:pt x="101917" y="1905"/>
                    <a:pt x="82867" y="2858"/>
                    <a:pt x="65722" y="3810"/>
                  </a:cubicBezTo>
                  <a:cubicBezTo>
                    <a:pt x="48578" y="4763"/>
                    <a:pt x="31433" y="6668"/>
                    <a:pt x="16192" y="8573"/>
                  </a:cubicBezTo>
                  <a:cubicBezTo>
                    <a:pt x="7620" y="11430"/>
                    <a:pt x="5715" y="20955"/>
                    <a:pt x="4763" y="27623"/>
                  </a:cubicBezTo>
                  <a:lnTo>
                    <a:pt x="0" y="222885"/>
                  </a:lnTo>
                  <a:cubicBezTo>
                    <a:pt x="0" y="233363"/>
                    <a:pt x="4763" y="238125"/>
                    <a:pt x="9525" y="237173"/>
                  </a:cubicBezTo>
                </a:path>
              </a:pathLst>
            </a:custGeom>
            <a:blipFill rotWithShape="1">
              <a:blip r:embed="rId7" cstate="email"/>
              <a:srcRect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清雅黑体" panose="00000500000000000000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26" name="图层"/>
            <p:cNvSpPr/>
            <p:nvPr/>
          </p:nvSpPr>
          <p:spPr>
            <a:xfrm rot="20992956" flipH="1">
              <a:off x="7301" y="-1230"/>
              <a:ext cx="1434" cy="2537"/>
            </a:xfrm>
            <a:custGeom>
              <a:avLst/>
              <a:gdLst>
                <a:gd name="connsiteX0" fmla="*/ 11430 w 154304"/>
                <a:gd name="connsiteY0" fmla="*/ 279082 h 280035"/>
                <a:gd name="connsiteX1" fmla="*/ 16192 w 154304"/>
                <a:gd name="connsiteY1" fmla="*/ 275273 h 280035"/>
                <a:gd name="connsiteX2" fmla="*/ 20955 w 154304"/>
                <a:gd name="connsiteY2" fmla="*/ 271462 h 280035"/>
                <a:gd name="connsiteX3" fmla="*/ 26670 w 154304"/>
                <a:gd name="connsiteY3" fmla="*/ 267653 h 280035"/>
                <a:gd name="connsiteX4" fmla="*/ 32385 w 154304"/>
                <a:gd name="connsiteY4" fmla="*/ 263843 h 280035"/>
                <a:gd name="connsiteX5" fmla="*/ 53340 w 154304"/>
                <a:gd name="connsiteY5" fmla="*/ 253365 h 280035"/>
                <a:gd name="connsiteX6" fmla="*/ 78105 w 154304"/>
                <a:gd name="connsiteY6" fmla="*/ 243840 h 280035"/>
                <a:gd name="connsiteX7" fmla="*/ 106680 w 154304"/>
                <a:gd name="connsiteY7" fmla="*/ 236220 h 280035"/>
                <a:gd name="connsiteX8" fmla="*/ 140017 w 154304"/>
                <a:gd name="connsiteY8" fmla="*/ 229552 h 280035"/>
                <a:gd name="connsiteX9" fmla="*/ 149542 w 154304"/>
                <a:gd name="connsiteY9" fmla="*/ 212407 h 280035"/>
                <a:gd name="connsiteX10" fmla="*/ 154305 w 154304"/>
                <a:gd name="connsiteY10" fmla="*/ 16192 h 280035"/>
                <a:gd name="connsiteX11" fmla="*/ 144780 w 154304"/>
                <a:gd name="connsiteY11" fmla="*/ 0 h 280035"/>
                <a:gd name="connsiteX12" fmla="*/ 109538 w 154304"/>
                <a:gd name="connsiteY12" fmla="*/ 5715 h 280035"/>
                <a:gd name="connsiteX13" fmla="*/ 79058 w 154304"/>
                <a:gd name="connsiteY13" fmla="*/ 13335 h 280035"/>
                <a:gd name="connsiteX14" fmla="*/ 52388 w 154304"/>
                <a:gd name="connsiteY14" fmla="*/ 21907 h 280035"/>
                <a:gd name="connsiteX15" fmla="*/ 29528 w 154304"/>
                <a:gd name="connsiteY15" fmla="*/ 31432 h 280035"/>
                <a:gd name="connsiteX16" fmla="*/ 22860 w 154304"/>
                <a:gd name="connsiteY16" fmla="*/ 35242 h 280035"/>
                <a:gd name="connsiteX17" fmla="*/ 17145 w 154304"/>
                <a:gd name="connsiteY17" fmla="*/ 39052 h 280035"/>
                <a:gd name="connsiteX18" fmla="*/ 11430 w 154304"/>
                <a:gd name="connsiteY18" fmla="*/ 42863 h 280035"/>
                <a:gd name="connsiteX19" fmla="*/ 6667 w 154304"/>
                <a:gd name="connsiteY19" fmla="*/ 46673 h 280035"/>
                <a:gd name="connsiteX20" fmla="*/ 0 w 154304"/>
                <a:gd name="connsiteY20" fmla="*/ 70485 h 280035"/>
                <a:gd name="connsiteX21" fmla="*/ 2858 w 154304"/>
                <a:gd name="connsiteY21" fmla="*/ 269557 h 280035"/>
                <a:gd name="connsiteX22" fmla="*/ 6667 w 154304"/>
                <a:gd name="connsiteY22" fmla="*/ 280035 h 280035"/>
                <a:gd name="connsiteX23" fmla="*/ 11430 w 154304"/>
                <a:gd name="connsiteY23" fmla="*/ 279082 h 28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4304" h="280035">
                  <a:moveTo>
                    <a:pt x="11430" y="279082"/>
                  </a:moveTo>
                  <a:cubicBezTo>
                    <a:pt x="13335" y="278130"/>
                    <a:pt x="14288" y="276225"/>
                    <a:pt x="16192" y="275273"/>
                  </a:cubicBezTo>
                  <a:cubicBezTo>
                    <a:pt x="18097" y="274320"/>
                    <a:pt x="20003" y="272415"/>
                    <a:pt x="20955" y="271462"/>
                  </a:cubicBezTo>
                  <a:cubicBezTo>
                    <a:pt x="22860" y="270510"/>
                    <a:pt x="24765" y="268605"/>
                    <a:pt x="26670" y="267653"/>
                  </a:cubicBezTo>
                  <a:cubicBezTo>
                    <a:pt x="28575" y="266700"/>
                    <a:pt x="30480" y="264795"/>
                    <a:pt x="32385" y="263843"/>
                  </a:cubicBezTo>
                  <a:cubicBezTo>
                    <a:pt x="39053" y="260032"/>
                    <a:pt x="45720" y="256223"/>
                    <a:pt x="53340" y="253365"/>
                  </a:cubicBezTo>
                  <a:cubicBezTo>
                    <a:pt x="60960" y="250507"/>
                    <a:pt x="69533" y="246698"/>
                    <a:pt x="78105" y="243840"/>
                  </a:cubicBezTo>
                  <a:cubicBezTo>
                    <a:pt x="86678" y="240982"/>
                    <a:pt x="97155" y="238125"/>
                    <a:pt x="106680" y="236220"/>
                  </a:cubicBezTo>
                  <a:cubicBezTo>
                    <a:pt x="117158" y="234315"/>
                    <a:pt x="127635" y="231457"/>
                    <a:pt x="140017" y="229552"/>
                  </a:cubicBezTo>
                  <a:cubicBezTo>
                    <a:pt x="147638" y="226695"/>
                    <a:pt x="149542" y="217170"/>
                    <a:pt x="149542" y="212407"/>
                  </a:cubicBezTo>
                  <a:lnTo>
                    <a:pt x="154305" y="16192"/>
                  </a:lnTo>
                  <a:cubicBezTo>
                    <a:pt x="154305" y="11430"/>
                    <a:pt x="153353" y="0"/>
                    <a:pt x="144780" y="0"/>
                  </a:cubicBezTo>
                  <a:cubicBezTo>
                    <a:pt x="132397" y="1905"/>
                    <a:pt x="120967" y="3810"/>
                    <a:pt x="109538" y="5715"/>
                  </a:cubicBezTo>
                  <a:cubicBezTo>
                    <a:pt x="98108" y="7620"/>
                    <a:pt x="88583" y="10477"/>
                    <a:pt x="79058" y="13335"/>
                  </a:cubicBezTo>
                  <a:cubicBezTo>
                    <a:pt x="69533" y="16192"/>
                    <a:pt x="60960" y="19050"/>
                    <a:pt x="52388" y="21907"/>
                  </a:cubicBezTo>
                  <a:cubicBezTo>
                    <a:pt x="43815" y="24765"/>
                    <a:pt x="36195" y="28575"/>
                    <a:pt x="29528" y="31432"/>
                  </a:cubicBezTo>
                  <a:cubicBezTo>
                    <a:pt x="27622" y="32385"/>
                    <a:pt x="24765" y="33338"/>
                    <a:pt x="22860" y="35242"/>
                  </a:cubicBezTo>
                  <a:cubicBezTo>
                    <a:pt x="20955" y="36195"/>
                    <a:pt x="19050" y="38100"/>
                    <a:pt x="17145" y="39052"/>
                  </a:cubicBezTo>
                  <a:cubicBezTo>
                    <a:pt x="15240" y="40005"/>
                    <a:pt x="13335" y="41910"/>
                    <a:pt x="11430" y="42863"/>
                  </a:cubicBezTo>
                  <a:cubicBezTo>
                    <a:pt x="9525" y="43815"/>
                    <a:pt x="7620" y="45720"/>
                    <a:pt x="6667" y="46673"/>
                  </a:cubicBezTo>
                  <a:cubicBezTo>
                    <a:pt x="953" y="52388"/>
                    <a:pt x="0" y="62865"/>
                    <a:pt x="0" y="70485"/>
                  </a:cubicBezTo>
                  <a:lnTo>
                    <a:pt x="2858" y="269557"/>
                  </a:lnTo>
                  <a:cubicBezTo>
                    <a:pt x="2858" y="277178"/>
                    <a:pt x="4763" y="278130"/>
                    <a:pt x="6667" y="280035"/>
                  </a:cubicBezTo>
                  <a:cubicBezTo>
                    <a:pt x="9525" y="280035"/>
                    <a:pt x="10478" y="280035"/>
                    <a:pt x="11430" y="279082"/>
                  </a:cubicBezTo>
                </a:path>
              </a:pathLst>
            </a:custGeom>
            <a:blipFill rotWithShape="1">
              <a:blip r:embed="rId8" cstate="email"/>
              <a:srcRect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清雅黑体" panose="00000500000000000000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27" name="图层"/>
            <p:cNvSpPr/>
            <p:nvPr/>
          </p:nvSpPr>
          <p:spPr>
            <a:xfrm rot="20992956" flipH="1">
              <a:off x="1627" y="-468"/>
              <a:ext cx="7665" cy="6136"/>
            </a:xfrm>
            <a:custGeom>
              <a:avLst/>
              <a:gdLst>
                <a:gd name="connsiteX0" fmla="*/ 840105 w 846000"/>
                <a:gd name="connsiteY0" fmla="*/ 327660 h 677227"/>
                <a:gd name="connsiteX1" fmla="*/ 841057 w 846000"/>
                <a:gd name="connsiteY1" fmla="*/ 322898 h 677227"/>
                <a:gd name="connsiteX2" fmla="*/ 841057 w 846000"/>
                <a:gd name="connsiteY2" fmla="*/ 322898 h 677227"/>
                <a:gd name="connsiteX3" fmla="*/ 841057 w 846000"/>
                <a:gd name="connsiteY3" fmla="*/ 323850 h 677227"/>
                <a:gd name="connsiteX4" fmla="*/ 841057 w 846000"/>
                <a:gd name="connsiteY4" fmla="*/ 324803 h 677227"/>
                <a:gd name="connsiteX5" fmla="*/ 841057 w 846000"/>
                <a:gd name="connsiteY5" fmla="*/ 325755 h 677227"/>
                <a:gd name="connsiteX6" fmla="*/ 841057 w 846000"/>
                <a:gd name="connsiteY6" fmla="*/ 326707 h 677227"/>
                <a:gd name="connsiteX7" fmla="*/ 841057 w 846000"/>
                <a:gd name="connsiteY7" fmla="*/ 327660 h 677227"/>
                <a:gd name="connsiteX8" fmla="*/ 841057 w 846000"/>
                <a:gd name="connsiteY8" fmla="*/ 329565 h 677227"/>
                <a:gd name="connsiteX9" fmla="*/ 841057 w 846000"/>
                <a:gd name="connsiteY9" fmla="*/ 331470 h 677227"/>
                <a:gd name="connsiteX10" fmla="*/ 841057 w 846000"/>
                <a:gd name="connsiteY10" fmla="*/ 333375 h 677227"/>
                <a:gd name="connsiteX11" fmla="*/ 841057 w 846000"/>
                <a:gd name="connsiteY11" fmla="*/ 335280 h 677227"/>
                <a:gd name="connsiteX12" fmla="*/ 841057 w 846000"/>
                <a:gd name="connsiteY12" fmla="*/ 336232 h 677227"/>
                <a:gd name="connsiteX13" fmla="*/ 833438 w 846000"/>
                <a:gd name="connsiteY13" fmla="*/ 369570 h 677227"/>
                <a:gd name="connsiteX14" fmla="*/ 833438 w 846000"/>
                <a:gd name="connsiteY14" fmla="*/ 369570 h 677227"/>
                <a:gd name="connsiteX15" fmla="*/ 833438 w 846000"/>
                <a:gd name="connsiteY15" fmla="*/ 367665 h 677227"/>
                <a:gd name="connsiteX16" fmla="*/ 833438 w 846000"/>
                <a:gd name="connsiteY16" fmla="*/ 365760 h 677227"/>
                <a:gd name="connsiteX17" fmla="*/ 833438 w 846000"/>
                <a:gd name="connsiteY17" fmla="*/ 363855 h 677227"/>
                <a:gd name="connsiteX18" fmla="*/ 833438 w 846000"/>
                <a:gd name="connsiteY18" fmla="*/ 361950 h 677227"/>
                <a:gd name="connsiteX19" fmla="*/ 833438 w 846000"/>
                <a:gd name="connsiteY19" fmla="*/ 360998 h 677227"/>
                <a:gd name="connsiteX20" fmla="*/ 833438 w 846000"/>
                <a:gd name="connsiteY20" fmla="*/ 360045 h 677227"/>
                <a:gd name="connsiteX21" fmla="*/ 833438 w 846000"/>
                <a:gd name="connsiteY21" fmla="*/ 359093 h 677227"/>
                <a:gd name="connsiteX22" fmla="*/ 833438 w 846000"/>
                <a:gd name="connsiteY22" fmla="*/ 358140 h 677227"/>
                <a:gd name="connsiteX23" fmla="*/ 835342 w 846000"/>
                <a:gd name="connsiteY23" fmla="*/ 347663 h 677227"/>
                <a:gd name="connsiteX24" fmla="*/ 840105 w 846000"/>
                <a:gd name="connsiteY24" fmla="*/ 327660 h 677227"/>
                <a:gd name="connsiteX25" fmla="*/ 840105 w 846000"/>
                <a:gd name="connsiteY25" fmla="*/ 307657 h 677227"/>
                <a:gd name="connsiteX26" fmla="*/ 839153 w 846000"/>
                <a:gd name="connsiteY26" fmla="*/ 318135 h 677227"/>
                <a:gd name="connsiteX27" fmla="*/ 835342 w 846000"/>
                <a:gd name="connsiteY27" fmla="*/ 338138 h 677227"/>
                <a:gd name="connsiteX28" fmla="*/ 833438 w 846000"/>
                <a:gd name="connsiteY28" fmla="*/ 342900 h 677227"/>
                <a:gd name="connsiteX29" fmla="*/ 833438 w 846000"/>
                <a:gd name="connsiteY29" fmla="*/ 342900 h 677227"/>
                <a:gd name="connsiteX30" fmla="*/ 833438 w 846000"/>
                <a:gd name="connsiteY30" fmla="*/ 341948 h 677227"/>
                <a:gd name="connsiteX31" fmla="*/ 832485 w 846000"/>
                <a:gd name="connsiteY31" fmla="*/ 339090 h 677227"/>
                <a:gd name="connsiteX32" fmla="*/ 831532 w 846000"/>
                <a:gd name="connsiteY32" fmla="*/ 336232 h 677227"/>
                <a:gd name="connsiteX33" fmla="*/ 830580 w 846000"/>
                <a:gd name="connsiteY33" fmla="*/ 333375 h 677227"/>
                <a:gd name="connsiteX34" fmla="*/ 829628 w 846000"/>
                <a:gd name="connsiteY34" fmla="*/ 330518 h 677227"/>
                <a:gd name="connsiteX35" fmla="*/ 829628 w 846000"/>
                <a:gd name="connsiteY35" fmla="*/ 320993 h 677227"/>
                <a:gd name="connsiteX36" fmla="*/ 833438 w 846000"/>
                <a:gd name="connsiteY36" fmla="*/ 301943 h 677227"/>
                <a:gd name="connsiteX37" fmla="*/ 836295 w 846000"/>
                <a:gd name="connsiteY37" fmla="*/ 298132 h 677227"/>
                <a:gd name="connsiteX38" fmla="*/ 836295 w 846000"/>
                <a:gd name="connsiteY38" fmla="*/ 298132 h 677227"/>
                <a:gd name="connsiteX39" fmla="*/ 837247 w 846000"/>
                <a:gd name="connsiteY39" fmla="*/ 300990 h 677227"/>
                <a:gd name="connsiteX40" fmla="*/ 838200 w 846000"/>
                <a:gd name="connsiteY40" fmla="*/ 303848 h 677227"/>
                <a:gd name="connsiteX41" fmla="*/ 839153 w 846000"/>
                <a:gd name="connsiteY41" fmla="*/ 306705 h 677227"/>
                <a:gd name="connsiteX42" fmla="*/ 840105 w 846000"/>
                <a:gd name="connsiteY42" fmla="*/ 307657 h 677227"/>
                <a:gd name="connsiteX43" fmla="*/ 825817 w 846000"/>
                <a:gd name="connsiteY43" fmla="*/ 280035 h 677227"/>
                <a:gd name="connsiteX44" fmla="*/ 826770 w 846000"/>
                <a:gd name="connsiteY44" fmla="*/ 289560 h 677227"/>
                <a:gd name="connsiteX45" fmla="*/ 822960 w 846000"/>
                <a:gd name="connsiteY45" fmla="*/ 308610 h 677227"/>
                <a:gd name="connsiteX46" fmla="*/ 819150 w 846000"/>
                <a:gd name="connsiteY46" fmla="*/ 312420 h 677227"/>
                <a:gd name="connsiteX47" fmla="*/ 817245 w 846000"/>
                <a:gd name="connsiteY47" fmla="*/ 309563 h 677227"/>
                <a:gd name="connsiteX48" fmla="*/ 814388 w 846000"/>
                <a:gd name="connsiteY48" fmla="*/ 306705 h 677227"/>
                <a:gd name="connsiteX49" fmla="*/ 811530 w 846000"/>
                <a:gd name="connsiteY49" fmla="*/ 303848 h 677227"/>
                <a:gd name="connsiteX50" fmla="*/ 808672 w 846000"/>
                <a:gd name="connsiteY50" fmla="*/ 300990 h 677227"/>
                <a:gd name="connsiteX51" fmla="*/ 806767 w 846000"/>
                <a:gd name="connsiteY51" fmla="*/ 291465 h 677227"/>
                <a:gd name="connsiteX52" fmla="*/ 810578 w 846000"/>
                <a:gd name="connsiteY52" fmla="*/ 272415 h 677227"/>
                <a:gd name="connsiteX53" fmla="*/ 815340 w 846000"/>
                <a:gd name="connsiteY53" fmla="*/ 268605 h 677227"/>
                <a:gd name="connsiteX54" fmla="*/ 818197 w 846000"/>
                <a:gd name="connsiteY54" fmla="*/ 271463 h 677227"/>
                <a:gd name="connsiteX55" fmla="*/ 821055 w 846000"/>
                <a:gd name="connsiteY55" fmla="*/ 274320 h 677227"/>
                <a:gd name="connsiteX56" fmla="*/ 823913 w 846000"/>
                <a:gd name="connsiteY56" fmla="*/ 277178 h 677227"/>
                <a:gd name="connsiteX57" fmla="*/ 825817 w 846000"/>
                <a:gd name="connsiteY57" fmla="*/ 280035 h 677227"/>
                <a:gd name="connsiteX58" fmla="*/ 798195 w 846000"/>
                <a:gd name="connsiteY58" fmla="*/ 254318 h 677227"/>
                <a:gd name="connsiteX59" fmla="*/ 800100 w 846000"/>
                <a:gd name="connsiteY59" fmla="*/ 263843 h 677227"/>
                <a:gd name="connsiteX60" fmla="*/ 796290 w 846000"/>
                <a:gd name="connsiteY60" fmla="*/ 282893 h 677227"/>
                <a:gd name="connsiteX61" fmla="*/ 791528 w 846000"/>
                <a:gd name="connsiteY61" fmla="*/ 286703 h 677227"/>
                <a:gd name="connsiteX62" fmla="*/ 787717 w 846000"/>
                <a:gd name="connsiteY62" fmla="*/ 283845 h 677227"/>
                <a:gd name="connsiteX63" fmla="*/ 783907 w 846000"/>
                <a:gd name="connsiteY63" fmla="*/ 280988 h 677227"/>
                <a:gd name="connsiteX64" fmla="*/ 780097 w 846000"/>
                <a:gd name="connsiteY64" fmla="*/ 278130 h 677227"/>
                <a:gd name="connsiteX65" fmla="*/ 776288 w 846000"/>
                <a:gd name="connsiteY65" fmla="*/ 275273 h 677227"/>
                <a:gd name="connsiteX66" fmla="*/ 773430 w 846000"/>
                <a:gd name="connsiteY66" fmla="*/ 265748 h 677227"/>
                <a:gd name="connsiteX67" fmla="*/ 777240 w 846000"/>
                <a:gd name="connsiteY67" fmla="*/ 246698 h 677227"/>
                <a:gd name="connsiteX68" fmla="*/ 782955 w 846000"/>
                <a:gd name="connsiteY68" fmla="*/ 241935 h 677227"/>
                <a:gd name="connsiteX69" fmla="*/ 786765 w 846000"/>
                <a:gd name="connsiteY69" fmla="*/ 244793 h 677227"/>
                <a:gd name="connsiteX70" fmla="*/ 790575 w 846000"/>
                <a:gd name="connsiteY70" fmla="*/ 247650 h 677227"/>
                <a:gd name="connsiteX71" fmla="*/ 794385 w 846000"/>
                <a:gd name="connsiteY71" fmla="*/ 250507 h 677227"/>
                <a:gd name="connsiteX72" fmla="*/ 798195 w 846000"/>
                <a:gd name="connsiteY72" fmla="*/ 254318 h 677227"/>
                <a:gd name="connsiteX73" fmla="*/ 758190 w 846000"/>
                <a:gd name="connsiteY73" fmla="*/ 231457 h 677227"/>
                <a:gd name="connsiteX74" fmla="*/ 762000 w 846000"/>
                <a:gd name="connsiteY74" fmla="*/ 240982 h 677227"/>
                <a:gd name="connsiteX75" fmla="*/ 758190 w 846000"/>
                <a:gd name="connsiteY75" fmla="*/ 260032 h 677227"/>
                <a:gd name="connsiteX76" fmla="*/ 751522 w 846000"/>
                <a:gd name="connsiteY76" fmla="*/ 263843 h 677227"/>
                <a:gd name="connsiteX77" fmla="*/ 746760 w 846000"/>
                <a:gd name="connsiteY77" fmla="*/ 260985 h 677227"/>
                <a:gd name="connsiteX78" fmla="*/ 741045 w 846000"/>
                <a:gd name="connsiteY78" fmla="*/ 258127 h 677227"/>
                <a:gd name="connsiteX79" fmla="*/ 735330 w 846000"/>
                <a:gd name="connsiteY79" fmla="*/ 255270 h 677227"/>
                <a:gd name="connsiteX80" fmla="*/ 729615 w 846000"/>
                <a:gd name="connsiteY80" fmla="*/ 253365 h 677227"/>
                <a:gd name="connsiteX81" fmla="*/ 724852 w 846000"/>
                <a:gd name="connsiteY81" fmla="*/ 243840 h 677227"/>
                <a:gd name="connsiteX82" fmla="*/ 728663 w 846000"/>
                <a:gd name="connsiteY82" fmla="*/ 224790 h 677227"/>
                <a:gd name="connsiteX83" fmla="*/ 736282 w 846000"/>
                <a:gd name="connsiteY83" fmla="*/ 220027 h 677227"/>
                <a:gd name="connsiteX84" fmla="*/ 741997 w 846000"/>
                <a:gd name="connsiteY84" fmla="*/ 221932 h 677227"/>
                <a:gd name="connsiteX85" fmla="*/ 747713 w 846000"/>
                <a:gd name="connsiteY85" fmla="*/ 223838 h 677227"/>
                <a:gd name="connsiteX86" fmla="*/ 753428 w 846000"/>
                <a:gd name="connsiteY86" fmla="*/ 226695 h 677227"/>
                <a:gd name="connsiteX87" fmla="*/ 758190 w 846000"/>
                <a:gd name="connsiteY87" fmla="*/ 231457 h 677227"/>
                <a:gd name="connsiteX88" fmla="*/ 703897 w 846000"/>
                <a:gd name="connsiteY88" fmla="*/ 209550 h 677227"/>
                <a:gd name="connsiteX89" fmla="*/ 709613 w 846000"/>
                <a:gd name="connsiteY89" fmla="*/ 219075 h 677227"/>
                <a:gd name="connsiteX90" fmla="*/ 705802 w 846000"/>
                <a:gd name="connsiteY90" fmla="*/ 238125 h 677227"/>
                <a:gd name="connsiteX91" fmla="*/ 698182 w 846000"/>
                <a:gd name="connsiteY91" fmla="*/ 242888 h 677227"/>
                <a:gd name="connsiteX92" fmla="*/ 693420 w 846000"/>
                <a:gd name="connsiteY92" fmla="*/ 240982 h 677227"/>
                <a:gd name="connsiteX93" fmla="*/ 688657 w 846000"/>
                <a:gd name="connsiteY93" fmla="*/ 239077 h 677227"/>
                <a:gd name="connsiteX94" fmla="*/ 683895 w 846000"/>
                <a:gd name="connsiteY94" fmla="*/ 237173 h 677227"/>
                <a:gd name="connsiteX95" fmla="*/ 679132 w 846000"/>
                <a:gd name="connsiteY95" fmla="*/ 235268 h 677227"/>
                <a:gd name="connsiteX96" fmla="*/ 678180 w 846000"/>
                <a:gd name="connsiteY96" fmla="*/ 235268 h 677227"/>
                <a:gd name="connsiteX97" fmla="*/ 677227 w 846000"/>
                <a:gd name="connsiteY97" fmla="*/ 235268 h 677227"/>
                <a:gd name="connsiteX98" fmla="*/ 676275 w 846000"/>
                <a:gd name="connsiteY98" fmla="*/ 235268 h 677227"/>
                <a:gd name="connsiteX99" fmla="*/ 675322 w 846000"/>
                <a:gd name="connsiteY99" fmla="*/ 235268 h 677227"/>
                <a:gd name="connsiteX100" fmla="*/ 671513 w 846000"/>
                <a:gd name="connsiteY100" fmla="*/ 226695 h 677227"/>
                <a:gd name="connsiteX101" fmla="*/ 674370 w 846000"/>
                <a:gd name="connsiteY101" fmla="*/ 207645 h 677227"/>
                <a:gd name="connsiteX102" fmla="*/ 680085 w 846000"/>
                <a:gd name="connsiteY102" fmla="*/ 201930 h 677227"/>
                <a:gd name="connsiteX103" fmla="*/ 681038 w 846000"/>
                <a:gd name="connsiteY103" fmla="*/ 201930 h 677227"/>
                <a:gd name="connsiteX104" fmla="*/ 681990 w 846000"/>
                <a:gd name="connsiteY104" fmla="*/ 201930 h 677227"/>
                <a:gd name="connsiteX105" fmla="*/ 682943 w 846000"/>
                <a:gd name="connsiteY105" fmla="*/ 201930 h 677227"/>
                <a:gd name="connsiteX106" fmla="*/ 683895 w 846000"/>
                <a:gd name="connsiteY106" fmla="*/ 201930 h 677227"/>
                <a:gd name="connsiteX107" fmla="*/ 688657 w 846000"/>
                <a:gd name="connsiteY107" fmla="*/ 203835 h 677227"/>
                <a:gd name="connsiteX108" fmla="*/ 693420 w 846000"/>
                <a:gd name="connsiteY108" fmla="*/ 205740 h 677227"/>
                <a:gd name="connsiteX109" fmla="*/ 698182 w 846000"/>
                <a:gd name="connsiteY109" fmla="*/ 207645 h 677227"/>
                <a:gd name="connsiteX110" fmla="*/ 703897 w 846000"/>
                <a:gd name="connsiteY110" fmla="*/ 209550 h 677227"/>
                <a:gd name="connsiteX111" fmla="*/ 656272 w 846000"/>
                <a:gd name="connsiteY111" fmla="*/ 195263 h 677227"/>
                <a:gd name="connsiteX112" fmla="*/ 660082 w 846000"/>
                <a:gd name="connsiteY112" fmla="*/ 203835 h 677227"/>
                <a:gd name="connsiteX113" fmla="*/ 657225 w 846000"/>
                <a:gd name="connsiteY113" fmla="*/ 222885 h 677227"/>
                <a:gd name="connsiteX114" fmla="*/ 651510 w 846000"/>
                <a:gd name="connsiteY114" fmla="*/ 228600 h 677227"/>
                <a:gd name="connsiteX115" fmla="*/ 646747 w 846000"/>
                <a:gd name="connsiteY115" fmla="*/ 227648 h 677227"/>
                <a:gd name="connsiteX116" fmla="*/ 641985 w 846000"/>
                <a:gd name="connsiteY116" fmla="*/ 226695 h 677227"/>
                <a:gd name="connsiteX117" fmla="*/ 637222 w 846000"/>
                <a:gd name="connsiteY117" fmla="*/ 225743 h 677227"/>
                <a:gd name="connsiteX118" fmla="*/ 632460 w 846000"/>
                <a:gd name="connsiteY118" fmla="*/ 224790 h 677227"/>
                <a:gd name="connsiteX119" fmla="*/ 628650 w 846000"/>
                <a:gd name="connsiteY119" fmla="*/ 217170 h 677227"/>
                <a:gd name="connsiteX120" fmla="*/ 631507 w 846000"/>
                <a:gd name="connsiteY120" fmla="*/ 198120 h 677227"/>
                <a:gd name="connsiteX121" fmla="*/ 637222 w 846000"/>
                <a:gd name="connsiteY121" fmla="*/ 192405 h 677227"/>
                <a:gd name="connsiteX122" fmla="*/ 641985 w 846000"/>
                <a:gd name="connsiteY122" fmla="*/ 193357 h 677227"/>
                <a:gd name="connsiteX123" fmla="*/ 646747 w 846000"/>
                <a:gd name="connsiteY123" fmla="*/ 194310 h 677227"/>
                <a:gd name="connsiteX124" fmla="*/ 651510 w 846000"/>
                <a:gd name="connsiteY124" fmla="*/ 195263 h 677227"/>
                <a:gd name="connsiteX125" fmla="*/ 656272 w 846000"/>
                <a:gd name="connsiteY125" fmla="*/ 195263 h 677227"/>
                <a:gd name="connsiteX126" fmla="*/ 612457 w 846000"/>
                <a:gd name="connsiteY126" fmla="*/ 182880 h 677227"/>
                <a:gd name="connsiteX127" fmla="*/ 616268 w 846000"/>
                <a:gd name="connsiteY127" fmla="*/ 191452 h 677227"/>
                <a:gd name="connsiteX128" fmla="*/ 613410 w 846000"/>
                <a:gd name="connsiteY128" fmla="*/ 210502 h 677227"/>
                <a:gd name="connsiteX129" fmla="*/ 607695 w 846000"/>
                <a:gd name="connsiteY129" fmla="*/ 216218 h 677227"/>
                <a:gd name="connsiteX130" fmla="*/ 602932 w 846000"/>
                <a:gd name="connsiteY130" fmla="*/ 215265 h 677227"/>
                <a:gd name="connsiteX131" fmla="*/ 598170 w 846000"/>
                <a:gd name="connsiteY131" fmla="*/ 214313 h 677227"/>
                <a:gd name="connsiteX132" fmla="*/ 593407 w 846000"/>
                <a:gd name="connsiteY132" fmla="*/ 213360 h 677227"/>
                <a:gd name="connsiteX133" fmla="*/ 588645 w 846000"/>
                <a:gd name="connsiteY133" fmla="*/ 212407 h 677227"/>
                <a:gd name="connsiteX134" fmla="*/ 584835 w 846000"/>
                <a:gd name="connsiteY134" fmla="*/ 204788 h 677227"/>
                <a:gd name="connsiteX135" fmla="*/ 587693 w 846000"/>
                <a:gd name="connsiteY135" fmla="*/ 185738 h 677227"/>
                <a:gd name="connsiteX136" fmla="*/ 593407 w 846000"/>
                <a:gd name="connsiteY136" fmla="*/ 180023 h 677227"/>
                <a:gd name="connsiteX137" fmla="*/ 598170 w 846000"/>
                <a:gd name="connsiteY137" fmla="*/ 180975 h 677227"/>
                <a:gd name="connsiteX138" fmla="*/ 602932 w 846000"/>
                <a:gd name="connsiteY138" fmla="*/ 181927 h 677227"/>
                <a:gd name="connsiteX139" fmla="*/ 607695 w 846000"/>
                <a:gd name="connsiteY139" fmla="*/ 182880 h 677227"/>
                <a:gd name="connsiteX140" fmla="*/ 612457 w 846000"/>
                <a:gd name="connsiteY140" fmla="*/ 182880 h 677227"/>
                <a:gd name="connsiteX141" fmla="*/ 565785 w 846000"/>
                <a:gd name="connsiteY141" fmla="*/ 172402 h 677227"/>
                <a:gd name="connsiteX142" fmla="*/ 570547 w 846000"/>
                <a:gd name="connsiteY142" fmla="*/ 180023 h 677227"/>
                <a:gd name="connsiteX143" fmla="*/ 567690 w 846000"/>
                <a:gd name="connsiteY143" fmla="*/ 199073 h 677227"/>
                <a:gd name="connsiteX144" fmla="*/ 561975 w 846000"/>
                <a:gd name="connsiteY144" fmla="*/ 204788 h 677227"/>
                <a:gd name="connsiteX145" fmla="*/ 557213 w 846000"/>
                <a:gd name="connsiteY145" fmla="*/ 203835 h 677227"/>
                <a:gd name="connsiteX146" fmla="*/ 552450 w 846000"/>
                <a:gd name="connsiteY146" fmla="*/ 202882 h 677227"/>
                <a:gd name="connsiteX147" fmla="*/ 547688 w 846000"/>
                <a:gd name="connsiteY147" fmla="*/ 201930 h 677227"/>
                <a:gd name="connsiteX148" fmla="*/ 542925 w 846000"/>
                <a:gd name="connsiteY148" fmla="*/ 200977 h 677227"/>
                <a:gd name="connsiteX149" fmla="*/ 538163 w 846000"/>
                <a:gd name="connsiteY149" fmla="*/ 193357 h 677227"/>
                <a:gd name="connsiteX150" fmla="*/ 541020 w 846000"/>
                <a:gd name="connsiteY150" fmla="*/ 174307 h 677227"/>
                <a:gd name="connsiteX151" fmla="*/ 547688 w 846000"/>
                <a:gd name="connsiteY151" fmla="*/ 168593 h 677227"/>
                <a:gd name="connsiteX152" fmla="*/ 552450 w 846000"/>
                <a:gd name="connsiteY152" fmla="*/ 169545 h 677227"/>
                <a:gd name="connsiteX153" fmla="*/ 557213 w 846000"/>
                <a:gd name="connsiteY153" fmla="*/ 170498 h 677227"/>
                <a:gd name="connsiteX154" fmla="*/ 561975 w 846000"/>
                <a:gd name="connsiteY154" fmla="*/ 171450 h 677227"/>
                <a:gd name="connsiteX155" fmla="*/ 565785 w 846000"/>
                <a:gd name="connsiteY155" fmla="*/ 172402 h 677227"/>
                <a:gd name="connsiteX156" fmla="*/ 518160 w 846000"/>
                <a:gd name="connsiteY156" fmla="*/ 161925 h 677227"/>
                <a:gd name="connsiteX157" fmla="*/ 522922 w 846000"/>
                <a:gd name="connsiteY157" fmla="*/ 169545 h 677227"/>
                <a:gd name="connsiteX158" fmla="*/ 521017 w 846000"/>
                <a:gd name="connsiteY158" fmla="*/ 188595 h 677227"/>
                <a:gd name="connsiteX159" fmla="*/ 514350 w 846000"/>
                <a:gd name="connsiteY159" fmla="*/ 194310 h 677227"/>
                <a:gd name="connsiteX160" fmla="*/ 509588 w 846000"/>
                <a:gd name="connsiteY160" fmla="*/ 193357 h 677227"/>
                <a:gd name="connsiteX161" fmla="*/ 504825 w 846000"/>
                <a:gd name="connsiteY161" fmla="*/ 192405 h 677227"/>
                <a:gd name="connsiteX162" fmla="*/ 500063 w 846000"/>
                <a:gd name="connsiteY162" fmla="*/ 191452 h 677227"/>
                <a:gd name="connsiteX163" fmla="*/ 495300 w 846000"/>
                <a:gd name="connsiteY163" fmla="*/ 190500 h 677227"/>
                <a:gd name="connsiteX164" fmla="*/ 490538 w 846000"/>
                <a:gd name="connsiteY164" fmla="*/ 182880 h 677227"/>
                <a:gd name="connsiteX165" fmla="*/ 492442 w 846000"/>
                <a:gd name="connsiteY165" fmla="*/ 163830 h 677227"/>
                <a:gd name="connsiteX166" fmla="*/ 499110 w 846000"/>
                <a:gd name="connsiteY166" fmla="*/ 158115 h 677227"/>
                <a:gd name="connsiteX167" fmla="*/ 504825 w 846000"/>
                <a:gd name="connsiteY167" fmla="*/ 159068 h 677227"/>
                <a:gd name="connsiteX168" fmla="*/ 510540 w 846000"/>
                <a:gd name="connsiteY168" fmla="*/ 160020 h 677227"/>
                <a:gd name="connsiteX169" fmla="*/ 516255 w 846000"/>
                <a:gd name="connsiteY169" fmla="*/ 160973 h 677227"/>
                <a:gd name="connsiteX170" fmla="*/ 518160 w 846000"/>
                <a:gd name="connsiteY170" fmla="*/ 161925 h 677227"/>
                <a:gd name="connsiteX171" fmla="*/ 468630 w 846000"/>
                <a:gd name="connsiteY171" fmla="*/ 152400 h 677227"/>
                <a:gd name="connsiteX172" fmla="*/ 473392 w 846000"/>
                <a:gd name="connsiteY172" fmla="*/ 160020 h 677227"/>
                <a:gd name="connsiteX173" fmla="*/ 471488 w 846000"/>
                <a:gd name="connsiteY173" fmla="*/ 179070 h 677227"/>
                <a:gd name="connsiteX174" fmla="*/ 464820 w 846000"/>
                <a:gd name="connsiteY174" fmla="*/ 184785 h 677227"/>
                <a:gd name="connsiteX175" fmla="*/ 459105 w 846000"/>
                <a:gd name="connsiteY175" fmla="*/ 183832 h 677227"/>
                <a:gd name="connsiteX176" fmla="*/ 453390 w 846000"/>
                <a:gd name="connsiteY176" fmla="*/ 182880 h 677227"/>
                <a:gd name="connsiteX177" fmla="*/ 447675 w 846000"/>
                <a:gd name="connsiteY177" fmla="*/ 181927 h 677227"/>
                <a:gd name="connsiteX178" fmla="*/ 441960 w 846000"/>
                <a:gd name="connsiteY178" fmla="*/ 180975 h 677227"/>
                <a:gd name="connsiteX179" fmla="*/ 437197 w 846000"/>
                <a:gd name="connsiteY179" fmla="*/ 173355 h 677227"/>
                <a:gd name="connsiteX180" fmla="*/ 439102 w 846000"/>
                <a:gd name="connsiteY180" fmla="*/ 154305 h 677227"/>
                <a:gd name="connsiteX181" fmla="*/ 445770 w 846000"/>
                <a:gd name="connsiteY181" fmla="*/ 148590 h 677227"/>
                <a:gd name="connsiteX182" fmla="*/ 451485 w 846000"/>
                <a:gd name="connsiteY182" fmla="*/ 149543 h 677227"/>
                <a:gd name="connsiteX183" fmla="*/ 457200 w 846000"/>
                <a:gd name="connsiteY183" fmla="*/ 150495 h 677227"/>
                <a:gd name="connsiteX184" fmla="*/ 462915 w 846000"/>
                <a:gd name="connsiteY184" fmla="*/ 151448 h 677227"/>
                <a:gd name="connsiteX185" fmla="*/ 468630 w 846000"/>
                <a:gd name="connsiteY185" fmla="*/ 152400 h 677227"/>
                <a:gd name="connsiteX186" fmla="*/ 419100 w 846000"/>
                <a:gd name="connsiteY186" fmla="*/ 143827 h 677227"/>
                <a:gd name="connsiteX187" fmla="*/ 423863 w 846000"/>
                <a:gd name="connsiteY187" fmla="*/ 151448 h 677227"/>
                <a:gd name="connsiteX188" fmla="*/ 421957 w 846000"/>
                <a:gd name="connsiteY188" fmla="*/ 170498 h 677227"/>
                <a:gd name="connsiteX189" fmla="*/ 415290 w 846000"/>
                <a:gd name="connsiteY189" fmla="*/ 176213 h 677227"/>
                <a:gd name="connsiteX190" fmla="*/ 409575 w 846000"/>
                <a:gd name="connsiteY190" fmla="*/ 175260 h 677227"/>
                <a:gd name="connsiteX191" fmla="*/ 403860 w 846000"/>
                <a:gd name="connsiteY191" fmla="*/ 174307 h 677227"/>
                <a:gd name="connsiteX192" fmla="*/ 398145 w 846000"/>
                <a:gd name="connsiteY192" fmla="*/ 173355 h 677227"/>
                <a:gd name="connsiteX193" fmla="*/ 392430 w 846000"/>
                <a:gd name="connsiteY193" fmla="*/ 172402 h 677227"/>
                <a:gd name="connsiteX194" fmla="*/ 387667 w 846000"/>
                <a:gd name="connsiteY194" fmla="*/ 164782 h 677227"/>
                <a:gd name="connsiteX195" fmla="*/ 389572 w 846000"/>
                <a:gd name="connsiteY195" fmla="*/ 145733 h 677227"/>
                <a:gd name="connsiteX196" fmla="*/ 396240 w 846000"/>
                <a:gd name="connsiteY196" fmla="*/ 140018 h 677227"/>
                <a:gd name="connsiteX197" fmla="*/ 401955 w 846000"/>
                <a:gd name="connsiteY197" fmla="*/ 140970 h 677227"/>
                <a:gd name="connsiteX198" fmla="*/ 407670 w 846000"/>
                <a:gd name="connsiteY198" fmla="*/ 141923 h 677227"/>
                <a:gd name="connsiteX199" fmla="*/ 413385 w 846000"/>
                <a:gd name="connsiteY199" fmla="*/ 142875 h 677227"/>
                <a:gd name="connsiteX200" fmla="*/ 419100 w 846000"/>
                <a:gd name="connsiteY200" fmla="*/ 143827 h 677227"/>
                <a:gd name="connsiteX201" fmla="*/ 368617 w 846000"/>
                <a:gd name="connsiteY201" fmla="*/ 135255 h 677227"/>
                <a:gd name="connsiteX202" fmla="*/ 373380 w 846000"/>
                <a:gd name="connsiteY202" fmla="*/ 142875 h 677227"/>
                <a:gd name="connsiteX203" fmla="*/ 371475 w 846000"/>
                <a:gd name="connsiteY203" fmla="*/ 161925 h 677227"/>
                <a:gd name="connsiteX204" fmla="*/ 365760 w 846000"/>
                <a:gd name="connsiteY204" fmla="*/ 167640 h 677227"/>
                <a:gd name="connsiteX205" fmla="*/ 360997 w 846000"/>
                <a:gd name="connsiteY205" fmla="*/ 166688 h 677227"/>
                <a:gd name="connsiteX206" fmla="*/ 356235 w 846000"/>
                <a:gd name="connsiteY206" fmla="*/ 165735 h 677227"/>
                <a:gd name="connsiteX207" fmla="*/ 351472 w 846000"/>
                <a:gd name="connsiteY207" fmla="*/ 164782 h 677227"/>
                <a:gd name="connsiteX208" fmla="*/ 346710 w 846000"/>
                <a:gd name="connsiteY208" fmla="*/ 163830 h 677227"/>
                <a:gd name="connsiteX209" fmla="*/ 346710 w 846000"/>
                <a:gd name="connsiteY209" fmla="*/ 163830 h 677227"/>
                <a:gd name="connsiteX210" fmla="*/ 346710 w 846000"/>
                <a:gd name="connsiteY210" fmla="*/ 163830 h 677227"/>
                <a:gd name="connsiteX211" fmla="*/ 346710 w 846000"/>
                <a:gd name="connsiteY211" fmla="*/ 163830 h 677227"/>
                <a:gd name="connsiteX212" fmla="*/ 346710 w 846000"/>
                <a:gd name="connsiteY212" fmla="*/ 163830 h 677227"/>
                <a:gd name="connsiteX213" fmla="*/ 340042 w 846000"/>
                <a:gd name="connsiteY213" fmla="*/ 156210 h 677227"/>
                <a:gd name="connsiteX214" fmla="*/ 340995 w 846000"/>
                <a:gd name="connsiteY214" fmla="*/ 137160 h 677227"/>
                <a:gd name="connsiteX215" fmla="*/ 348615 w 846000"/>
                <a:gd name="connsiteY215" fmla="*/ 131445 h 677227"/>
                <a:gd name="connsiteX216" fmla="*/ 348615 w 846000"/>
                <a:gd name="connsiteY216" fmla="*/ 131445 h 677227"/>
                <a:gd name="connsiteX217" fmla="*/ 348615 w 846000"/>
                <a:gd name="connsiteY217" fmla="*/ 131445 h 677227"/>
                <a:gd name="connsiteX218" fmla="*/ 348615 w 846000"/>
                <a:gd name="connsiteY218" fmla="*/ 131445 h 677227"/>
                <a:gd name="connsiteX219" fmla="*/ 348615 w 846000"/>
                <a:gd name="connsiteY219" fmla="*/ 131445 h 677227"/>
                <a:gd name="connsiteX220" fmla="*/ 353377 w 846000"/>
                <a:gd name="connsiteY220" fmla="*/ 132398 h 677227"/>
                <a:gd name="connsiteX221" fmla="*/ 358140 w 846000"/>
                <a:gd name="connsiteY221" fmla="*/ 133350 h 677227"/>
                <a:gd name="connsiteX222" fmla="*/ 362902 w 846000"/>
                <a:gd name="connsiteY222" fmla="*/ 134302 h 677227"/>
                <a:gd name="connsiteX223" fmla="*/ 368617 w 846000"/>
                <a:gd name="connsiteY223" fmla="*/ 135255 h 677227"/>
                <a:gd name="connsiteX224" fmla="*/ 312420 w 846000"/>
                <a:gd name="connsiteY224" fmla="*/ 124777 h 677227"/>
                <a:gd name="connsiteX225" fmla="*/ 319088 w 846000"/>
                <a:gd name="connsiteY225" fmla="*/ 132398 h 677227"/>
                <a:gd name="connsiteX226" fmla="*/ 318135 w 846000"/>
                <a:gd name="connsiteY226" fmla="*/ 151448 h 677227"/>
                <a:gd name="connsiteX227" fmla="*/ 310515 w 846000"/>
                <a:gd name="connsiteY227" fmla="*/ 157163 h 677227"/>
                <a:gd name="connsiteX228" fmla="*/ 303847 w 846000"/>
                <a:gd name="connsiteY228" fmla="*/ 156210 h 677227"/>
                <a:gd name="connsiteX229" fmla="*/ 297180 w 846000"/>
                <a:gd name="connsiteY229" fmla="*/ 155257 h 677227"/>
                <a:gd name="connsiteX230" fmla="*/ 290513 w 846000"/>
                <a:gd name="connsiteY230" fmla="*/ 154305 h 677227"/>
                <a:gd name="connsiteX231" fmla="*/ 283845 w 846000"/>
                <a:gd name="connsiteY231" fmla="*/ 153352 h 677227"/>
                <a:gd name="connsiteX232" fmla="*/ 277177 w 846000"/>
                <a:gd name="connsiteY232" fmla="*/ 145733 h 677227"/>
                <a:gd name="connsiteX233" fmla="*/ 278130 w 846000"/>
                <a:gd name="connsiteY233" fmla="*/ 126683 h 677227"/>
                <a:gd name="connsiteX234" fmla="*/ 284797 w 846000"/>
                <a:gd name="connsiteY234" fmla="*/ 120968 h 677227"/>
                <a:gd name="connsiteX235" fmla="*/ 291465 w 846000"/>
                <a:gd name="connsiteY235" fmla="*/ 121920 h 677227"/>
                <a:gd name="connsiteX236" fmla="*/ 298132 w 846000"/>
                <a:gd name="connsiteY236" fmla="*/ 122873 h 677227"/>
                <a:gd name="connsiteX237" fmla="*/ 304800 w 846000"/>
                <a:gd name="connsiteY237" fmla="*/ 123825 h 677227"/>
                <a:gd name="connsiteX238" fmla="*/ 312420 w 846000"/>
                <a:gd name="connsiteY238" fmla="*/ 124777 h 677227"/>
                <a:gd name="connsiteX239" fmla="*/ 252413 w 846000"/>
                <a:gd name="connsiteY239" fmla="*/ 114300 h 677227"/>
                <a:gd name="connsiteX240" fmla="*/ 259080 w 846000"/>
                <a:gd name="connsiteY240" fmla="*/ 121920 h 677227"/>
                <a:gd name="connsiteX241" fmla="*/ 258127 w 846000"/>
                <a:gd name="connsiteY241" fmla="*/ 140970 h 677227"/>
                <a:gd name="connsiteX242" fmla="*/ 251460 w 846000"/>
                <a:gd name="connsiteY242" fmla="*/ 146685 h 677227"/>
                <a:gd name="connsiteX243" fmla="*/ 244792 w 846000"/>
                <a:gd name="connsiteY243" fmla="*/ 145733 h 677227"/>
                <a:gd name="connsiteX244" fmla="*/ 239077 w 846000"/>
                <a:gd name="connsiteY244" fmla="*/ 144780 h 677227"/>
                <a:gd name="connsiteX245" fmla="*/ 233363 w 846000"/>
                <a:gd name="connsiteY245" fmla="*/ 143827 h 677227"/>
                <a:gd name="connsiteX246" fmla="*/ 227647 w 846000"/>
                <a:gd name="connsiteY246" fmla="*/ 142875 h 677227"/>
                <a:gd name="connsiteX247" fmla="*/ 221932 w 846000"/>
                <a:gd name="connsiteY247" fmla="*/ 135255 h 677227"/>
                <a:gd name="connsiteX248" fmla="*/ 222885 w 846000"/>
                <a:gd name="connsiteY248" fmla="*/ 116205 h 677227"/>
                <a:gd name="connsiteX249" fmla="*/ 229552 w 846000"/>
                <a:gd name="connsiteY249" fmla="*/ 110490 h 677227"/>
                <a:gd name="connsiteX250" fmla="*/ 235267 w 846000"/>
                <a:gd name="connsiteY250" fmla="*/ 111443 h 677227"/>
                <a:gd name="connsiteX251" fmla="*/ 240982 w 846000"/>
                <a:gd name="connsiteY251" fmla="*/ 112395 h 677227"/>
                <a:gd name="connsiteX252" fmla="*/ 247650 w 846000"/>
                <a:gd name="connsiteY252" fmla="*/ 113348 h 677227"/>
                <a:gd name="connsiteX253" fmla="*/ 252413 w 846000"/>
                <a:gd name="connsiteY253" fmla="*/ 114300 h 677227"/>
                <a:gd name="connsiteX254" fmla="*/ 195263 w 846000"/>
                <a:gd name="connsiteY254" fmla="*/ 102870 h 677227"/>
                <a:gd name="connsiteX255" fmla="*/ 200977 w 846000"/>
                <a:gd name="connsiteY255" fmla="*/ 110490 h 677227"/>
                <a:gd name="connsiteX256" fmla="*/ 200025 w 846000"/>
                <a:gd name="connsiteY256" fmla="*/ 129540 h 677227"/>
                <a:gd name="connsiteX257" fmla="*/ 193357 w 846000"/>
                <a:gd name="connsiteY257" fmla="*/ 135255 h 677227"/>
                <a:gd name="connsiteX258" fmla="*/ 187642 w 846000"/>
                <a:gd name="connsiteY258" fmla="*/ 134302 h 677227"/>
                <a:gd name="connsiteX259" fmla="*/ 181927 w 846000"/>
                <a:gd name="connsiteY259" fmla="*/ 133350 h 677227"/>
                <a:gd name="connsiteX260" fmla="*/ 176213 w 846000"/>
                <a:gd name="connsiteY260" fmla="*/ 132398 h 677227"/>
                <a:gd name="connsiteX261" fmla="*/ 170497 w 846000"/>
                <a:gd name="connsiteY261" fmla="*/ 131445 h 677227"/>
                <a:gd name="connsiteX262" fmla="*/ 164782 w 846000"/>
                <a:gd name="connsiteY262" fmla="*/ 123825 h 677227"/>
                <a:gd name="connsiteX263" fmla="*/ 164782 w 846000"/>
                <a:gd name="connsiteY263" fmla="*/ 104775 h 677227"/>
                <a:gd name="connsiteX264" fmla="*/ 170497 w 846000"/>
                <a:gd name="connsiteY264" fmla="*/ 99060 h 677227"/>
                <a:gd name="connsiteX265" fmla="*/ 176213 w 846000"/>
                <a:gd name="connsiteY265" fmla="*/ 100013 h 677227"/>
                <a:gd name="connsiteX266" fmla="*/ 181927 w 846000"/>
                <a:gd name="connsiteY266" fmla="*/ 100965 h 677227"/>
                <a:gd name="connsiteX267" fmla="*/ 187642 w 846000"/>
                <a:gd name="connsiteY267" fmla="*/ 101918 h 677227"/>
                <a:gd name="connsiteX268" fmla="*/ 195263 w 846000"/>
                <a:gd name="connsiteY268" fmla="*/ 102870 h 677227"/>
                <a:gd name="connsiteX269" fmla="*/ 143827 w 846000"/>
                <a:gd name="connsiteY269" fmla="*/ 91440 h 677227"/>
                <a:gd name="connsiteX270" fmla="*/ 149542 w 846000"/>
                <a:gd name="connsiteY270" fmla="*/ 100013 h 677227"/>
                <a:gd name="connsiteX271" fmla="*/ 149542 w 846000"/>
                <a:gd name="connsiteY271" fmla="*/ 119063 h 677227"/>
                <a:gd name="connsiteX272" fmla="*/ 143827 w 846000"/>
                <a:gd name="connsiteY272" fmla="*/ 124777 h 677227"/>
                <a:gd name="connsiteX273" fmla="*/ 139065 w 846000"/>
                <a:gd name="connsiteY273" fmla="*/ 123825 h 677227"/>
                <a:gd name="connsiteX274" fmla="*/ 134302 w 846000"/>
                <a:gd name="connsiteY274" fmla="*/ 122873 h 677227"/>
                <a:gd name="connsiteX275" fmla="*/ 129540 w 846000"/>
                <a:gd name="connsiteY275" fmla="*/ 121920 h 677227"/>
                <a:gd name="connsiteX276" fmla="*/ 124777 w 846000"/>
                <a:gd name="connsiteY276" fmla="*/ 120968 h 677227"/>
                <a:gd name="connsiteX277" fmla="*/ 120015 w 846000"/>
                <a:gd name="connsiteY277" fmla="*/ 113348 h 677227"/>
                <a:gd name="connsiteX278" fmla="*/ 120015 w 846000"/>
                <a:gd name="connsiteY278" fmla="*/ 94298 h 677227"/>
                <a:gd name="connsiteX279" fmla="*/ 124777 w 846000"/>
                <a:gd name="connsiteY279" fmla="*/ 88583 h 677227"/>
                <a:gd name="connsiteX280" fmla="*/ 129540 w 846000"/>
                <a:gd name="connsiteY280" fmla="*/ 89535 h 677227"/>
                <a:gd name="connsiteX281" fmla="*/ 134302 w 846000"/>
                <a:gd name="connsiteY281" fmla="*/ 90488 h 677227"/>
                <a:gd name="connsiteX282" fmla="*/ 139065 w 846000"/>
                <a:gd name="connsiteY282" fmla="*/ 91440 h 677227"/>
                <a:gd name="connsiteX283" fmla="*/ 143827 w 846000"/>
                <a:gd name="connsiteY283" fmla="*/ 91440 h 677227"/>
                <a:gd name="connsiteX284" fmla="*/ 98107 w 846000"/>
                <a:gd name="connsiteY284" fmla="*/ 80010 h 677227"/>
                <a:gd name="connsiteX285" fmla="*/ 102870 w 846000"/>
                <a:gd name="connsiteY285" fmla="*/ 88583 h 677227"/>
                <a:gd name="connsiteX286" fmla="*/ 102870 w 846000"/>
                <a:gd name="connsiteY286" fmla="*/ 107633 h 677227"/>
                <a:gd name="connsiteX287" fmla="*/ 98107 w 846000"/>
                <a:gd name="connsiteY287" fmla="*/ 113348 h 677227"/>
                <a:gd name="connsiteX288" fmla="*/ 93345 w 846000"/>
                <a:gd name="connsiteY288" fmla="*/ 112395 h 677227"/>
                <a:gd name="connsiteX289" fmla="*/ 88582 w 846000"/>
                <a:gd name="connsiteY289" fmla="*/ 111443 h 677227"/>
                <a:gd name="connsiteX290" fmla="*/ 83820 w 846000"/>
                <a:gd name="connsiteY290" fmla="*/ 110490 h 677227"/>
                <a:gd name="connsiteX291" fmla="*/ 80010 w 846000"/>
                <a:gd name="connsiteY291" fmla="*/ 109538 h 677227"/>
                <a:gd name="connsiteX292" fmla="*/ 75247 w 846000"/>
                <a:gd name="connsiteY292" fmla="*/ 101918 h 677227"/>
                <a:gd name="connsiteX293" fmla="*/ 75247 w 846000"/>
                <a:gd name="connsiteY293" fmla="*/ 82868 h 677227"/>
                <a:gd name="connsiteX294" fmla="*/ 80010 w 846000"/>
                <a:gd name="connsiteY294" fmla="*/ 77152 h 677227"/>
                <a:gd name="connsiteX295" fmla="*/ 83820 w 846000"/>
                <a:gd name="connsiteY295" fmla="*/ 78105 h 677227"/>
                <a:gd name="connsiteX296" fmla="*/ 88582 w 846000"/>
                <a:gd name="connsiteY296" fmla="*/ 79058 h 677227"/>
                <a:gd name="connsiteX297" fmla="*/ 93345 w 846000"/>
                <a:gd name="connsiteY297" fmla="*/ 80010 h 677227"/>
                <a:gd name="connsiteX298" fmla="*/ 98107 w 846000"/>
                <a:gd name="connsiteY298" fmla="*/ 80010 h 677227"/>
                <a:gd name="connsiteX299" fmla="*/ 59055 w 846000"/>
                <a:gd name="connsiteY299" fmla="*/ 67627 h 677227"/>
                <a:gd name="connsiteX300" fmla="*/ 62865 w 846000"/>
                <a:gd name="connsiteY300" fmla="*/ 76200 h 677227"/>
                <a:gd name="connsiteX301" fmla="*/ 62865 w 846000"/>
                <a:gd name="connsiteY301" fmla="*/ 95250 h 677227"/>
                <a:gd name="connsiteX302" fmla="*/ 59055 w 846000"/>
                <a:gd name="connsiteY302" fmla="*/ 100965 h 677227"/>
                <a:gd name="connsiteX303" fmla="*/ 55245 w 846000"/>
                <a:gd name="connsiteY303" fmla="*/ 100013 h 677227"/>
                <a:gd name="connsiteX304" fmla="*/ 51435 w 846000"/>
                <a:gd name="connsiteY304" fmla="*/ 99060 h 677227"/>
                <a:gd name="connsiteX305" fmla="*/ 47625 w 846000"/>
                <a:gd name="connsiteY305" fmla="*/ 98108 h 677227"/>
                <a:gd name="connsiteX306" fmla="*/ 44767 w 846000"/>
                <a:gd name="connsiteY306" fmla="*/ 97155 h 677227"/>
                <a:gd name="connsiteX307" fmla="*/ 40957 w 846000"/>
                <a:gd name="connsiteY307" fmla="*/ 88583 h 677227"/>
                <a:gd name="connsiteX308" fmla="*/ 40957 w 846000"/>
                <a:gd name="connsiteY308" fmla="*/ 69533 h 677227"/>
                <a:gd name="connsiteX309" fmla="*/ 43815 w 846000"/>
                <a:gd name="connsiteY309" fmla="*/ 63818 h 677227"/>
                <a:gd name="connsiteX310" fmla="*/ 46672 w 846000"/>
                <a:gd name="connsiteY310" fmla="*/ 64770 h 677227"/>
                <a:gd name="connsiteX311" fmla="*/ 50482 w 846000"/>
                <a:gd name="connsiteY311" fmla="*/ 65723 h 677227"/>
                <a:gd name="connsiteX312" fmla="*/ 54292 w 846000"/>
                <a:gd name="connsiteY312" fmla="*/ 66675 h 677227"/>
                <a:gd name="connsiteX313" fmla="*/ 59055 w 846000"/>
                <a:gd name="connsiteY313" fmla="*/ 67627 h 677227"/>
                <a:gd name="connsiteX314" fmla="*/ 29527 w 846000"/>
                <a:gd name="connsiteY314" fmla="*/ 54293 h 677227"/>
                <a:gd name="connsiteX315" fmla="*/ 32385 w 846000"/>
                <a:gd name="connsiteY315" fmla="*/ 62865 h 677227"/>
                <a:gd name="connsiteX316" fmla="*/ 32385 w 846000"/>
                <a:gd name="connsiteY316" fmla="*/ 81915 h 677227"/>
                <a:gd name="connsiteX317" fmla="*/ 29527 w 846000"/>
                <a:gd name="connsiteY317" fmla="*/ 86677 h 677227"/>
                <a:gd name="connsiteX318" fmla="*/ 26670 w 846000"/>
                <a:gd name="connsiteY318" fmla="*/ 84773 h 677227"/>
                <a:gd name="connsiteX319" fmla="*/ 23813 w 846000"/>
                <a:gd name="connsiteY319" fmla="*/ 82868 h 677227"/>
                <a:gd name="connsiteX320" fmla="*/ 20955 w 846000"/>
                <a:gd name="connsiteY320" fmla="*/ 80963 h 677227"/>
                <a:gd name="connsiteX321" fmla="*/ 19050 w 846000"/>
                <a:gd name="connsiteY321" fmla="*/ 79058 h 677227"/>
                <a:gd name="connsiteX322" fmla="*/ 16192 w 846000"/>
                <a:gd name="connsiteY322" fmla="*/ 70485 h 677227"/>
                <a:gd name="connsiteX323" fmla="*/ 16192 w 846000"/>
                <a:gd name="connsiteY323" fmla="*/ 51435 h 677227"/>
                <a:gd name="connsiteX324" fmla="*/ 18097 w 846000"/>
                <a:gd name="connsiteY324" fmla="*/ 46673 h 677227"/>
                <a:gd name="connsiteX325" fmla="*/ 20002 w 846000"/>
                <a:gd name="connsiteY325" fmla="*/ 48577 h 677227"/>
                <a:gd name="connsiteX326" fmla="*/ 22860 w 846000"/>
                <a:gd name="connsiteY326" fmla="*/ 50483 h 677227"/>
                <a:gd name="connsiteX327" fmla="*/ 25717 w 846000"/>
                <a:gd name="connsiteY327" fmla="*/ 52388 h 677227"/>
                <a:gd name="connsiteX328" fmla="*/ 29527 w 846000"/>
                <a:gd name="connsiteY328" fmla="*/ 54293 h 677227"/>
                <a:gd name="connsiteX329" fmla="*/ 9525 w 846000"/>
                <a:gd name="connsiteY329" fmla="*/ 40958 h 677227"/>
                <a:gd name="connsiteX330" fmla="*/ 11430 w 846000"/>
                <a:gd name="connsiteY330" fmla="*/ 49530 h 677227"/>
                <a:gd name="connsiteX331" fmla="*/ 11430 w 846000"/>
                <a:gd name="connsiteY331" fmla="*/ 68580 h 677227"/>
                <a:gd name="connsiteX332" fmla="*/ 10477 w 846000"/>
                <a:gd name="connsiteY332" fmla="*/ 73343 h 677227"/>
                <a:gd name="connsiteX333" fmla="*/ 10477 w 846000"/>
                <a:gd name="connsiteY333" fmla="*/ 73343 h 677227"/>
                <a:gd name="connsiteX334" fmla="*/ 8572 w 846000"/>
                <a:gd name="connsiteY334" fmla="*/ 71438 h 677227"/>
                <a:gd name="connsiteX335" fmla="*/ 7620 w 846000"/>
                <a:gd name="connsiteY335" fmla="*/ 69533 h 677227"/>
                <a:gd name="connsiteX336" fmla="*/ 6667 w 846000"/>
                <a:gd name="connsiteY336" fmla="*/ 67627 h 677227"/>
                <a:gd name="connsiteX337" fmla="*/ 5715 w 846000"/>
                <a:gd name="connsiteY337" fmla="*/ 65723 h 677227"/>
                <a:gd name="connsiteX338" fmla="*/ 4763 w 846000"/>
                <a:gd name="connsiteY338" fmla="*/ 57150 h 677227"/>
                <a:gd name="connsiteX339" fmla="*/ 4763 w 846000"/>
                <a:gd name="connsiteY339" fmla="*/ 38100 h 677227"/>
                <a:gd name="connsiteX340" fmla="*/ 5715 w 846000"/>
                <a:gd name="connsiteY340" fmla="*/ 33338 h 677227"/>
                <a:gd name="connsiteX341" fmla="*/ 5715 w 846000"/>
                <a:gd name="connsiteY341" fmla="*/ 33338 h 677227"/>
                <a:gd name="connsiteX342" fmla="*/ 6667 w 846000"/>
                <a:gd name="connsiteY342" fmla="*/ 35243 h 677227"/>
                <a:gd name="connsiteX343" fmla="*/ 7620 w 846000"/>
                <a:gd name="connsiteY343" fmla="*/ 37148 h 677227"/>
                <a:gd name="connsiteX344" fmla="*/ 8572 w 846000"/>
                <a:gd name="connsiteY344" fmla="*/ 39052 h 677227"/>
                <a:gd name="connsiteX345" fmla="*/ 9525 w 846000"/>
                <a:gd name="connsiteY345" fmla="*/ 40958 h 677227"/>
                <a:gd name="connsiteX346" fmla="*/ 0 w 846000"/>
                <a:gd name="connsiteY346" fmla="*/ 18098 h 677227"/>
                <a:gd name="connsiteX347" fmla="*/ 0 w 846000"/>
                <a:gd name="connsiteY347" fmla="*/ 20002 h 677227"/>
                <a:gd name="connsiteX348" fmla="*/ 0 w 846000"/>
                <a:gd name="connsiteY348" fmla="*/ 21908 h 677227"/>
                <a:gd name="connsiteX349" fmla="*/ 0 w 846000"/>
                <a:gd name="connsiteY349" fmla="*/ 23813 h 677227"/>
                <a:gd name="connsiteX350" fmla="*/ 0 w 846000"/>
                <a:gd name="connsiteY350" fmla="*/ 25718 h 677227"/>
                <a:gd name="connsiteX351" fmla="*/ 0 w 846000"/>
                <a:gd name="connsiteY351" fmla="*/ 25718 h 677227"/>
                <a:gd name="connsiteX352" fmla="*/ 0 w 846000"/>
                <a:gd name="connsiteY352" fmla="*/ 25718 h 677227"/>
                <a:gd name="connsiteX353" fmla="*/ 0 w 846000"/>
                <a:gd name="connsiteY353" fmla="*/ 25718 h 677227"/>
                <a:gd name="connsiteX354" fmla="*/ 0 w 846000"/>
                <a:gd name="connsiteY354" fmla="*/ 25718 h 677227"/>
                <a:gd name="connsiteX355" fmla="*/ 952 w 846000"/>
                <a:gd name="connsiteY355" fmla="*/ 34290 h 677227"/>
                <a:gd name="connsiteX356" fmla="*/ 952 w 846000"/>
                <a:gd name="connsiteY356" fmla="*/ 53340 h 677227"/>
                <a:gd name="connsiteX357" fmla="*/ 952 w 846000"/>
                <a:gd name="connsiteY357" fmla="*/ 58102 h 677227"/>
                <a:gd name="connsiteX358" fmla="*/ 952 w 846000"/>
                <a:gd name="connsiteY358" fmla="*/ 58102 h 677227"/>
                <a:gd name="connsiteX359" fmla="*/ 952 w 846000"/>
                <a:gd name="connsiteY359" fmla="*/ 58102 h 677227"/>
                <a:gd name="connsiteX360" fmla="*/ 952 w 846000"/>
                <a:gd name="connsiteY360" fmla="*/ 58102 h 677227"/>
                <a:gd name="connsiteX361" fmla="*/ 952 w 846000"/>
                <a:gd name="connsiteY361" fmla="*/ 58102 h 677227"/>
                <a:gd name="connsiteX362" fmla="*/ 952 w 846000"/>
                <a:gd name="connsiteY362" fmla="*/ 58102 h 677227"/>
                <a:gd name="connsiteX363" fmla="*/ 952 w 846000"/>
                <a:gd name="connsiteY363" fmla="*/ 56198 h 677227"/>
                <a:gd name="connsiteX364" fmla="*/ 952 w 846000"/>
                <a:gd name="connsiteY364" fmla="*/ 54293 h 677227"/>
                <a:gd name="connsiteX365" fmla="*/ 952 w 846000"/>
                <a:gd name="connsiteY365" fmla="*/ 52388 h 677227"/>
                <a:gd name="connsiteX366" fmla="*/ 952 w 846000"/>
                <a:gd name="connsiteY366" fmla="*/ 50483 h 677227"/>
                <a:gd name="connsiteX367" fmla="*/ 0 w 846000"/>
                <a:gd name="connsiteY367" fmla="*/ 18098 h 677227"/>
                <a:gd name="connsiteX368" fmla="*/ 682943 w 846000"/>
                <a:gd name="connsiteY368" fmla="*/ 269557 h 677227"/>
                <a:gd name="connsiteX369" fmla="*/ 704850 w 846000"/>
                <a:gd name="connsiteY369" fmla="*/ 257175 h 677227"/>
                <a:gd name="connsiteX370" fmla="*/ 762000 w 846000"/>
                <a:gd name="connsiteY370" fmla="*/ 281940 h 677227"/>
                <a:gd name="connsiteX371" fmla="*/ 802005 w 846000"/>
                <a:gd name="connsiteY371" fmla="*/ 309563 h 677227"/>
                <a:gd name="connsiteX372" fmla="*/ 824865 w 846000"/>
                <a:gd name="connsiteY372" fmla="*/ 340043 h 677227"/>
                <a:gd name="connsiteX373" fmla="*/ 830580 w 846000"/>
                <a:gd name="connsiteY373" fmla="*/ 373380 h 677227"/>
                <a:gd name="connsiteX374" fmla="*/ 830580 w 846000"/>
                <a:gd name="connsiteY374" fmla="*/ 375285 h 677227"/>
                <a:gd name="connsiteX375" fmla="*/ 830580 w 846000"/>
                <a:gd name="connsiteY375" fmla="*/ 377190 h 677227"/>
                <a:gd name="connsiteX376" fmla="*/ 830580 w 846000"/>
                <a:gd name="connsiteY376" fmla="*/ 379095 h 677227"/>
                <a:gd name="connsiteX377" fmla="*/ 830580 w 846000"/>
                <a:gd name="connsiteY377" fmla="*/ 381000 h 677227"/>
                <a:gd name="connsiteX378" fmla="*/ 777240 w 846000"/>
                <a:gd name="connsiteY378" fmla="*/ 624840 h 677227"/>
                <a:gd name="connsiteX379" fmla="*/ 777240 w 846000"/>
                <a:gd name="connsiteY379" fmla="*/ 622935 h 677227"/>
                <a:gd name="connsiteX380" fmla="*/ 777240 w 846000"/>
                <a:gd name="connsiteY380" fmla="*/ 621030 h 677227"/>
                <a:gd name="connsiteX381" fmla="*/ 777240 w 846000"/>
                <a:gd name="connsiteY381" fmla="*/ 619125 h 677227"/>
                <a:gd name="connsiteX382" fmla="*/ 777240 w 846000"/>
                <a:gd name="connsiteY382" fmla="*/ 617220 h 677227"/>
                <a:gd name="connsiteX383" fmla="*/ 772478 w 846000"/>
                <a:gd name="connsiteY383" fmla="*/ 582930 h 677227"/>
                <a:gd name="connsiteX384" fmla="*/ 751522 w 846000"/>
                <a:gd name="connsiteY384" fmla="*/ 552450 h 677227"/>
                <a:gd name="connsiteX385" fmla="*/ 714375 w 846000"/>
                <a:gd name="connsiteY385" fmla="*/ 523875 h 677227"/>
                <a:gd name="connsiteX386" fmla="*/ 661988 w 846000"/>
                <a:gd name="connsiteY386" fmla="*/ 498157 h 677227"/>
                <a:gd name="connsiteX387" fmla="*/ 647700 w 846000"/>
                <a:gd name="connsiteY387" fmla="*/ 475298 h 677227"/>
                <a:gd name="connsiteX388" fmla="*/ 682943 w 846000"/>
                <a:gd name="connsiteY388" fmla="*/ 269557 h 677227"/>
                <a:gd name="connsiteX389" fmla="*/ 656272 w 846000"/>
                <a:gd name="connsiteY389" fmla="*/ 241935 h 677227"/>
                <a:gd name="connsiteX390" fmla="*/ 665797 w 846000"/>
                <a:gd name="connsiteY390" fmla="*/ 264795 h 677227"/>
                <a:gd name="connsiteX391" fmla="*/ 632460 w 846000"/>
                <a:gd name="connsiteY391" fmla="*/ 469582 h 677227"/>
                <a:gd name="connsiteX392" fmla="*/ 618172 w 846000"/>
                <a:gd name="connsiteY392" fmla="*/ 481965 h 677227"/>
                <a:gd name="connsiteX393" fmla="*/ 563880 w 846000"/>
                <a:gd name="connsiteY393" fmla="*/ 465773 h 677227"/>
                <a:gd name="connsiteX394" fmla="*/ 505777 w 846000"/>
                <a:gd name="connsiteY394" fmla="*/ 451485 h 677227"/>
                <a:gd name="connsiteX395" fmla="*/ 444817 w 846000"/>
                <a:gd name="connsiteY395" fmla="*/ 438150 h 677227"/>
                <a:gd name="connsiteX396" fmla="*/ 382905 w 846000"/>
                <a:gd name="connsiteY396" fmla="*/ 425768 h 677227"/>
                <a:gd name="connsiteX397" fmla="*/ 369570 w 846000"/>
                <a:gd name="connsiteY397" fmla="*/ 406718 h 677227"/>
                <a:gd name="connsiteX398" fmla="*/ 386715 w 846000"/>
                <a:gd name="connsiteY398" fmla="*/ 202882 h 677227"/>
                <a:gd name="connsiteX399" fmla="*/ 403860 w 846000"/>
                <a:gd name="connsiteY399" fmla="*/ 187643 h 677227"/>
                <a:gd name="connsiteX400" fmla="*/ 470535 w 846000"/>
                <a:gd name="connsiteY400" fmla="*/ 200025 h 677227"/>
                <a:gd name="connsiteX401" fmla="*/ 536257 w 846000"/>
                <a:gd name="connsiteY401" fmla="*/ 213360 h 677227"/>
                <a:gd name="connsiteX402" fmla="*/ 599122 w 846000"/>
                <a:gd name="connsiteY402" fmla="*/ 227648 h 677227"/>
                <a:gd name="connsiteX403" fmla="*/ 656272 w 846000"/>
                <a:gd name="connsiteY403" fmla="*/ 241935 h 677227"/>
                <a:gd name="connsiteX404" fmla="*/ 356235 w 846000"/>
                <a:gd name="connsiteY404" fmla="*/ 177165 h 677227"/>
                <a:gd name="connsiteX405" fmla="*/ 369570 w 846000"/>
                <a:gd name="connsiteY405" fmla="*/ 198120 h 677227"/>
                <a:gd name="connsiteX406" fmla="*/ 353377 w 846000"/>
                <a:gd name="connsiteY406" fmla="*/ 401955 h 677227"/>
                <a:gd name="connsiteX407" fmla="*/ 338138 w 846000"/>
                <a:gd name="connsiteY407" fmla="*/ 415290 h 677227"/>
                <a:gd name="connsiteX408" fmla="*/ 335280 w 846000"/>
                <a:gd name="connsiteY408" fmla="*/ 415290 h 677227"/>
                <a:gd name="connsiteX409" fmla="*/ 332422 w 846000"/>
                <a:gd name="connsiteY409" fmla="*/ 415290 h 677227"/>
                <a:gd name="connsiteX410" fmla="*/ 329565 w 846000"/>
                <a:gd name="connsiteY410" fmla="*/ 415290 h 677227"/>
                <a:gd name="connsiteX411" fmla="*/ 326707 w 846000"/>
                <a:gd name="connsiteY411" fmla="*/ 414338 h 677227"/>
                <a:gd name="connsiteX412" fmla="*/ 253365 w 846000"/>
                <a:gd name="connsiteY412" fmla="*/ 400050 h 677227"/>
                <a:gd name="connsiteX413" fmla="*/ 184785 w 846000"/>
                <a:gd name="connsiteY413" fmla="*/ 385763 h 677227"/>
                <a:gd name="connsiteX414" fmla="*/ 123825 w 846000"/>
                <a:gd name="connsiteY414" fmla="*/ 370523 h 677227"/>
                <a:gd name="connsiteX415" fmla="*/ 72390 w 846000"/>
                <a:gd name="connsiteY415" fmla="*/ 354330 h 677227"/>
                <a:gd name="connsiteX416" fmla="*/ 72390 w 846000"/>
                <a:gd name="connsiteY416" fmla="*/ 354330 h 677227"/>
                <a:gd name="connsiteX417" fmla="*/ 72390 w 846000"/>
                <a:gd name="connsiteY417" fmla="*/ 354330 h 677227"/>
                <a:gd name="connsiteX418" fmla="*/ 72390 w 846000"/>
                <a:gd name="connsiteY418" fmla="*/ 354330 h 677227"/>
                <a:gd name="connsiteX419" fmla="*/ 72390 w 846000"/>
                <a:gd name="connsiteY419" fmla="*/ 354330 h 677227"/>
                <a:gd name="connsiteX420" fmla="*/ 61913 w 846000"/>
                <a:gd name="connsiteY420" fmla="*/ 334328 h 677227"/>
                <a:gd name="connsiteX421" fmla="*/ 60960 w 846000"/>
                <a:gd name="connsiteY421" fmla="*/ 132398 h 677227"/>
                <a:gd name="connsiteX422" fmla="*/ 72390 w 846000"/>
                <a:gd name="connsiteY422" fmla="*/ 118110 h 677227"/>
                <a:gd name="connsiteX423" fmla="*/ 72390 w 846000"/>
                <a:gd name="connsiteY423" fmla="*/ 118110 h 677227"/>
                <a:gd name="connsiteX424" fmla="*/ 72390 w 846000"/>
                <a:gd name="connsiteY424" fmla="*/ 118110 h 677227"/>
                <a:gd name="connsiteX425" fmla="*/ 72390 w 846000"/>
                <a:gd name="connsiteY425" fmla="*/ 118110 h 677227"/>
                <a:gd name="connsiteX426" fmla="*/ 72390 w 846000"/>
                <a:gd name="connsiteY426" fmla="*/ 118110 h 677227"/>
                <a:gd name="connsiteX427" fmla="*/ 126682 w 846000"/>
                <a:gd name="connsiteY427" fmla="*/ 133350 h 677227"/>
                <a:gd name="connsiteX428" fmla="*/ 192405 w 846000"/>
                <a:gd name="connsiteY428" fmla="*/ 147638 h 677227"/>
                <a:gd name="connsiteX429" fmla="*/ 265747 w 846000"/>
                <a:gd name="connsiteY429" fmla="*/ 161925 h 677227"/>
                <a:gd name="connsiteX430" fmla="*/ 343852 w 846000"/>
                <a:gd name="connsiteY430" fmla="*/ 176213 h 677227"/>
                <a:gd name="connsiteX431" fmla="*/ 346710 w 846000"/>
                <a:gd name="connsiteY431" fmla="*/ 176213 h 677227"/>
                <a:gd name="connsiteX432" fmla="*/ 349567 w 846000"/>
                <a:gd name="connsiteY432" fmla="*/ 176213 h 677227"/>
                <a:gd name="connsiteX433" fmla="*/ 352425 w 846000"/>
                <a:gd name="connsiteY433" fmla="*/ 176213 h 677227"/>
                <a:gd name="connsiteX434" fmla="*/ 356235 w 846000"/>
                <a:gd name="connsiteY434" fmla="*/ 177165 h 677227"/>
                <a:gd name="connsiteX435" fmla="*/ 952 w 846000"/>
                <a:gd name="connsiteY435" fmla="*/ 61913 h 677227"/>
                <a:gd name="connsiteX436" fmla="*/ 952 w 846000"/>
                <a:gd name="connsiteY436" fmla="*/ 63818 h 677227"/>
                <a:gd name="connsiteX437" fmla="*/ 952 w 846000"/>
                <a:gd name="connsiteY437" fmla="*/ 65723 h 677227"/>
                <a:gd name="connsiteX438" fmla="*/ 952 w 846000"/>
                <a:gd name="connsiteY438" fmla="*/ 67627 h 677227"/>
                <a:gd name="connsiteX439" fmla="*/ 952 w 846000"/>
                <a:gd name="connsiteY439" fmla="*/ 69533 h 677227"/>
                <a:gd name="connsiteX440" fmla="*/ 4763 w 846000"/>
                <a:gd name="connsiteY440" fmla="*/ 79058 h 677227"/>
                <a:gd name="connsiteX441" fmla="*/ 12382 w 846000"/>
                <a:gd name="connsiteY441" fmla="*/ 88583 h 677227"/>
                <a:gd name="connsiteX442" fmla="*/ 24765 w 846000"/>
                <a:gd name="connsiteY442" fmla="*/ 97155 h 677227"/>
                <a:gd name="connsiteX443" fmla="*/ 40957 w 846000"/>
                <a:gd name="connsiteY443" fmla="*/ 105727 h 677227"/>
                <a:gd name="connsiteX444" fmla="*/ 50482 w 846000"/>
                <a:gd name="connsiteY444" fmla="*/ 127635 h 677227"/>
                <a:gd name="connsiteX445" fmla="*/ 52388 w 846000"/>
                <a:gd name="connsiteY445" fmla="*/ 329565 h 677227"/>
                <a:gd name="connsiteX446" fmla="*/ 43815 w 846000"/>
                <a:gd name="connsiteY446" fmla="*/ 340995 h 677227"/>
                <a:gd name="connsiteX447" fmla="*/ 28575 w 846000"/>
                <a:gd name="connsiteY447" fmla="*/ 332423 h 677227"/>
                <a:gd name="connsiteX448" fmla="*/ 17145 w 846000"/>
                <a:gd name="connsiteY448" fmla="*/ 322898 h 677227"/>
                <a:gd name="connsiteX449" fmla="*/ 9525 w 846000"/>
                <a:gd name="connsiteY449" fmla="*/ 313373 h 677227"/>
                <a:gd name="connsiteX450" fmla="*/ 5715 w 846000"/>
                <a:gd name="connsiteY450" fmla="*/ 302895 h 677227"/>
                <a:gd name="connsiteX451" fmla="*/ 5715 w 846000"/>
                <a:gd name="connsiteY451" fmla="*/ 300990 h 677227"/>
                <a:gd name="connsiteX452" fmla="*/ 5715 w 846000"/>
                <a:gd name="connsiteY452" fmla="*/ 299085 h 677227"/>
                <a:gd name="connsiteX453" fmla="*/ 5715 w 846000"/>
                <a:gd name="connsiteY453" fmla="*/ 297180 h 677227"/>
                <a:gd name="connsiteX454" fmla="*/ 5715 w 846000"/>
                <a:gd name="connsiteY454" fmla="*/ 295275 h 677227"/>
                <a:gd name="connsiteX455" fmla="*/ 952 w 846000"/>
                <a:gd name="connsiteY455" fmla="*/ 61913 h 677227"/>
                <a:gd name="connsiteX456" fmla="*/ 774382 w 846000"/>
                <a:gd name="connsiteY456" fmla="*/ 628650 h 677227"/>
                <a:gd name="connsiteX457" fmla="*/ 775335 w 846000"/>
                <a:gd name="connsiteY457" fmla="*/ 625793 h 677227"/>
                <a:gd name="connsiteX458" fmla="*/ 775335 w 846000"/>
                <a:gd name="connsiteY458" fmla="*/ 626745 h 677227"/>
                <a:gd name="connsiteX459" fmla="*/ 775335 w 846000"/>
                <a:gd name="connsiteY459" fmla="*/ 627698 h 677227"/>
                <a:gd name="connsiteX460" fmla="*/ 775335 w 846000"/>
                <a:gd name="connsiteY460" fmla="*/ 628650 h 677227"/>
                <a:gd name="connsiteX461" fmla="*/ 775335 w 846000"/>
                <a:gd name="connsiteY461" fmla="*/ 629603 h 677227"/>
                <a:gd name="connsiteX462" fmla="*/ 774382 w 846000"/>
                <a:gd name="connsiteY462" fmla="*/ 628650 h 677227"/>
                <a:gd name="connsiteX463" fmla="*/ 775335 w 846000"/>
                <a:gd name="connsiteY463" fmla="*/ 631507 h 677227"/>
                <a:gd name="connsiteX464" fmla="*/ 775335 w 846000"/>
                <a:gd name="connsiteY464" fmla="*/ 633413 h 677227"/>
                <a:gd name="connsiteX465" fmla="*/ 775335 w 846000"/>
                <a:gd name="connsiteY465" fmla="*/ 635318 h 677227"/>
                <a:gd name="connsiteX466" fmla="*/ 775335 w 846000"/>
                <a:gd name="connsiteY466" fmla="*/ 637223 h 677227"/>
                <a:gd name="connsiteX467" fmla="*/ 775335 w 846000"/>
                <a:gd name="connsiteY467" fmla="*/ 638175 h 677227"/>
                <a:gd name="connsiteX468" fmla="*/ 769620 w 846000"/>
                <a:gd name="connsiteY468" fmla="*/ 665798 h 677227"/>
                <a:gd name="connsiteX469" fmla="*/ 769620 w 846000"/>
                <a:gd name="connsiteY469" fmla="*/ 665798 h 677227"/>
                <a:gd name="connsiteX470" fmla="*/ 769620 w 846000"/>
                <a:gd name="connsiteY470" fmla="*/ 663893 h 677227"/>
                <a:gd name="connsiteX471" fmla="*/ 769620 w 846000"/>
                <a:gd name="connsiteY471" fmla="*/ 661988 h 677227"/>
                <a:gd name="connsiteX472" fmla="*/ 769620 w 846000"/>
                <a:gd name="connsiteY472" fmla="*/ 660082 h 677227"/>
                <a:gd name="connsiteX473" fmla="*/ 769620 w 846000"/>
                <a:gd name="connsiteY473" fmla="*/ 658178 h 677227"/>
                <a:gd name="connsiteX474" fmla="*/ 769620 w 846000"/>
                <a:gd name="connsiteY474" fmla="*/ 657225 h 677227"/>
                <a:gd name="connsiteX475" fmla="*/ 769620 w 846000"/>
                <a:gd name="connsiteY475" fmla="*/ 656273 h 677227"/>
                <a:gd name="connsiteX476" fmla="*/ 769620 w 846000"/>
                <a:gd name="connsiteY476" fmla="*/ 655320 h 677227"/>
                <a:gd name="connsiteX477" fmla="*/ 769620 w 846000"/>
                <a:gd name="connsiteY477" fmla="*/ 654368 h 677227"/>
                <a:gd name="connsiteX478" fmla="*/ 770572 w 846000"/>
                <a:gd name="connsiteY478" fmla="*/ 644843 h 677227"/>
                <a:gd name="connsiteX479" fmla="*/ 774382 w 846000"/>
                <a:gd name="connsiteY479" fmla="*/ 628650 h 677227"/>
                <a:gd name="connsiteX480" fmla="*/ 774382 w 846000"/>
                <a:gd name="connsiteY480" fmla="*/ 608648 h 677227"/>
                <a:gd name="connsiteX481" fmla="*/ 773430 w 846000"/>
                <a:gd name="connsiteY481" fmla="*/ 618173 h 677227"/>
                <a:gd name="connsiteX482" fmla="*/ 769620 w 846000"/>
                <a:gd name="connsiteY482" fmla="*/ 634365 h 677227"/>
                <a:gd name="connsiteX483" fmla="*/ 768667 w 846000"/>
                <a:gd name="connsiteY483" fmla="*/ 637223 h 677227"/>
                <a:gd name="connsiteX484" fmla="*/ 767715 w 846000"/>
                <a:gd name="connsiteY484" fmla="*/ 636270 h 677227"/>
                <a:gd name="connsiteX485" fmla="*/ 766763 w 846000"/>
                <a:gd name="connsiteY485" fmla="*/ 633413 h 677227"/>
                <a:gd name="connsiteX486" fmla="*/ 765810 w 846000"/>
                <a:gd name="connsiteY486" fmla="*/ 630555 h 677227"/>
                <a:gd name="connsiteX487" fmla="*/ 764857 w 846000"/>
                <a:gd name="connsiteY487" fmla="*/ 627698 h 677227"/>
                <a:gd name="connsiteX488" fmla="*/ 763905 w 846000"/>
                <a:gd name="connsiteY488" fmla="*/ 624840 h 677227"/>
                <a:gd name="connsiteX489" fmla="*/ 763905 w 846000"/>
                <a:gd name="connsiteY489" fmla="*/ 616268 h 677227"/>
                <a:gd name="connsiteX490" fmla="*/ 767715 w 846000"/>
                <a:gd name="connsiteY490" fmla="*/ 600075 h 677227"/>
                <a:gd name="connsiteX491" fmla="*/ 770572 w 846000"/>
                <a:gd name="connsiteY491" fmla="*/ 597218 h 677227"/>
                <a:gd name="connsiteX492" fmla="*/ 770572 w 846000"/>
                <a:gd name="connsiteY492" fmla="*/ 597218 h 677227"/>
                <a:gd name="connsiteX493" fmla="*/ 771525 w 846000"/>
                <a:gd name="connsiteY493" fmla="*/ 600075 h 677227"/>
                <a:gd name="connsiteX494" fmla="*/ 772478 w 846000"/>
                <a:gd name="connsiteY494" fmla="*/ 602932 h 677227"/>
                <a:gd name="connsiteX495" fmla="*/ 773430 w 846000"/>
                <a:gd name="connsiteY495" fmla="*/ 605790 h 677227"/>
                <a:gd name="connsiteX496" fmla="*/ 774382 w 846000"/>
                <a:gd name="connsiteY496" fmla="*/ 608648 h 677227"/>
                <a:gd name="connsiteX497" fmla="*/ 762953 w 846000"/>
                <a:gd name="connsiteY497" fmla="*/ 580073 h 677227"/>
                <a:gd name="connsiteX498" fmla="*/ 763905 w 846000"/>
                <a:gd name="connsiteY498" fmla="*/ 588645 h 677227"/>
                <a:gd name="connsiteX499" fmla="*/ 760095 w 846000"/>
                <a:gd name="connsiteY499" fmla="*/ 604838 h 677227"/>
                <a:gd name="connsiteX500" fmla="*/ 757238 w 846000"/>
                <a:gd name="connsiteY500" fmla="*/ 607695 h 677227"/>
                <a:gd name="connsiteX501" fmla="*/ 755332 w 846000"/>
                <a:gd name="connsiteY501" fmla="*/ 604838 h 677227"/>
                <a:gd name="connsiteX502" fmla="*/ 753428 w 846000"/>
                <a:gd name="connsiteY502" fmla="*/ 601980 h 677227"/>
                <a:gd name="connsiteX503" fmla="*/ 751522 w 846000"/>
                <a:gd name="connsiteY503" fmla="*/ 599123 h 677227"/>
                <a:gd name="connsiteX504" fmla="*/ 748665 w 846000"/>
                <a:gd name="connsiteY504" fmla="*/ 596265 h 677227"/>
                <a:gd name="connsiteX505" fmla="*/ 746760 w 846000"/>
                <a:gd name="connsiteY505" fmla="*/ 587693 h 677227"/>
                <a:gd name="connsiteX506" fmla="*/ 750570 w 846000"/>
                <a:gd name="connsiteY506" fmla="*/ 571500 h 677227"/>
                <a:gd name="connsiteX507" fmla="*/ 754380 w 846000"/>
                <a:gd name="connsiteY507" fmla="*/ 568643 h 677227"/>
                <a:gd name="connsiteX508" fmla="*/ 757238 w 846000"/>
                <a:gd name="connsiteY508" fmla="*/ 571500 h 677227"/>
                <a:gd name="connsiteX509" fmla="*/ 759142 w 846000"/>
                <a:gd name="connsiteY509" fmla="*/ 574357 h 677227"/>
                <a:gd name="connsiteX510" fmla="*/ 761047 w 846000"/>
                <a:gd name="connsiteY510" fmla="*/ 577215 h 677227"/>
                <a:gd name="connsiteX511" fmla="*/ 762953 w 846000"/>
                <a:gd name="connsiteY511" fmla="*/ 580073 h 677227"/>
                <a:gd name="connsiteX512" fmla="*/ 738188 w 846000"/>
                <a:gd name="connsiteY512" fmla="*/ 554355 h 677227"/>
                <a:gd name="connsiteX513" fmla="*/ 740093 w 846000"/>
                <a:gd name="connsiteY513" fmla="*/ 562928 h 677227"/>
                <a:gd name="connsiteX514" fmla="*/ 737235 w 846000"/>
                <a:gd name="connsiteY514" fmla="*/ 579120 h 677227"/>
                <a:gd name="connsiteX515" fmla="*/ 732472 w 846000"/>
                <a:gd name="connsiteY515" fmla="*/ 581978 h 677227"/>
                <a:gd name="connsiteX516" fmla="*/ 728663 w 846000"/>
                <a:gd name="connsiteY516" fmla="*/ 579120 h 677227"/>
                <a:gd name="connsiteX517" fmla="*/ 724852 w 846000"/>
                <a:gd name="connsiteY517" fmla="*/ 576263 h 677227"/>
                <a:gd name="connsiteX518" fmla="*/ 721043 w 846000"/>
                <a:gd name="connsiteY518" fmla="*/ 573405 h 677227"/>
                <a:gd name="connsiteX519" fmla="*/ 717232 w 846000"/>
                <a:gd name="connsiteY519" fmla="*/ 570548 h 677227"/>
                <a:gd name="connsiteX520" fmla="*/ 714375 w 846000"/>
                <a:gd name="connsiteY520" fmla="*/ 561975 h 677227"/>
                <a:gd name="connsiteX521" fmla="*/ 717232 w 846000"/>
                <a:gd name="connsiteY521" fmla="*/ 545782 h 677227"/>
                <a:gd name="connsiteX522" fmla="*/ 722947 w 846000"/>
                <a:gd name="connsiteY522" fmla="*/ 542925 h 677227"/>
                <a:gd name="connsiteX523" fmla="*/ 726757 w 846000"/>
                <a:gd name="connsiteY523" fmla="*/ 545782 h 677227"/>
                <a:gd name="connsiteX524" fmla="*/ 730568 w 846000"/>
                <a:gd name="connsiteY524" fmla="*/ 548640 h 677227"/>
                <a:gd name="connsiteX525" fmla="*/ 734377 w 846000"/>
                <a:gd name="connsiteY525" fmla="*/ 551498 h 677227"/>
                <a:gd name="connsiteX526" fmla="*/ 738188 w 846000"/>
                <a:gd name="connsiteY526" fmla="*/ 554355 h 677227"/>
                <a:gd name="connsiteX527" fmla="*/ 701993 w 846000"/>
                <a:gd name="connsiteY527" fmla="*/ 529590 h 677227"/>
                <a:gd name="connsiteX528" fmla="*/ 705802 w 846000"/>
                <a:gd name="connsiteY528" fmla="*/ 538163 h 677227"/>
                <a:gd name="connsiteX529" fmla="*/ 702945 w 846000"/>
                <a:gd name="connsiteY529" fmla="*/ 554355 h 677227"/>
                <a:gd name="connsiteX530" fmla="*/ 697230 w 846000"/>
                <a:gd name="connsiteY530" fmla="*/ 557213 h 677227"/>
                <a:gd name="connsiteX531" fmla="*/ 692468 w 846000"/>
                <a:gd name="connsiteY531" fmla="*/ 554355 h 677227"/>
                <a:gd name="connsiteX532" fmla="*/ 687705 w 846000"/>
                <a:gd name="connsiteY532" fmla="*/ 551498 h 677227"/>
                <a:gd name="connsiteX533" fmla="*/ 682943 w 846000"/>
                <a:gd name="connsiteY533" fmla="*/ 548640 h 677227"/>
                <a:gd name="connsiteX534" fmla="*/ 678180 w 846000"/>
                <a:gd name="connsiteY534" fmla="*/ 545782 h 677227"/>
                <a:gd name="connsiteX535" fmla="*/ 673418 w 846000"/>
                <a:gd name="connsiteY535" fmla="*/ 537210 h 677227"/>
                <a:gd name="connsiteX536" fmla="*/ 676275 w 846000"/>
                <a:gd name="connsiteY536" fmla="*/ 521018 h 677227"/>
                <a:gd name="connsiteX537" fmla="*/ 682943 w 846000"/>
                <a:gd name="connsiteY537" fmla="*/ 518160 h 677227"/>
                <a:gd name="connsiteX538" fmla="*/ 687705 w 846000"/>
                <a:gd name="connsiteY538" fmla="*/ 521018 h 677227"/>
                <a:gd name="connsiteX539" fmla="*/ 692468 w 846000"/>
                <a:gd name="connsiteY539" fmla="*/ 523875 h 677227"/>
                <a:gd name="connsiteX540" fmla="*/ 697230 w 846000"/>
                <a:gd name="connsiteY540" fmla="*/ 526732 h 677227"/>
                <a:gd name="connsiteX541" fmla="*/ 701993 w 846000"/>
                <a:gd name="connsiteY541" fmla="*/ 529590 h 677227"/>
                <a:gd name="connsiteX542" fmla="*/ 652463 w 846000"/>
                <a:gd name="connsiteY542" fmla="*/ 507682 h 677227"/>
                <a:gd name="connsiteX543" fmla="*/ 657225 w 846000"/>
                <a:gd name="connsiteY543" fmla="*/ 516255 h 677227"/>
                <a:gd name="connsiteX544" fmla="*/ 654368 w 846000"/>
                <a:gd name="connsiteY544" fmla="*/ 532448 h 677227"/>
                <a:gd name="connsiteX545" fmla="*/ 647700 w 846000"/>
                <a:gd name="connsiteY545" fmla="*/ 535305 h 677227"/>
                <a:gd name="connsiteX546" fmla="*/ 643890 w 846000"/>
                <a:gd name="connsiteY546" fmla="*/ 533400 h 677227"/>
                <a:gd name="connsiteX547" fmla="*/ 639127 w 846000"/>
                <a:gd name="connsiteY547" fmla="*/ 531495 h 677227"/>
                <a:gd name="connsiteX548" fmla="*/ 634365 w 846000"/>
                <a:gd name="connsiteY548" fmla="*/ 529590 h 677227"/>
                <a:gd name="connsiteX549" fmla="*/ 629602 w 846000"/>
                <a:gd name="connsiteY549" fmla="*/ 527685 h 677227"/>
                <a:gd name="connsiteX550" fmla="*/ 628650 w 846000"/>
                <a:gd name="connsiteY550" fmla="*/ 527685 h 677227"/>
                <a:gd name="connsiteX551" fmla="*/ 627697 w 846000"/>
                <a:gd name="connsiteY551" fmla="*/ 527685 h 677227"/>
                <a:gd name="connsiteX552" fmla="*/ 626745 w 846000"/>
                <a:gd name="connsiteY552" fmla="*/ 527685 h 677227"/>
                <a:gd name="connsiteX553" fmla="*/ 625793 w 846000"/>
                <a:gd name="connsiteY553" fmla="*/ 527685 h 677227"/>
                <a:gd name="connsiteX554" fmla="*/ 622935 w 846000"/>
                <a:gd name="connsiteY554" fmla="*/ 520065 h 677227"/>
                <a:gd name="connsiteX555" fmla="*/ 625793 w 846000"/>
                <a:gd name="connsiteY555" fmla="*/ 503873 h 677227"/>
                <a:gd name="connsiteX556" fmla="*/ 630555 w 846000"/>
                <a:gd name="connsiteY556" fmla="*/ 499110 h 677227"/>
                <a:gd name="connsiteX557" fmla="*/ 631507 w 846000"/>
                <a:gd name="connsiteY557" fmla="*/ 499110 h 677227"/>
                <a:gd name="connsiteX558" fmla="*/ 632460 w 846000"/>
                <a:gd name="connsiteY558" fmla="*/ 499110 h 677227"/>
                <a:gd name="connsiteX559" fmla="*/ 633413 w 846000"/>
                <a:gd name="connsiteY559" fmla="*/ 499110 h 677227"/>
                <a:gd name="connsiteX560" fmla="*/ 634365 w 846000"/>
                <a:gd name="connsiteY560" fmla="*/ 499110 h 677227"/>
                <a:gd name="connsiteX561" fmla="*/ 639127 w 846000"/>
                <a:gd name="connsiteY561" fmla="*/ 501015 h 677227"/>
                <a:gd name="connsiteX562" fmla="*/ 643890 w 846000"/>
                <a:gd name="connsiteY562" fmla="*/ 502920 h 677227"/>
                <a:gd name="connsiteX563" fmla="*/ 648652 w 846000"/>
                <a:gd name="connsiteY563" fmla="*/ 504825 h 677227"/>
                <a:gd name="connsiteX564" fmla="*/ 652463 w 846000"/>
                <a:gd name="connsiteY564" fmla="*/ 507682 h 677227"/>
                <a:gd name="connsiteX565" fmla="*/ 608647 w 846000"/>
                <a:gd name="connsiteY565" fmla="*/ 492443 h 677227"/>
                <a:gd name="connsiteX566" fmla="*/ 612457 w 846000"/>
                <a:gd name="connsiteY566" fmla="*/ 500063 h 677227"/>
                <a:gd name="connsiteX567" fmla="*/ 609600 w 846000"/>
                <a:gd name="connsiteY567" fmla="*/ 516255 h 677227"/>
                <a:gd name="connsiteX568" fmla="*/ 604838 w 846000"/>
                <a:gd name="connsiteY568" fmla="*/ 521018 h 677227"/>
                <a:gd name="connsiteX569" fmla="*/ 601027 w 846000"/>
                <a:gd name="connsiteY569" fmla="*/ 520065 h 677227"/>
                <a:gd name="connsiteX570" fmla="*/ 597218 w 846000"/>
                <a:gd name="connsiteY570" fmla="*/ 519113 h 677227"/>
                <a:gd name="connsiteX571" fmla="*/ 593407 w 846000"/>
                <a:gd name="connsiteY571" fmla="*/ 518160 h 677227"/>
                <a:gd name="connsiteX572" fmla="*/ 589597 w 846000"/>
                <a:gd name="connsiteY572" fmla="*/ 517207 h 677227"/>
                <a:gd name="connsiteX573" fmla="*/ 585788 w 846000"/>
                <a:gd name="connsiteY573" fmla="*/ 510540 h 677227"/>
                <a:gd name="connsiteX574" fmla="*/ 588645 w 846000"/>
                <a:gd name="connsiteY574" fmla="*/ 494348 h 677227"/>
                <a:gd name="connsiteX575" fmla="*/ 594360 w 846000"/>
                <a:gd name="connsiteY575" fmla="*/ 489585 h 677227"/>
                <a:gd name="connsiteX576" fmla="*/ 598170 w 846000"/>
                <a:gd name="connsiteY576" fmla="*/ 490538 h 677227"/>
                <a:gd name="connsiteX577" fmla="*/ 601980 w 846000"/>
                <a:gd name="connsiteY577" fmla="*/ 491490 h 677227"/>
                <a:gd name="connsiteX578" fmla="*/ 605790 w 846000"/>
                <a:gd name="connsiteY578" fmla="*/ 492443 h 677227"/>
                <a:gd name="connsiteX579" fmla="*/ 608647 w 846000"/>
                <a:gd name="connsiteY579" fmla="*/ 492443 h 677227"/>
                <a:gd name="connsiteX580" fmla="*/ 568643 w 846000"/>
                <a:gd name="connsiteY580" fmla="*/ 480060 h 677227"/>
                <a:gd name="connsiteX581" fmla="*/ 572452 w 846000"/>
                <a:gd name="connsiteY581" fmla="*/ 486728 h 677227"/>
                <a:gd name="connsiteX582" fmla="*/ 570547 w 846000"/>
                <a:gd name="connsiteY582" fmla="*/ 503873 h 677227"/>
                <a:gd name="connsiteX583" fmla="*/ 564832 w 846000"/>
                <a:gd name="connsiteY583" fmla="*/ 508635 h 677227"/>
                <a:gd name="connsiteX584" fmla="*/ 560070 w 846000"/>
                <a:gd name="connsiteY584" fmla="*/ 507682 h 677227"/>
                <a:gd name="connsiteX585" fmla="*/ 555307 w 846000"/>
                <a:gd name="connsiteY585" fmla="*/ 506730 h 677227"/>
                <a:gd name="connsiteX586" fmla="*/ 550545 w 846000"/>
                <a:gd name="connsiteY586" fmla="*/ 505778 h 677227"/>
                <a:gd name="connsiteX587" fmla="*/ 545782 w 846000"/>
                <a:gd name="connsiteY587" fmla="*/ 504825 h 677227"/>
                <a:gd name="connsiteX588" fmla="*/ 541972 w 846000"/>
                <a:gd name="connsiteY588" fmla="*/ 498157 h 677227"/>
                <a:gd name="connsiteX589" fmla="*/ 543877 w 846000"/>
                <a:gd name="connsiteY589" fmla="*/ 481965 h 677227"/>
                <a:gd name="connsiteX590" fmla="*/ 549593 w 846000"/>
                <a:gd name="connsiteY590" fmla="*/ 477203 h 677227"/>
                <a:gd name="connsiteX591" fmla="*/ 554355 w 846000"/>
                <a:gd name="connsiteY591" fmla="*/ 478155 h 677227"/>
                <a:gd name="connsiteX592" fmla="*/ 559118 w 846000"/>
                <a:gd name="connsiteY592" fmla="*/ 479107 h 677227"/>
                <a:gd name="connsiteX593" fmla="*/ 563880 w 846000"/>
                <a:gd name="connsiteY593" fmla="*/ 480060 h 677227"/>
                <a:gd name="connsiteX594" fmla="*/ 568643 w 846000"/>
                <a:gd name="connsiteY594" fmla="*/ 480060 h 677227"/>
                <a:gd name="connsiteX595" fmla="*/ 526732 w 846000"/>
                <a:gd name="connsiteY595" fmla="*/ 468630 h 677227"/>
                <a:gd name="connsiteX596" fmla="*/ 530543 w 846000"/>
                <a:gd name="connsiteY596" fmla="*/ 475298 h 677227"/>
                <a:gd name="connsiteX597" fmla="*/ 528638 w 846000"/>
                <a:gd name="connsiteY597" fmla="*/ 491490 h 677227"/>
                <a:gd name="connsiteX598" fmla="*/ 522922 w 846000"/>
                <a:gd name="connsiteY598" fmla="*/ 496253 h 677227"/>
                <a:gd name="connsiteX599" fmla="*/ 518160 w 846000"/>
                <a:gd name="connsiteY599" fmla="*/ 495300 h 677227"/>
                <a:gd name="connsiteX600" fmla="*/ 513397 w 846000"/>
                <a:gd name="connsiteY600" fmla="*/ 494348 h 677227"/>
                <a:gd name="connsiteX601" fmla="*/ 508635 w 846000"/>
                <a:gd name="connsiteY601" fmla="*/ 493395 h 677227"/>
                <a:gd name="connsiteX602" fmla="*/ 503872 w 846000"/>
                <a:gd name="connsiteY602" fmla="*/ 492443 h 677227"/>
                <a:gd name="connsiteX603" fmla="*/ 500063 w 846000"/>
                <a:gd name="connsiteY603" fmla="*/ 485775 h 677227"/>
                <a:gd name="connsiteX604" fmla="*/ 501967 w 846000"/>
                <a:gd name="connsiteY604" fmla="*/ 469582 h 677227"/>
                <a:gd name="connsiteX605" fmla="*/ 507682 w 846000"/>
                <a:gd name="connsiteY605" fmla="*/ 464820 h 677227"/>
                <a:gd name="connsiteX606" fmla="*/ 512445 w 846000"/>
                <a:gd name="connsiteY606" fmla="*/ 465773 h 677227"/>
                <a:gd name="connsiteX607" fmla="*/ 517207 w 846000"/>
                <a:gd name="connsiteY607" fmla="*/ 466725 h 677227"/>
                <a:gd name="connsiteX608" fmla="*/ 521970 w 846000"/>
                <a:gd name="connsiteY608" fmla="*/ 467678 h 677227"/>
                <a:gd name="connsiteX609" fmla="*/ 526732 w 846000"/>
                <a:gd name="connsiteY609" fmla="*/ 468630 h 677227"/>
                <a:gd name="connsiteX610" fmla="*/ 482917 w 846000"/>
                <a:gd name="connsiteY610" fmla="*/ 459105 h 677227"/>
                <a:gd name="connsiteX611" fmla="*/ 487680 w 846000"/>
                <a:gd name="connsiteY611" fmla="*/ 465773 h 677227"/>
                <a:gd name="connsiteX612" fmla="*/ 485775 w 846000"/>
                <a:gd name="connsiteY612" fmla="*/ 481965 h 677227"/>
                <a:gd name="connsiteX613" fmla="*/ 480060 w 846000"/>
                <a:gd name="connsiteY613" fmla="*/ 486728 h 677227"/>
                <a:gd name="connsiteX614" fmla="*/ 475297 w 846000"/>
                <a:gd name="connsiteY614" fmla="*/ 485775 h 677227"/>
                <a:gd name="connsiteX615" fmla="*/ 470535 w 846000"/>
                <a:gd name="connsiteY615" fmla="*/ 484823 h 677227"/>
                <a:gd name="connsiteX616" fmla="*/ 465772 w 846000"/>
                <a:gd name="connsiteY616" fmla="*/ 483870 h 677227"/>
                <a:gd name="connsiteX617" fmla="*/ 461010 w 846000"/>
                <a:gd name="connsiteY617" fmla="*/ 482918 h 677227"/>
                <a:gd name="connsiteX618" fmla="*/ 456247 w 846000"/>
                <a:gd name="connsiteY618" fmla="*/ 476250 h 677227"/>
                <a:gd name="connsiteX619" fmla="*/ 458152 w 846000"/>
                <a:gd name="connsiteY619" fmla="*/ 460057 h 677227"/>
                <a:gd name="connsiteX620" fmla="*/ 463867 w 846000"/>
                <a:gd name="connsiteY620" fmla="*/ 455295 h 677227"/>
                <a:gd name="connsiteX621" fmla="*/ 468630 w 846000"/>
                <a:gd name="connsiteY621" fmla="*/ 456248 h 677227"/>
                <a:gd name="connsiteX622" fmla="*/ 473392 w 846000"/>
                <a:gd name="connsiteY622" fmla="*/ 457200 h 677227"/>
                <a:gd name="connsiteX623" fmla="*/ 478155 w 846000"/>
                <a:gd name="connsiteY623" fmla="*/ 458153 h 677227"/>
                <a:gd name="connsiteX624" fmla="*/ 482917 w 846000"/>
                <a:gd name="connsiteY624" fmla="*/ 459105 h 677227"/>
                <a:gd name="connsiteX625" fmla="*/ 437197 w 846000"/>
                <a:gd name="connsiteY625" fmla="*/ 448628 h 677227"/>
                <a:gd name="connsiteX626" fmla="*/ 441960 w 846000"/>
                <a:gd name="connsiteY626" fmla="*/ 455295 h 677227"/>
                <a:gd name="connsiteX627" fmla="*/ 440055 w 846000"/>
                <a:gd name="connsiteY627" fmla="*/ 471488 h 677227"/>
                <a:gd name="connsiteX628" fmla="*/ 434340 w 846000"/>
                <a:gd name="connsiteY628" fmla="*/ 476250 h 677227"/>
                <a:gd name="connsiteX629" fmla="*/ 429577 w 846000"/>
                <a:gd name="connsiteY629" fmla="*/ 475298 h 677227"/>
                <a:gd name="connsiteX630" fmla="*/ 424815 w 846000"/>
                <a:gd name="connsiteY630" fmla="*/ 474345 h 677227"/>
                <a:gd name="connsiteX631" fmla="*/ 420052 w 846000"/>
                <a:gd name="connsiteY631" fmla="*/ 473393 h 677227"/>
                <a:gd name="connsiteX632" fmla="*/ 415290 w 846000"/>
                <a:gd name="connsiteY632" fmla="*/ 472440 h 677227"/>
                <a:gd name="connsiteX633" fmla="*/ 410527 w 846000"/>
                <a:gd name="connsiteY633" fmla="*/ 465773 h 677227"/>
                <a:gd name="connsiteX634" fmla="*/ 412432 w 846000"/>
                <a:gd name="connsiteY634" fmla="*/ 449580 h 677227"/>
                <a:gd name="connsiteX635" fmla="*/ 418147 w 846000"/>
                <a:gd name="connsiteY635" fmla="*/ 444818 h 677227"/>
                <a:gd name="connsiteX636" fmla="*/ 422910 w 846000"/>
                <a:gd name="connsiteY636" fmla="*/ 445770 h 677227"/>
                <a:gd name="connsiteX637" fmla="*/ 427672 w 846000"/>
                <a:gd name="connsiteY637" fmla="*/ 446723 h 677227"/>
                <a:gd name="connsiteX638" fmla="*/ 432435 w 846000"/>
                <a:gd name="connsiteY638" fmla="*/ 447675 h 677227"/>
                <a:gd name="connsiteX639" fmla="*/ 437197 w 846000"/>
                <a:gd name="connsiteY639" fmla="*/ 448628 h 677227"/>
                <a:gd name="connsiteX640" fmla="*/ 391477 w 846000"/>
                <a:gd name="connsiteY640" fmla="*/ 439103 h 677227"/>
                <a:gd name="connsiteX641" fmla="*/ 396240 w 846000"/>
                <a:gd name="connsiteY641" fmla="*/ 445770 h 677227"/>
                <a:gd name="connsiteX642" fmla="*/ 394335 w 846000"/>
                <a:gd name="connsiteY642" fmla="*/ 461963 h 677227"/>
                <a:gd name="connsiteX643" fmla="*/ 388620 w 846000"/>
                <a:gd name="connsiteY643" fmla="*/ 466725 h 677227"/>
                <a:gd name="connsiteX644" fmla="*/ 383857 w 846000"/>
                <a:gd name="connsiteY644" fmla="*/ 465773 h 677227"/>
                <a:gd name="connsiteX645" fmla="*/ 379095 w 846000"/>
                <a:gd name="connsiteY645" fmla="*/ 464820 h 677227"/>
                <a:gd name="connsiteX646" fmla="*/ 374332 w 846000"/>
                <a:gd name="connsiteY646" fmla="*/ 463868 h 677227"/>
                <a:gd name="connsiteX647" fmla="*/ 369570 w 846000"/>
                <a:gd name="connsiteY647" fmla="*/ 462915 h 677227"/>
                <a:gd name="connsiteX648" fmla="*/ 364807 w 846000"/>
                <a:gd name="connsiteY648" fmla="*/ 456248 h 677227"/>
                <a:gd name="connsiteX649" fmla="*/ 365760 w 846000"/>
                <a:gd name="connsiteY649" fmla="*/ 440055 h 677227"/>
                <a:gd name="connsiteX650" fmla="*/ 371475 w 846000"/>
                <a:gd name="connsiteY650" fmla="*/ 435293 h 677227"/>
                <a:gd name="connsiteX651" fmla="*/ 376238 w 846000"/>
                <a:gd name="connsiteY651" fmla="*/ 436245 h 677227"/>
                <a:gd name="connsiteX652" fmla="*/ 381000 w 846000"/>
                <a:gd name="connsiteY652" fmla="*/ 437198 h 677227"/>
                <a:gd name="connsiteX653" fmla="*/ 385763 w 846000"/>
                <a:gd name="connsiteY653" fmla="*/ 438150 h 677227"/>
                <a:gd name="connsiteX654" fmla="*/ 391477 w 846000"/>
                <a:gd name="connsiteY654" fmla="*/ 439103 h 677227"/>
                <a:gd name="connsiteX655" fmla="*/ 345757 w 846000"/>
                <a:gd name="connsiteY655" fmla="*/ 430530 h 677227"/>
                <a:gd name="connsiteX656" fmla="*/ 350520 w 846000"/>
                <a:gd name="connsiteY656" fmla="*/ 437198 h 677227"/>
                <a:gd name="connsiteX657" fmla="*/ 349567 w 846000"/>
                <a:gd name="connsiteY657" fmla="*/ 453390 h 677227"/>
                <a:gd name="connsiteX658" fmla="*/ 343852 w 846000"/>
                <a:gd name="connsiteY658" fmla="*/ 458153 h 677227"/>
                <a:gd name="connsiteX659" fmla="*/ 339090 w 846000"/>
                <a:gd name="connsiteY659" fmla="*/ 457200 h 677227"/>
                <a:gd name="connsiteX660" fmla="*/ 334327 w 846000"/>
                <a:gd name="connsiteY660" fmla="*/ 456248 h 677227"/>
                <a:gd name="connsiteX661" fmla="*/ 329565 w 846000"/>
                <a:gd name="connsiteY661" fmla="*/ 455295 h 677227"/>
                <a:gd name="connsiteX662" fmla="*/ 324802 w 846000"/>
                <a:gd name="connsiteY662" fmla="*/ 454343 h 677227"/>
                <a:gd name="connsiteX663" fmla="*/ 324802 w 846000"/>
                <a:gd name="connsiteY663" fmla="*/ 454343 h 677227"/>
                <a:gd name="connsiteX664" fmla="*/ 324802 w 846000"/>
                <a:gd name="connsiteY664" fmla="*/ 454343 h 677227"/>
                <a:gd name="connsiteX665" fmla="*/ 324802 w 846000"/>
                <a:gd name="connsiteY665" fmla="*/ 454343 h 677227"/>
                <a:gd name="connsiteX666" fmla="*/ 324802 w 846000"/>
                <a:gd name="connsiteY666" fmla="*/ 454343 h 677227"/>
                <a:gd name="connsiteX667" fmla="*/ 319088 w 846000"/>
                <a:gd name="connsiteY667" fmla="*/ 447675 h 677227"/>
                <a:gd name="connsiteX668" fmla="*/ 320040 w 846000"/>
                <a:gd name="connsiteY668" fmla="*/ 431482 h 677227"/>
                <a:gd name="connsiteX669" fmla="*/ 326707 w 846000"/>
                <a:gd name="connsiteY669" fmla="*/ 426720 h 677227"/>
                <a:gd name="connsiteX670" fmla="*/ 326707 w 846000"/>
                <a:gd name="connsiteY670" fmla="*/ 426720 h 677227"/>
                <a:gd name="connsiteX671" fmla="*/ 326707 w 846000"/>
                <a:gd name="connsiteY671" fmla="*/ 426720 h 677227"/>
                <a:gd name="connsiteX672" fmla="*/ 326707 w 846000"/>
                <a:gd name="connsiteY672" fmla="*/ 426720 h 677227"/>
                <a:gd name="connsiteX673" fmla="*/ 326707 w 846000"/>
                <a:gd name="connsiteY673" fmla="*/ 426720 h 677227"/>
                <a:gd name="connsiteX674" fmla="*/ 331470 w 846000"/>
                <a:gd name="connsiteY674" fmla="*/ 427673 h 677227"/>
                <a:gd name="connsiteX675" fmla="*/ 336232 w 846000"/>
                <a:gd name="connsiteY675" fmla="*/ 428625 h 677227"/>
                <a:gd name="connsiteX676" fmla="*/ 340995 w 846000"/>
                <a:gd name="connsiteY676" fmla="*/ 429578 h 677227"/>
                <a:gd name="connsiteX677" fmla="*/ 345757 w 846000"/>
                <a:gd name="connsiteY677" fmla="*/ 430530 h 677227"/>
                <a:gd name="connsiteX678" fmla="*/ 293370 w 846000"/>
                <a:gd name="connsiteY678" fmla="*/ 420053 h 677227"/>
                <a:gd name="connsiteX679" fmla="*/ 299085 w 846000"/>
                <a:gd name="connsiteY679" fmla="*/ 426720 h 677227"/>
                <a:gd name="connsiteX680" fmla="*/ 298132 w 846000"/>
                <a:gd name="connsiteY680" fmla="*/ 442913 h 677227"/>
                <a:gd name="connsiteX681" fmla="*/ 291465 w 846000"/>
                <a:gd name="connsiteY681" fmla="*/ 447675 h 677227"/>
                <a:gd name="connsiteX682" fmla="*/ 285750 w 846000"/>
                <a:gd name="connsiteY682" fmla="*/ 446723 h 677227"/>
                <a:gd name="connsiteX683" fmla="*/ 280035 w 846000"/>
                <a:gd name="connsiteY683" fmla="*/ 445770 h 677227"/>
                <a:gd name="connsiteX684" fmla="*/ 274320 w 846000"/>
                <a:gd name="connsiteY684" fmla="*/ 444818 h 677227"/>
                <a:gd name="connsiteX685" fmla="*/ 268605 w 846000"/>
                <a:gd name="connsiteY685" fmla="*/ 443865 h 677227"/>
                <a:gd name="connsiteX686" fmla="*/ 262890 w 846000"/>
                <a:gd name="connsiteY686" fmla="*/ 437198 h 677227"/>
                <a:gd name="connsiteX687" fmla="*/ 263842 w 846000"/>
                <a:gd name="connsiteY687" fmla="*/ 421005 h 677227"/>
                <a:gd name="connsiteX688" fmla="*/ 270510 w 846000"/>
                <a:gd name="connsiteY688" fmla="*/ 416243 h 677227"/>
                <a:gd name="connsiteX689" fmla="*/ 276225 w 846000"/>
                <a:gd name="connsiteY689" fmla="*/ 417195 h 677227"/>
                <a:gd name="connsiteX690" fmla="*/ 281940 w 846000"/>
                <a:gd name="connsiteY690" fmla="*/ 418148 h 677227"/>
                <a:gd name="connsiteX691" fmla="*/ 287655 w 846000"/>
                <a:gd name="connsiteY691" fmla="*/ 419100 h 677227"/>
                <a:gd name="connsiteX692" fmla="*/ 293370 w 846000"/>
                <a:gd name="connsiteY692" fmla="*/ 420053 h 677227"/>
                <a:gd name="connsiteX693" fmla="*/ 238125 w 846000"/>
                <a:gd name="connsiteY693" fmla="*/ 408623 h 677227"/>
                <a:gd name="connsiteX694" fmla="*/ 243840 w 846000"/>
                <a:gd name="connsiteY694" fmla="*/ 415290 h 677227"/>
                <a:gd name="connsiteX695" fmla="*/ 242888 w 846000"/>
                <a:gd name="connsiteY695" fmla="*/ 431482 h 677227"/>
                <a:gd name="connsiteX696" fmla="*/ 236220 w 846000"/>
                <a:gd name="connsiteY696" fmla="*/ 436245 h 677227"/>
                <a:gd name="connsiteX697" fmla="*/ 230505 w 846000"/>
                <a:gd name="connsiteY697" fmla="*/ 435293 h 677227"/>
                <a:gd name="connsiteX698" fmla="*/ 224790 w 846000"/>
                <a:gd name="connsiteY698" fmla="*/ 434340 h 677227"/>
                <a:gd name="connsiteX699" fmla="*/ 219075 w 846000"/>
                <a:gd name="connsiteY699" fmla="*/ 433388 h 677227"/>
                <a:gd name="connsiteX700" fmla="*/ 213360 w 846000"/>
                <a:gd name="connsiteY700" fmla="*/ 432435 h 677227"/>
                <a:gd name="connsiteX701" fmla="*/ 207645 w 846000"/>
                <a:gd name="connsiteY701" fmla="*/ 425768 h 677227"/>
                <a:gd name="connsiteX702" fmla="*/ 208597 w 846000"/>
                <a:gd name="connsiteY702" fmla="*/ 409575 h 677227"/>
                <a:gd name="connsiteX703" fmla="*/ 214313 w 846000"/>
                <a:gd name="connsiteY703" fmla="*/ 404813 h 677227"/>
                <a:gd name="connsiteX704" fmla="*/ 220027 w 846000"/>
                <a:gd name="connsiteY704" fmla="*/ 405765 h 677227"/>
                <a:gd name="connsiteX705" fmla="*/ 225742 w 846000"/>
                <a:gd name="connsiteY705" fmla="*/ 406718 h 677227"/>
                <a:gd name="connsiteX706" fmla="*/ 231457 w 846000"/>
                <a:gd name="connsiteY706" fmla="*/ 407670 h 677227"/>
                <a:gd name="connsiteX707" fmla="*/ 238125 w 846000"/>
                <a:gd name="connsiteY707" fmla="*/ 408623 h 677227"/>
                <a:gd name="connsiteX708" fmla="*/ 186690 w 846000"/>
                <a:gd name="connsiteY708" fmla="*/ 398145 h 677227"/>
                <a:gd name="connsiteX709" fmla="*/ 192405 w 846000"/>
                <a:gd name="connsiteY709" fmla="*/ 404813 h 677227"/>
                <a:gd name="connsiteX710" fmla="*/ 191452 w 846000"/>
                <a:gd name="connsiteY710" fmla="*/ 421005 h 677227"/>
                <a:gd name="connsiteX711" fmla="*/ 185738 w 846000"/>
                <a:gd name="connsiteY711" fmla="*/ 425768 h 677227"/>
                <a:gd name="connsiteX712" fmla="*/ 180022 w 846000"/>
                <a:gd name="connsiteY712" fmla="*/ 424815 h 677227"/>
                <a:gd name="connsiteX713" fmla="*/ 174307 w 846000"/>
                <a:gd name="connsiteY713" fmla="*/ 423863 h 677227"/>
                <a:gd name="connsiteX714" fmla="*/ 169545 w 846000"/>
                <a:gd name="connsiteY714" fmla="*/ 422910 h 677227"/>
                <a:gd name="connsiteX715" fmla="*/ 164782 w 846000"/>
                <a:gd name="connsiteY715" fmla="*/ 421957 h 677227"/>
                <a:gd name="connsiteX716" fmla="*/ 160020 w 846000"/>
                <a:gd name="connsiteY716" fmla="*/ 415290 h 677227"/>
                <a:gd name="connsiteX717" fmla="*/ 160020 w 846000"/>
                <a:gd name="connsiteY717" fmla="*/ 399098 h 677227"/>
                <a:gd name="connsiteX718" fmla="*/ 165735 w 846000"/>
                <a:gd name="connsiteY718" fmla="*/ 394335 h 677227"/>
                <a:gd name="connsiteX719" fmla="*/ 170497 w 846000"/>
                <a:gd name="connsiteY719" fmla="*/ 395288 h 677227"/>
                <a:gd name="connsiteX720" fmla="*/ 176213 w 846000"/>
                <a:gd name="connsiteY720" fmla="*/ 396240 h 677227"/>
                <a:gd name="connsiteX721" fmla="*/ 181927 w 846000"/>
                <a:gd name="connsiteY721" fmla="*/ 397193 h 677227"/>
                <a:gd name="connsiteX722" fmla="*/ 186690 w 846000"/>
                <a:gd name="connsiteY722" fmla="*/ 398145 h 677227"/>
                <a:gd name="connsiteX723" fmla="*/ 138113 w 846000"/>
                <a:gd name="connsiteY723" fmla="*/ 385763 h 677227"/>
                <a:gd name="connsiteX724" fmla="*/ 142875 w 846000"/>
                <a:gd name="connsiteY724" fmla="*/ 392430 h 677227"/>
                <a:gd name="connsiteX725" fmla="*/ 142875 w 846000"/>
                <a:gd name="connsiteY725" fmla="*/ 408623 h 677227"/>
                <a:gd name="connsiteX726" fmla="*/ 138113 w 846000"/>
                <a:gd name="connsiteY726" fmla="*/ 413385 h 677227"/>
                <a:gd name="connsiteX727" fmla="*/ 133350 w 846000"/>
                <a:gd name="connsiteY727" fmla="*/ 412432 h 677227"/>
                <a:gd name="connsiteX728" fmla="*/ 128588 w 846000"/>
                <a:gd name="connsiteY728" fmla="*/ 411480 h 677227"/>
                <a:gd name="connsiteX729" fmla="*/ 123825 w 846000"/>
                <a:gd name="connsiteY729" fmla="*/ 410528 h 677227"/>
                <a:gd name="connsiteX730" fmla="*/ 119063 w 846000"/>
                <a:gd name="connsiteY730" fmla="*/ 409575 h 677227"/>
                <a:gd name="connsiteX731" fmla="*/ 114300 w 846000"/>
                <a:gd name="connsiteY731" fmla="*/ 402907 h 677227"/>
                <a:gd name="connsiteX732" fmla="*/ 114300 w 846000"/>
                <a:gd name="connsiteY732" fmla="*/ 386715 h 677227"/>
                <a:gd name="connsiteX733" fmla="*/ 119063 w 846000"/>
                <a:gd name="connsiteY733" fmla="*/ 381953 h 677227"/>
                <a:gd name="connsiteX734" fmla="*/ 123825 w 846000"/>
                <a:gd name="connsiteY734" fmla="*/ 382905 h 677227"/>
                <a:gd name="connsiteX735" fmla="*/ 128588 w 846000"/>
                <a:gd name="connsiteY735" fmla="*/ 383857 h 677227"/>
                <a:gd name="connsiteX736" fmla="*/ 133350 w 846000"/>
                <a:gd name="connsiteY736" fmla="*/ 384810 h 677227"/>
                <a:gd name="connsiteX737" fmla="*/ 138113 w 846000"/>
                <a:gd name="connsiteY737" fmla="*/ 385763 h 677227"/>
                <a:gd name="connsiteX738" fmla="*/ 96202 w 846000"/>
                <a:gd name="connsiteY738" fmla="*/ 374332 h 677227"/>
                <a:gd name="connsiteX739" fmla="*/ 100965 w 846000"/>
                <a:gd name="connsiteY739" fmla="*/ 381953 h 677227"/>
                <a:gd name="connsiteX740" fmla="*/ 100965 w 846000"/>
                <a:gd name="connsiteY740" fmla="*/ 398145 h 677227"/>
                <a:gd name="connsiteX741" fmla="*/ 96202 w 846000"/>
                <a:gd name="connsiteY741" fmla="*/ 401955 h 677227"/>
                <a:gd name="connsiteX742" fmla="*/ 92392 w 846000"/>
                <a:gd name="connsiteY742" fmla="*/ 401003 h 677227"/>
                <a:gd name="connsiteX743" fmla="*/ 88582 w 846000"/>
                <a:gd name="connsiteY743" fmla="*/ 400050 h 677227"/>
                <a:gd name="connsiteX744" fmla="*/ 84772 w 846000"/>
                <a:gd name="connsiteY744" fmla="*/ 399098 h 677227"/>
                <a:gd name="connsiteX745" fmla="*/ 80963 w 846000"/>
                <a:gd name="connsiteY745" fmla="*/ 398145 h 677227"/>
                <a:gd name="connsiteX746" fmla="*/ 77152 w 846000"/>
                <a:gd name="connsiteY746" fmla="*/ 391478 h 677227"/>
                <a:gd name="connsiteX747" fmla="*/ 77152 w 846000"/>
                <a:gd name="connsiteY747" fmla="*/ 375285 h 677227"/>
                <a:gd name="connsiteX748" fmla="*/ 80963 w 846000"/>
                <a:gd name="connsiteY748" fmla="*/ 370523 h 677227"/>
                <a:gd name="connsiteX749" fmla="*/ 84772 w 846000"/>
                <a:gd name="connsiteY749" fmla="*/ 371475 h 677227"/>
                <a:gd name="connsiteX750" fmla="*/ 88582 w 846000"/>
                <a:gd name="connsiteY750" fmla="*/ 372428 h 677227"/>
                <a:gd name="connsiteX751" fmla="*/ 92392 w 846000"/>
                <a:gd name="connsiteY751" fmla="*/ 373380 h 677227"/>
                <a:gd name="connsiteX752" fmla="*/ 96202 w 846000"/>
                <a:gd name="connsiteY752" fmla="*/ 374332 h 677227"/>
                <a:gd name="connsiteX753" fmla="*/ 60960 w 846000"/>
                <a:gd name="connsiteY753" fmla="*/ 360998 h 677227"/>
                <a:gd name="connsiteX754" fmla="*/ 64770 w 846000"/>
                <a:gd name="connsiteY754" fmla="*/ 368618 h 677227"/>
                <a:gd name="connsiteX755" fmla="*/ 64770 w 846000"/>
                <a:gd name="connsiteY755" fmla="*/ 384810 h 677227"/>
                <a:gd name="connsiteX756" fmla="*/ 60960 w 846000"/>
                <a:gd name="connsiteY756" fmla="*/ 388620 h 677227"/>
                <a:gd name="connsiteX757" fmla="*/ 58102 w 846000"/>
                <a:gd name="connsiteY757" fmla="*/ 386715 h 677227"/>
                <a:gd name="connsiteX758" fmla="*/ 55245 w 846000"/>
                <a:gd name="connsiteY758" fmla="*/ 384810 h 677227"/>
                <a:gd name="connsiteX759" fmla="*/ 52388 w 846000"/>
                <a:gd name="connsiteY759" fmla="*/ 382905 h 677227"/>
                <a:gd name="connsiteX760" fmla="*/ 49530 w 846000"/>
                <a:gd name="connsiteY760" fmla="*/ 381000 h 677227"/>
                <a:gd name="connsiteX761" fmla="*/ 46672 w 846000"/>
                <a:gd name="connsiteY761" fmla="*/ 373380 h 677227"/>
                <a:gd name="connsiteX762" fmla="*/ 46672 w 846000"/>
                <a:gd name="connsiteY762" fmla="*/ 357188 h 677227"/>
                <a:gd name="connsiteX763" fmla="*/ 49530 w 846000"/>
                <a:gd name="connsiteY763" fmla="*/ 353378 h 677227"/>
                <a:gd name="connsiteX764" fmla="*/ 52388 w 846000"/>
                <a:gd name="connsiteY764" fmla="*/ 355282 h 677227"/>
                <a:gd name="connsiteX765" fmla="*/ 55245 w 846000"/>
                <a:gd name="connsiteY765" fmla="*/ 357188 h 677227"/>
                <a:gd name="connsiteX766" fmla="*/ 58102 w 846000"/>
                <a:gd name="connsiteY766" fmla="*/ 359093 h 677227"/>
                <a:gd name="connsiteX767" fmla="*/ 60960 w 846000"/>
                <a:gd name="connsiteY767" fmla="*/ 360998 h 677227"/>
                <a:gd name="connsiteX768" fmla="*/ 33338 w 846000"/>
                <a:gd name="connsiteY768" fmla="*/ 347663 h 677227"/>
                <a:gd name="connsiteX769" fmla="*/ 36195 w 846000"/>
                <a:gd name="connsiteY769" fmla="*/ 355282 h 677227"/>
                <a:gd name="connsiteX770" fmla="*/ 36195 w 846000"/>
                <a:gd name="connsiteY770" fmla="*/ 371475 h 677227"/>
                <a:gd name="connsiteX771" fmla="*/ 33338 w 846000"/>
                <a:gd name="connsiteY771" fmla="*/ 375285 h 677227"/>
                <a:gd name="connsiteX772" fmla="*/ 30480 w 846000"/>
                <a:gd name="connsiteY772" fmla="*/ 373380 h 677227"/>
                <a:gd name="connsiteX773" fmla="*/ 28575 w 846000"/>
                <a:gd name="connsiteY773" fmla="*/ 371475 h 677227"/>
                <a:gd name="connsiteX774" fmla="*/ 26670 w 846000"/>
                <a:gd name="connsiteY774" fmla="*/ 369570 h 677227"/>
                <a:gd name="connsiteX775" fmla="*/ 24765 w 846000"/>
                <a:gd name="connsiteY775" fmla="*/ 367665 h 677227"/>
                <a:gd name="connsiteX776" fmla="*/ 22860 w 846000"/>
                <a:gd name="connsiteY776" fmla="*/ 360045 h 677227"/>
                <a:gd name="connsiteX777" fmla="*/ 22860 w 846000"/>
                <a:gd name="connsiteY777" fmla="*/ 343853 h 677227"/>
                <a:gd name="connsiteX778" fmla="*/ 24765 w 846000"/>
                <a:gd name="connsiteY778" fmla="*/ 340043 h 677227"/>
                <a:gd name="connsiteX779" fmla="*/ 26670 w 846000"/>
                <a:gd name="connsiteY779" fmla="*/ 341948 h 677227"/>
                <a:gd name="connsiteX780" fmla="*/ 28575 w 846000"/>
                <a:gd name="connsiteY780" fmla="*/ 343853 h 677227"/>
                <a:gd name="connsiteX781" fmla="*/ 30480 w 846000"/>
                <a:gd name="connsiteY781" fmla="*/ 345757 h 677227"/>
                <a:gd name="connsiteX782" fmla="*/ 33338 w 846000"/>
                <a:gd name="connsiteY782" fmla="*/ 347663 h 677227"/>
                <a:gd name="connsiteX783" fmla="*/ 15240 w 846000"/>
                <a:gd name="connsiteY783" fmla="*/ 332423 h 677227"/>
                <a:gd name="connsiteX784" fmla="*/ 17145 w 846000"/>
                <a:gd name="connsiteY784" fmla="*/ 340043 h 677227"/>
                <a:gd name="connsiteX785" fmla="*/ 17145 w 846000"/>
                <a:gd name="connsiteY785" fmla="*/ 356235 h 677227"/>
                <a:gd name="connsiteX786" fmla="*/ 15240 w 846000"/>
                <a:gd name="connsiteY786" fmla="*/ 360045 h 677227"/>
                <a:gd name="connsiteX787" fmla="*/ 14288 w 846000"/>
                <a:gd name="connsiteY787" fmla="*/ 358140 h 677227"/>
                <a:gd name="connsiteX788" fmla="*/ 13335 w 846000"/>
                <a:gd name="connsiteY788" fmla="*/ 356235 h 677227"/>
                <a:gd name="connsiteX789" fmla="*/ 12382 w 846000"/>
                <a:gd name="connsiteY789" fmla="*/ 354330 h 677227"/>
                <a:gd name="connsiteX790" fmla="*/ 11430 w 846000"/>
                <a:gd name="connsiteY790" fmla="*/ 352425 h 677227"/>
                <a:gd name="connsiteX791" fmla="*/ 10477 w 846000"/>
                <a:gd name="connsiteY791" fmla="*/ 344805 h 677227"/>
                <a:gd name="connsiteX792" fmla="*/ 10477 w 846000"/>
                <a:gd name="connsiteY792" fmla="*/ 328613 h 677227"/>
                <a:gd name="connsiteX793" fmla="*/ 10477 w 846000"/>
                <a:gd name="connsiteY793" fmla="*/ 324803 h 677227"/>
                <a:gd name="connsiteX794" fmla="*/ 10477 w 846000"/>
                <a:gd name="connsiteY794" fmla="*/ 324803 h 677227"/>
                <a:gd name="connsiteX795" fmla="*/ 10477 w 846000"/>
                <a:gd name="connsiteY795" fmla="*/ 324803 h 677227"/>
                <a:gd name="connsiteX796" fmla="*/ 11430 w 846000"/>
                <a:gd name="connsiteY796" fmla="*/ 326707 h 677227"/>
                <a:gd name="connsiteX797" fmla="*/ 12382 w 846000"/>
                <a:gd name="connsiteY797" fmla="*/ 328613 h 677227"/>
                <a:gd name="connsiteX798" fmla="*/ 13335 w 846000"/>
                <a:gd name="connsiteY798" fmla="*/ 330518 h 677227"/>
                <a:gd name="connsiteX799" fmla="*/ 15240 w 846000"/>
                <a:gd name="connsiteY799" fmla="*/ 332423 h 677227"/>
                <a:gd name="connsiteX800" fmla="*/ 5715 w 846000"/>
                <a:gd name="connsiteY800" fmla="*/ 308610 h 677227"/>
                <a:gd name="connsiteX801" fmla="*/ 5715 w 846000"/>
                <a:gd name="connsiteY801" fmla="*/ 310515 h 677227"/>
                <a:gd name="connsiteX802" fmla="*/ 5715 w 846000"/>
                <a:gd name="connsiteY802" fmla="*/ 312420 h 677227"/>
                <a:gd name="connsiteX803" fmla="*/ 5715 w 846000"/>
                <a:gd name="connsiteY803" fmla="*/ 314325 h 677227"/>
                <a:gd name="connsiteX804" fmla="*/ 5715 w 846000"/>
                <a:gd name="connsiteY804" fmla="*/ 316230 h 677227"/>
                <a:gd name="connsiteX805" fmla="*/ 5715 w 846000"/>
                <a:gd name="connsiteY805" fmla="*/ 316230 h 677227"/>
                <a:gd name="connsiteX806" fmla="*/ 5715 w 846000"/>
                <a:gd name="connsiteY806" fmla="*/ 316230 h 677227"/>
                <a:gd name="connsiteX807" fmla="*/ 5715 w 846000"/>
                <a:gd name="connsiteY807" fmla="*/ 316230 h 677227"/>
                <a:gd name="connsiteX808" fmla="*/ 5715 w 846000"/>
                <a:gd name="connsiteY808" fmla="*/ 316230 h 677227"/>
                <a:gd name="connsiteX809" fmla="*/ 6667 w 846000"/>
                <a:gd name="connsiteY809" fmla="*/ 323850 h 677227"/>
                <a:gd name="connsiteX810" fmla="*/ 6667 w 846000"/>
                <a:gd name="connsiteY810" fmla="*/ 340043 h 677227"/>
                <a:gd name="connsiteX811" fmla="*/ 6667 w 846000"/>
                <a:gd name="connsiteY811" fmla="*/ 343853 h 677227"/>
                <a:gd name="connsiteX812" fmla="*/ 6667 w 846000"/>
                <a:gd name="connsiteY812" fmla="*/ 343853 h 677227"/>
                <a:gd name="connsiteX813" fmla="*/ 6667 w 846000"/>
                <a:gd name="connsiteY813" fmla="*/ 343853 h 677227"/>
                <a:gd name="connsiteX814" fmla="*/ 6667 w 846000"/>
                <a:gd name="connsiteY814" fmla="*/ 343853 h 677227"/>
                <a:gd name="connsiteX815" fmla="*/ 6667 w 846000"/>
                <a:gd name="connsiteY815" fmla="*/ 343853 h 677227"/>
                <a:gd name="connsiteX816" fmla="*/ 6667 w 846000"/>
                <a:gd name="connsiteY816" fmla="*/ 343853 h 677227"/>
                <a:gd name="connsiteX817" fmla="*/ 6667 w 846000"/>
                <a:gd name="connsiteY817" fmla="*/ 341948 h 677227"/>
                <a:gd name="connsiteX818" fmla="*/ 6667 w 846000"/>
                <a:gd name="connsiteY818" fmla="*/ 340043 h 677227"/>
                <a:gd name="connsiteX819" fmla="*/ 6667 w 846000"/>
                <a:gd name="connsiteY819" fmla="*/ 338138 h 677227"/>
                <a:gd name="connsiteX820" fmla="*/ 6667 w 846000"/>
                <a:gd name="connsiteY820" fmla="*/ 336232 h 677227"/>
                <a:gd name="connsiteX821" fmla="*/ 5715 w 846000"/>
                <a:gd name="connsiteY821" fmla="*/ 308610 h 677227"/>
                <a:gd name="connsiteX822" fmla="*/ 0 w 846000"/>
                <a:gd name="connsiteY822" fmla="*/ 952 h 677227"/>
                <a:gd name="connsiteX823" fmla="*/ 7620 w 846000"/>
                <a:gd name="connsiteY823" fmla="*/ 348615 h 677227"/>
                <a:gd name="connsiteX824" fmla="*/ 7620 w 846000"/>
                <a:gd name="connsiteY824" fmla="*/ 353378 h 677227"/>
                <a:gd name="connsiteX825" fmla="*/ 7620 w 846000"/>
                <a:gd name="connsiteY825" fmla="*/ 355282 h 677227"/>
                <a:gd name="connsiteX826" fmla="*/ 36195 w 846000"/>
                <a:gd name="connsiteY826" fmla="*/ 388620 h 677227"/>
                <a:gd name="connsiteX827" fmla="*/ 106680 w 846000"/>
                <a:gd name="connsiteY827" fmla="*/ 417195 h 677227"/>
                <a:gd name="connsiteX828" fmla="*/ 206692 w 846000"/>
                <a:gd name="connsiteY828" fmla="*/ 442913 h 677227"/>
                <a:gd name="connsiteX829" fmla="*/ 324802 w 846000"/>
                <a:gd name="connsiteY829" fmla="*/ 466725 h 677227"/>
                <a:gd name="connsiteX830" fmla="*/ 404813 w 846000"/>
                <a:gd name="connsiteY830" fmla="*/ 482918 h 677227"/>
                <a:gd name="connsiteX831" fmla="*/ 483870 w 846000"/>
                <a:gd name="connsiteY831" fmla="*/ 500063 h 677227"/>
                <a:gd name="connsiteX832" fmla="*/ 559118 w 846000"/>
                <a:gd name="connsiteY832" fmla="*/ 519113 h 677227"/>
                <a:gd name="connsiteX833" fmla="*/ 627697 w 846000"/>
                <a:gd name="connsiteY833" fmla="*/ 541020 h 677227"/>
                <a:gd name="connsiteX834" fmla="*/ 690563 w 846000"/>
                <a:gd name="connsiteY834" fmla="*/ 568643 h 677227"/>
                <a:gd name="connsiteX835" fmla="*/ 735330 w 846000"/>
                <a:gd name="connsiteY835" fmla="*/ 599123 h 677227"/>
                <a:gd name="connsiteX836" fmla="*/ 761047 w 846000"/>
                <a:gd name="connsiteY836" fmla="*/ 632460 h 677227"/>
                <a:gd name="connsiteX837" fmla="*/ 766763 w 846000"/>
                <a:gd name="connsiteY837" fmla="*/ 669607 h 677227"/>
                <a:gd name="connsiteX838" fmla="*/ 765810 w 846000"/>
                <a:gd name="connsiteY838" fmla="*/ 675323 h 677227"/>
                <a:gd name="connsiteX839" fmla="*/ 765810 w 846000"/>
                <a:gd name="connsiteY839" fmla="*/ 677228 h 677227"/>
                <a:gd name="connsiteX840" fmla="*/ 844867 w 846000"/>
                <a:gd name="connsiteY840" fmla="*/ 316230 h 677227"/>
                <a:gd name="connsiteX841" fmla="*/ 845820 w 846000"/>
                <a:gd name="connsiteY841" fmla="*/ 310515 h 677227"/>
                <a:gd name="connsiteX842" fmla="*/ 845820 w 846000"/>
                <a:gd name="connsiteY842" fmla="*/ 308610 h 677227"/>
                <a:gd name="connsiteX843" fmla="*/ 838200 w 846000"/>
                <a:gd name="connsiteY843" fmla="*/ 272415 h 677227"/>
                <a:gd name="connsiteX844" fmla="*/ 808672 w 846000"/>
                <a:gd name="connsiteY844" fmla="*/ 240030 h 677227"/>
                <a:gd name="connsiteX845" fmla="*/ 758190 w 846000"/>
                <a:gd name="connsiteY845" fmla="*/ 210502 h 677227"/>
                <a:gd name="connsiteX846" fmla="*/ 687705 w 846000"/>
                <a:gd name="connsiteY846" fmla="*/ 183832 h 677227"/>
                <a:gd name="connsiteX847" fmla="*/ 611505 w 846000"/>
                <a:gd name="connsiteY847" fmla="*/ 162877 h 677227"/>
                <a:gd name="connsiteX848" fmla="*/ 527685 w 846000"/>
                <a:gd name="connsiteY848" fmla="*/ 144780 h 677227"/>
                <a:gd name="connsiteX849" fmla="*/ 440055 w 846000"/>
                <a:gd name="connsiteY849" fmla="*/ 127635 h 677227"/>
                <a:gd name="connsiteX850" fmla="*/ 351472 w 846000"/>
                <a:gd name="connsiteY850" fmla="*/ 112395 h 677227"/>
                <a:gd name="connsiteX851" fmla="*/ 220980 w 846000"/>
                <a:gd name="connsiteY851" fmla="*/ 88583 h 677227"/>
                <a:gd name="connsiteX852" fmla="*/ 110490 w 846000"/>
                <a:gd name="connsiteY852" fmla="*/ 63818 h 677227"/>
                <a:gd name="connsiteX853" fmla="*/ 33338 w 846000"/>
                <a:gd name="connsiteY853" fmla="*/ 36195 h 677227"/>
                <a:gd name="connsiteX854" fmla="*/ 1905 w 846000"/>
                <a:gd name="connsiteY854" fmla="*/ 4763 h 677227"/>
                <a:gd name="connsiteX855" fmla="*/ 1905 w 846000"/>
                <a:gd name="connsiteY855" fmla="*/ 0 h 677227"/>
                <a:gd name="connsiteX856" fmla="*/ 0 w 846000"/>
                <a:gd name="connsiteY856" fmla="*/ 952 h 677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</a:cxnLst>
              <a:rect l="l" t="t" r="r" b="b"/>
              <a:pathLst>
                <a:path w="846000" h="677227">
                  <a:moveTo>
                    <a:pt x="840105" y="327660"/>
                  </a:moveTo>
                  <a:cubicBezTo>
                    <a:pt x="841057" y="324803"/>
                    <a:pt x="841057" y="323850"/>
                    <a:pt x="841057" y="322898"/>
                  </a:cubicBezTo>
                  <a:cubicBezTo>
                    <a:pt x="841057" y="322898"/>
                    <a:pt x="841057" y="322898"/>
                    <a:pt x="841057" y="322898"/>
                  </a:cubicBezTo>
                  <a:cubicBezTo>
                    <a:pt x="841057" y="322898"/>
                    <a:pt x="841057" y="322898"/>
                    <a:pt x="841057" y="323850"/>
                  </a:cubicBezTo>
                  <a:cubicBezTo>
                    <a:pt x="841057" y="323850"/>
                    <a:pt x="841057" y="324803"/>
                    <a:pt x="841057" y="324803"/>
                  </a:cubicBezTo>
                  <a:cubicBezTo>
                    <a:pt x="841057" y="324803"/>
                    <a:pt x="841057" y="325755"/>
                    <a:pt x="841057" y="325755"/>
                  </a:cubicBezTo>
                  <a:cubicBezTo>
                    <a:pt x="841057" y="325755"/>
                    <a:pt x="841057" y="326707"/>
                    <a:pt x="841057" y="326707"/>
                  </a:cubicBezTo>
                  <a:cubicBezTo>
                    <a:pt x="841057" y="326707"/>
                    <a:pt x="841057" y="327660"/>
                    <a:pt x="841057" y="327660"/>
                  </a:cubicBezTo>
                  <a:cubicBezTo>
                    <a:pt x="841057" y="328613"/>
                    <a:pt x="841057" y="328613"/>
                    <a:pt x="841057" y="329565"/>
                  </a:cubicBezTo>
                  <a:cubicBezTo>
                    <a:pt x="841057" y="330518"/>
                    <a:pt x="841057" y="330518"/>
                    <a:pt x="841057" y="331470"/>
                  </a:cubicBezTo>
                  <a:cubicBezTo>
                    <a:pt x="841057" y="332423"/>
                    <a:pt x="841057" y="332423"/>
                    <a:pt x="841057" y="333375"/>
                  </a:cubicBezTo>
                  <a:cubicBezTo>
                    <a:pt x="841057" y="334328"/>
                    <a:pt x="841057" y="334328"/>
                    <a:pt x="841057" y="335280"/>
                  </a:cubicBezTo>
                  <a:cubicBezTo>
                    <a:pt x="841057" y="335280"/>
                    <a:pt x="841057" y="336232"/>
                    <a:pt x="841057" y="336232"/>
                  </a:cubicBezTo>
                  <a:lnTo>
                    <a:pt x="833438" y="369570"/>
                  </a:lnTo>
                  <a:lnTo>
                    <a:pt x="833438" y="369570"/>
                  </a:lnTo>
                  <a:cubicBezTo>
                    <a:pt x="833438" y="368618"/>
                    <a:pt x="833438" y="368618"/>
                    <a:pt x="833438" y="367665"/>
                  </a:cubicBezTo>
                  <a:cubicBezTo>
                    <a:pt x="833438" y="366713"/>
                    <a:pt x="833438" y="366713"/>
                    <a:pt x="833438" y="365760"/>
                  </a:cubicBezTo>
                  <a:cubicBezTo>
                    <a:pt x="833438" y="364807"/>
                    <a:pt x="833438" y="364807"/>
                    <a:pt x="833438" y="363855"/>
                  </a:cubicBezTo>
                  <a:cubicBezTo>
                    <a:pt x="833438" y="362903"/>
                    <a:pt x="833438" y="362903"/>
                    <a:pt x="833438" y="361950"/>
                  </a:cubicBezTo>
                  <a:cubicBezTo>
                    <a:pt x="833438" y="361950"/>
                    <a:pt x="833438" y="360998"/>
                    <a:pt x="833438" y="360998"/>
                  </a:cubicBezTo>
                  <a:cubicBezTo>
                    <a:pt x="833438" y="360998"/>
                    <a:pt x="833438" y="360045"/>
                    <a:pt x="833438" y="360045"/>
                  </a:cubicBezTo>
                  <a:cubicBezTo>
                    <a:pt x="833438" y="360045"/>
                    <a:pt x="833438" y="359093"/>
                    <a:pt x="833438" y="359093"/>
                  </a:cubicBezTo>
                  <a:cubicBezTo>
                    <a:pt x="833438" y="359093"/>
                    <a:pt x="833438" y="358140"/>
                    <a:pt x="833438" y="358140"/>
                  </a:cubicBezTo>
                  <a:cubicBezTo>
                    <a:pt x="833438" y="354330"/>
                    <a:pt x="834390" y="349568"/>
                    <a:pt x="835342" y="347663"/>
                  </a:cubicBezTo>
                  <a:lnTo>
                    <a:pt x="840105" y="327660"/>
                  </a:lnTo>
                  <a:moveTo>
                    <a:pt x="840105" y="307657"/>
                  </a:moveTo>
                  <a:cubicBezTo>
                    <a:pt x="840105" y="309563"/>
                    <a:pt x="840105" y="313373"/>
                    <a:pt x="839153" y="318135"/>
                  </a:cubicBezTo>
                  <a:lnTo>
                    <a:pt x="835342" y="338138"/>
                  </a:lnTo>
                  <a:cubicBezTo>
                    <a:pt x="834390" y="341948"/>
                    <a:pt x="834390" y="341948"/>
                    <a:pt x="833438" y="342900"/>
                  </a:cubicBezTo>
                  <a:cubicBezTo>
                    <a:pt x="833438" y="342900"/>
                    <a:pt x="833438" y="342900"/>
                    <a:pt x="833438" y="342900"/>
                  </a:cubicBezTo>
                  <a:cubicBezTo>
                    <a:pt x="833438" y="342900"/>
                    <a:pt x="833438" y="342900"/>
                    <a:pt x="833438" y="341948"/>
                  </a:cubicBezTo>
                  <a:cubicBezTo>
                    <a:pt x="833438" y="340995"/>
                    <a:pt x="832485" y="340043"/>
                    <a:pt x="832485" y="339090"/>
                  </a:cubicBezTo>
                  <a:cubicBezTo>
                    <a:pt x="832485" y="338138"/>
                    <a:pt x="831532" y="337185"/>
                    <a:pt x="831532" y="336232"/>
                  </a:cubicBezTo>
                  <a:cubicBezTo>
                    <a:pt x="831532" y="335280"/>
                    <a:pt x="830580" y="334328"/>
                    <a:pt x="830580" y="333375"/>
                  </a:cubicBezTo>
                  <a:cubicBezTo>
                    <a:pt x="830580" y="332423"/>
                    <a:pt x="829628" y="331470"/>
                    <a:pt x="829628" y="330518"/>
                  </a:cubicBezTo>
                  <a:cubicBezTo>
                    <a:pt x="828675" y="328613"/>
                    <a:pt x="828675" y="324803"/>
                    <a:pt x="829628" y="320993"/>
                  </a:cubicBezTo>
                  <a:lnTo>
                    <a:pt x="833438" y="301943"/>
                  </a:lnTo>
                  <a:cubicBezTo>
                    <a:pt x="834390" y="297180"/>
                    <a:pt x="836295" y="297180"/>
                    <a:pt x="836295" y="298132"/>
                  </a:cubicBezTo>
                  <a:cubicBezTo>
                    <a:pt x="836295" y="298132"/>
                    <a:pt x="836295" y="298132"/>
                    <a:pt x="836295" y="298132"/>
                  </a:cubicBezTo>
                  <a:cubicBezTo>
                    <a:pt x="836295" y="299085"/>
                    <a:pt x="837247" y="300038"/>
                    <a:pt x="837247" y="300990"/>
                  </a:cubicBezTo>
                  <a:cubicBezTo>
                    <a:pt x="837247" y="301943"/>
                    <a:pt x="838200" y="302895"/>
                    <a:pt x="838200" y="303848"/>
                  </a:cubicBezTo>
                  <a:cubicBezTo>
                    <a:pt x="838200" y="304800"/>
                    <a:pt x="839153" y="305753"/>
                    <a:pt x="839153" y="306705"/>
                  </a:cubicBezTo>
                  <a:cubicBezTo>
                    <a:pt x="839153" y="305753"/>
                    <a:pt x="839153" y="306705"/>
                    <a:pt x="840105" y="307657"/>
                  </a:cubicBezTo>
                  <a:moveTo>
                    <a:pt x="825817" y="280035"/>
                  </a:moveTo>
                  <a:cubicBezTo>
                    <a:pt x="826770" y="281940"/>
                    <a:pt x="827722" y="285750"/>
                    <a:pt x="826770" y="289560"/>
                  </a:cubicBezTo>
                  <a:lnTo>
                    <a:pt x="822960" y="308610"/>
                  </a:lnTo>
                  <a:cubicBezTo>
                    <a:pt x="822007" y="312420"/>
                    <a:pt x="821055" y="314325"/>
                    <a:pt x="819150" y="312420"/>
                  </a:cubicBezTo>
                  <a:cubicBezTo>
                    <a:pt x="818197" y="311468"/>
                    <a:pt x="817245" y="310515"/>
                    <a:pt x="817245" y="309563"/>
                  </a:cubicBezTo>
                  <a:cubicBezTo>
                    <a:pt x="816292" y="308610"/>
                    <a:pt x="815340" y="307657"/>
                    <a:pt x="814388" y="306705"/>
                  </a:cubicBezTo>
                  <a:cubicBezTo>
                    <a:pt x="813435" y="305753"/>
                    <a:pt x="812482" y="304800"/>
                    <a:pt x="811530" y="303848"/>
                  </a:cubicBezTo>
                  <a:cubicBezTo>
                    <a:pt x="810578" y="302895"/>
                    <a:pt x="809625" y="301943"/>
                    <a:pt x="808672" y="300990"/>
                  </a:cubicBezTo>
                  <a:cubicBezTo>
                    <a:pt x="806767" y="299085"/>
                    <a:pt x="806767" y="295275"/>
                    <a:pt x="806767" y="291465"/>
                  </a:cubicBezTo>
                  <a:lnTo>
                    <a:pt x="810578" y="272415"/>
                  </a:lnTo>
                  <a:cubicBezTo>
                    <a:pt x="811530" y="268605"/>
                    <a:pt x="813435" y="266700"/>
                    <a:pt x="815340" y="268605"/>
                  </a:cubicBezTo>
                  <a:cubicBezTo>
                    <a:pt x="816292" y="269557"/>
                    <a:pt x="817245" y="270510"/>
                    <a:pt x="818197" y="271463"/>
                  </a:cubicBezTo>
                  <a:cubicBezTo>
                    <a:pt x="819150" y="272415"/>
                    <a:pt x="820103" y="273368"/>
                    <a:pt x="821055" y="274320"/>
                  </a:cubicBezTo>
                  <a:cubicBezTo>
                    <a:pt x="822007" y="275273"/>
                    <a:pt x="822960" y="276225"/>
                    <a:pt x="823913" y="277178"/>
                  </a:cubicBezTo>
                  <a:cubicBezTo>
                    <a:pt x="824865" y="278130"/>
                    <a:pt x="824865" y="279082"/>
                    <a:pt x="825817" y="280035"/>
                  </a:cubicBezTo>
                  <a:moveTo>
                    <a:pt x="798195" y="254318"/>
                  </a:moveTo>
                  <a:cubicBezTo>
                    <a:pt x="800100" y="256223"/>
                    <a:pt x="801053" y="260032"/>
                    <a:pt x="800100" y="263843"/>
                  </a:cubicBezTo>
                  <a:lnTo>
                    <a:pt x="796290" y="282893"/>
                  </a:lnTo>
                  <a:cubicBezTo>
                    <a:pt x="795338" y="286703"/>
                    <a:pt x="793432" y="288607"/>
                    <a:pt x="791528" y="286703"/>
                  </a:cubicBezTo>
                  <a:cubicBezTo>
                    <a:pt x="790575" y="285750"/>
                    <a:pt x="788670" y="284798"/>
                    <a:pt x="787717" y="283845"/>
                  </a:cubicBezTo>
                  <a:cubicBezTo>
                    <a:pt x="786765" y="282893"/>
                    <a:pt x="784860" y="281940"/>
                    <a:pt x="783907" y="280988"/>
                  </a:cubicBezTo>
                  <a:cubicBezTo>
                    <a:pt x="782955" y="280035"/>
                    <a:pt x="781050" y="279082"/>
                    <a:pt x="780097" y="278130"/>
                  </a:cubicBezTo>
                  <a:cubicBezTo>
                    <a:pt x="779145" y="277178"/>
                    <a:pt x="777240" y="276225"/>
                    <a:pt x="776288" y="275273"/>
                  </a:cubicBezTo>
                  <a:cubicBezTo>
                    <a:pt x="773430" y="273368"/>
                    <a:pt x="772478" y="269557"/>
                    <a:pt x="773430" y="265748"/>
                  </a:cubicBezTo>
                  <a:lnTo>
                    <a:pt x="777240" y="246698"/>
                  </a:lnTo>
                  <a:cubicBezTo>
                    <a:pt x="778192" y="242888"/>
                    <a:pt x="780097" y="240982"/>
                    <a:pt x="782955" y="241935"/>
                  </a:cubicBezTo>
                  <a:cubicBezTo>
                    <a:pt x="784860" y="242888"/>
                    <a:pt x="785813" y="243840"/>
                    <a:pt x="786765" y="244793"/>
                  </a:cubicBezTo>
                  <a:cubicBezTo>
                    <a:pt x="787717" y="245745"/>
                    <a:pt x="789622" y="246698"/>
                    <a:pt x="790575" y="247650"/>
                  </a:cubicBezTo>
                  <a:cubicBezTo>
                    <a:pt x="791528" y="248602"/>
                    <a:pt x="793432" y="249555"/>
                    <a:pt x="794385" y="250507"/>
                  </a:cubicBezTo>
                  <a:cubicBezTo>
                    <a:pt x="796290" y="252413"/>
                    <a:pt x="797242" y="253365"/>
                    <a:pt x="798195" y="254318"/>
                  </a:cubicBezTo>
                  <a:moveTo>
                    <a:pt x="758190" y="231457"/>
                  </a:moveTo>
                  <a:cubicBezTo>
                    <a:pt x="761047" y="233363"/>
                    <a:pt x="762953" y="237173"/>
                    <a:pt x="762000" y="240982"/>
                  </a:cubicBezTo>
                  <a:lnTo>
                    <a:pt x="758190" y="260032"/>
                  </a:lnTo>
                  <a:cubicBezTo>
                    <a:pt x="757238" y="263843"/>
                    <a:pt x="754380" y="265748"/>
                    <a:pt x="751522" y="263843"/>
                  </a:cubicBezTo>
                  <a:cubicBezTo>
                    <a:pt x="749617" y="262890"/>
                    <a:pt x="747713" y="261938"/>
                    <a:pt x="746760" y="260985"/>
                  </a:cubicBezTo>
                  <a:cubicBezTo>
                    <a:pt x="744855" y="260032"/>
                    <a:pt x="742950" y="259080"/>
                    <a:pt x="741045" y="258127"/>
                  </a:cubicBezTo>
                  <a:cubicBezTo>
                    <a:pt x="739140" y="257175"/>
                    <a:pt x="737235" y="256223"/>
                    <a:pt x="735330" y="255270"/>
                  </a:cubicBezTo>
                  <a:cubicBezTo>
                    <a:pt x="733425" y="254318"/>
                    <a:pt x="731520" y="253365"/>
                    <a:pt x="729615" y="253365"/>
                  </a:cubicBezTo>
                  <a:cubicBezTo>
                    <a:pt x="725805" y="251460"/>
                    <a:pt x="723900" y="247650"/>
                    <a:pt x="724852" y="243840"/>
                  </a:cubicBezTo>
                  <a:lnTo>
                    <a:pt x="728663" y="224790"/>
                  </a:lnTo>
                  <a:cubicBezTo>
                    <a:pt x="729615" y="220980"/>
                    <a:pt x="732472" y="219075"/>
                    <a:pt x="736282" y="220027"/>
                  </a:cubicBezTo>
                  <a:cubicBezTo>
                    <a:pt x="738188" y="220980"/>
                    <a:pt x="740093" y="221932"/>
                    <a:pt x="741997" y="221932"/>
                  </a:cubicBezTo>
                  <a:cubicBezTo>
                    <a:pt x="743903" y="222885"/>
                    <a:pt x="745807" y="223838"/>
                    <a:pt x="747713" y="223838"/>
                  </a:cubicBezTo>
                  <a:cubicBezTo>
                    <a:pt x="749617" y="224790"/>
                    <a:pt x="751522" y="225743"/>
                    <a:pt x="753428" y="226695"/>
                  </a:cubicBezTo>
                  <a:cubicBezTo>
                    <a:pt x="754380" y="229552"/>
                    <a:pt x="756285" y="230505"/>
                    <a:pt x="758190" y="231457"/>
                  </a:cubicBezTo>
                  <a:moveTo>
                    <a:pt x="703897" y="209550"/>
                  </a:moveTo>
                  <a:cubicBezTo>
                    <a:pt x="707707" y="211455"/>
                    <a:pt x="709613" y="214313"/>
                    <a:pt x="709613" y="219075"/>
                  </a:cubicBezTo>
                  <a:lnTo>
                    <a:pt x="705802" y="238125"/>
                  </a:lnTo>
                  <a:cubicBezTo>
                    <a:pt x="704850" y="241935"/>
                    <a:pt x="701993" y="243840"/>
                    <a:pt x="698182" y="242888"/>
                  </a:cubicBezTo>
                  <a:cubicBezTo>
                    <a:pt x="696277" y="241935"/>
                    <a:pt x="695325" y="241935"/>
                    <a:pt x="693420" y="240982"/>
                  </a:cubicBezTo>
                  <a:cubicBezTo>
                    <a:pt x="691515" y="240030"/>
                    <a:pt x="690563" y="240030"/>
                    <a:pt x="688657" y="239077"/>
                  </a:cubicBezTo>
                  <a:cubicBezTo>
                    <a:pt x="686752" y="238125"/>
                    <a:pt x="685800" y="238125"/>
                    <a:pt x="683895" y="237173"/>
                  </a:cubicBezTo>
                  <a:cubicBezTo>
                    <a:pt x="681990" y="236220"/>
                    <a:pt x="681038" y="236220"/>
                    <a:pt x="679132" y="235268"/>
                  </a:cubicBezTo>
                  <a:cubicBezTo>
                    <a:pt x="679132" y="235268"/>
                    <a:pt x="678180" y="235268"/>
                    <a:pt x="678180" y="235268"/>
                  </a:cubicBezTo>
                  <a:cubicBezTo>
                    <a:pt x="678180" y="235268"/>
                    <a:pt x="677227" y="235268"/>
                    <a:pt x="677227" y="235268"/>
                  </a:cubicBezTo>
                  <a:cubicBezTo>
                    <a:pt x="677227" y="235268"/>
                    <a:pt x="676275" y="235268"/>
                    <a:pt x="676275" y="235268"/>
                  </a:cubicBezTo>
                  <a:cubicBezTo>
                    <a:pt x="676275" y="235268"/>
                    <a:pt x="675322" y="235268"/>
                    <a:pt x="675322" y="235268"/>
                  </a:cubicBezTo>
                  <a:cubicBezTo>
                    <a:pt x="672465" y="234315"/>
                    <a:pt x="671513" y="231457"/>
                    <a:pt x="671513" y="226695"/>
                  </a:cubicBezTo>
                  <a:lnTo>
                    <a:pt x="674370" y="207645"/>
                  </a:lnTo>
                  <a:cubicBezTo>
                    <a:pt x="675322" y="203835"/>
                    <a:pt x="677227" y="201930"/>
                    <a:pt x="680085" y="201930"/>
                  </a:cubicBezTo>
                  <a:cubicBezTo>
                    <a:pt x="680085" y="201930"/>
                    <a:pt x="681038" y="201930"/>
                    <a:pt x="681038" y="201930"/>
                  </a:cubicBezTo>
                  <a:cubicBezTo>
                    <a:pt x="681038" y="201930"/>
                    <a:pt x="681990" y="201930"/>
                    <a:pt x="681990" y="201930"/>
                  </a:cubicBezTo>
                  <a:cubicBezTo>
                    <a:pt x="681990" y="201930"/>
                    <a:pt x="682943" y="201930"/>
                    <a:pt x="682943" y="201930"/>
                  </a:cubicBezTo>
                  <a:cubicBezTo>
                    <a:pt x="682943" y="201930"/>
                    <a:pt x="683895" y="201930"/>
                    <a:pt x="683895" y="201930"/>
                  </a:cubicBezTo>
                  <a:cubicBezTo>
                    <a:pt x="685800" y="202882"/>
                    <a:pt x="686752" y="202882"/>
                    <a:pt x="688657" y="203835"/>
                  </a:cubicBezTo>
                  <a:cubicBezTo>
                    <a:pt x="690563" y="204788"/>
                    <a:pt x="691515" y="204788"/>
                    <a:pt x="693420" y="205740"/>
                  </a:cubicBezTo>
                  <a:cubicBezTo>
                    <a:pt x="695325" y="206693"/>
                    <a:pt x="696277" y="206693"/>
                    <a:pt x="698182" y="207645"/>
                  </a:cubicBezTo>
                  <a:cubicBezTo>
                    <a:pt x="701040" y="208598"/>
                    <a:pt x="701993" y="209550"/>
                    <a:pt x="703897" y="209550"/>
                  </a:cubicBezTo>
                  <a:moveTo>
                    <a:pt x="656272" y="195263"/>
                  </a:moveTo>
                  <a:cubicBezTo>
                    <a:pt x="659130" y="196215"/>
                    <a:pt x="660082" y="199073"/>
                    <a:pt x="660082" y="203835"/>
                  </a:cubicBezTo>
                  <a:lnTo>
                    <a:pt x="657225" y="222885"/>
                  </a:lnTo>
                  <a:cubicBezTo>
                    <a:pt x="656272" y="226695"/>
                    <a:pt x="654368" y="228600"/>
                    <a:pt x="651510" y="228600"/>
                  </a:cubicBezTo>
                  <a:cubicBezTo>
                    <a:pt x="649605" y="228600"/>
                    <a:pt x="648652" y="227648"/>
                    <a:pt x="646747" y="227648"/>
                  </a:cubicBezTo>
                  <a:cubicBezTo>
                    <a:pt x="644843" y="227648"/>
                    <a:pt x="643890" y="226695"/>
                    <a:pt x="641985" y="226695"/>
                  </a:cubicBezTo>
                  <a:cubicBezTo>
                    <a:pt x="640080" y="226695"/>
                    <a:pt x="639127" y="225743"/>
                    <a:pt x="637222" y="225743"/>
                  </a:cubicBezTo>
                  <a:cubicBezTo>
                    <a:pt x="635318" y="225743"/>
                    <a:pt x="634365" y="224790"/>
                    <a:pt x="632460" y="224790"/>
                  </a:cubicBezTo>
                  <a:cubicBezTo>
                    <a:pt x="629602" y="223838"/>
                    <a:pt x="627697" y="220980"/>
                    <a:pt x="628650" y="217170"/>
                  </a:cubicBezTo>
                  <a:lnTo>
                    <a:pt x="631507" y="198120"/>
                  </a:lnTo>
                  <a:cubicBezTo>
                    <a:pt x="632460" y="194310"/>
                    <a:pt x="634365" y="192405"/>
                    <a:pt x="637222" y="192405"/>
                  </a:cubicBezTo>
                  <a:cubicBezTo>
                    <a:pt x="639127" y="192405"/>
                    <a:pt x="640080" y="193357"/>
                    <a:pt x="641985" y="193357"/>
                  </a:cubicBezTo>
                  <a:cubicBezTo>
                    <a:pt x="643890" y="193357"/>
                    <a:pt x="644843" y="194310"/>
                    <a:pt x="646747" y="194310"/>
                  </a:cubicBezTo>
                  <a:cubicBezTo>
                    <a:pt x="648652" y="194310"/>
                    <a:pt x="649605" y="195263"/>
                    <a:pt x="651510" y="195263"/>
                  </a:cubicBezTo>
                  <a:cubicBezTo>
                    <a:pt x="652463" y="194310"/>
                    <a:pt x="654368" y="194310"/>
                    <a:pt x="656272" y="195263"/>
                  </a:cubicBezTo>
                  <a:moveTo>
                    <a:pt x="612457" y="182880"/>
                  </a:moveTo>
                  <a:cubicBezTo>
                    <a:pt x="615315" y="183832"/>
                    <a:pt x="617220" y="186690"/>
                    <a:pt x="616268" y="191452"/>
                  </a:cubicBezTo>
                  <a:lnTo>
                    <a:pt x="613410" y="210502"/>
                  </a:lnTo>
                  <a:cubicBezTo>
                    <a:pt x="612457" y="214313"/>
                    <a:pt x="610552" y="216218"/>
                    <a:pt x="607695" y="216218"/>
                  </a:cubicBezTo>
                  <a:cubicBezTo>
                    <a:pt x="605790" y="216218"/>
                    <a:pt x="604838" y="215265"/>
                    <a:pt x="602932" y="215265"/>
                  </a:cubicBezTo>
                  <a:cubicBezTo>
                    <a:pt x="601027" y="215265"/>
                    <a:pt x="600075" y="214313"/>
                    <a:pt x="598170" y="214313"/>
                  </a:cubicBezTo>
                  <a:cubicBezTo>
                    <a:pt x="596265" y="214313"/>
                    <a:pt x="595313" y="213360"/>
                    <a:pt x="593407" y="213360"/>
                  </a:cubicBezTo>
                  <a:cubicBezTo>
                    <a:pt x="591502" y="213360"/>
                    <a:pt x="590550" y="212407"/>
                    <a:pt x="588645" y="212407"/>
                  </a:cubicBezTo>
                  <a:cubicBezTo>
                    <a:pt x="585788" y="211455"/>
                    <a:pt x="583882" y="208598"/>
                    <a:pt x="584835" y="204788"/>
                  </a:cubicBezTo>
                  <a:lnTo>
                    <a:pt x="587693" y="185738"/>
                  </a:lnTo>
                  <a:cubicBezTo>
                    <a:pt x="588645" y="181927"/>
                    <a:pt x="590550" y="179070"/>
                    <a:pt x="593407" y="180023"/>
                  </a:cubicBezTo>
                  <a:cubicBezTo>
                    <a:pt x="595313" y="180023"/>
                    <a:pt x="596265" y="180975"/>
                    <a:pt x="598170" y="180975"/>
                  </a:cubicBezTo>
                  <a:cubicBezTo>
                    <a:pt x="600075" y="180975"/>
                    <a:pt x="601027" y="181927"/>
                    <a:pt x="602932" y="181927"/>
                  </a:cubicBezTo>
                  <a:cubicBezTo>
                    <a:pt x="604838" y="181927"/>
                    <a:pt x="605790" y="182880"/>
                    <a:pt x="607695" y="182880"/>
                  </a:cubicBezTo>
                  <a:cubicBezTo>
                    <a:pt x="608647" y="182880"/>
                    <a:pt x="610552" y="182880"/>
                    <a:pt x="612457" y="182880"/>
                  </a:cubicBezTo>
                  <a:moveTo>
                    <a:pt x="565785" y="172402"/>
                  </a:moveTo>
                  <a:cubicBezTo>
                    <a:pt x="568643" y="173355"/>
                    <a:pt x="570547" y="176213"/>
                    <a:pt x="570547" y="180023"/>
                  </a:cubicBezTo>
                  <a:lnTo>
                    <a:pt x="567690" y="199073"/>
                  </a:lnTo>
                  <a:cubicBezTo>
                    <a:pt x="566738" y="202882"/>
                    <a:pt x="564832" y="204788"/>
                    <a:pt x="561975" y="204788"/>
                  </a:cubicBezTo>
                  <a:cubicBezTo>
                    <a:pt x="560070" y="204788"/>
                    <a:pt x="558165" y="203835"/>
                    <a:pt x="557213" y="203835"/>
                  </a:cubicBezTo>
                  <a:cubicBezTo>
                    <a:pt x="555307" y="203835"/>
                    <a:pt x="553402" y="202882"/>
                    <a:pt x="552450" y="202882"/>
                  </a:cubicBezTo>
                  <a:cubicBezTo>
                    <a:pt x="550545" y="202882"/>
                    <a:pt x="548640" y="201930"/>
                    <a:pt x="547688" y="201930"/>
                  </a:cubicBezTo>
                  <a:cubicBezTo>
                    <a:pt x="545782" y="201930"/>
                    <a:pt x="543877" y="200977"/>
                    <a:pt x="542925" y="200977"/>
                  </a:cubicBezTo>
                  <a:cubicBezTo>
                    <a:pt x="540068" y="200025"/>
                    <a:pt x="538163" y="197168"/>
                    <a:pt x="538163" y="193357"/>
                  </a:cubicBezTo>
                  <a:lnTo>
                    <a:pt x="541020" y="174307"/>
                  </a:lnTo>
                  <a:cubicBezTo>
                    <a:pt x="541972" y="170498"/>
                    <a:pt x="543877" y="167640"/>
                    <a:pt x="547688" y="168593"/>
                  </a:cubicBezTo>
                  <a:cubicBezTo>
                    <a:pt x="549593" y="168593"/>
                    <a:pt x="551497" y="169545"/>
                    <a:pt x="552450" y="169545"/>
                  </a:cubicBezTo>
                  <a:cubicBezTo>
                    <a:pt x="554355" y="169545"/>
                    <a:pt x="556260" y="170498"/>
                    <a:pt x="557213" y="170498"/>
                  </a:cubicBezTo>
                  <a:cubicBezTo>
                    <a:pt x="559118" y="170498"/>
                    <a:pt x="561022" y="171450"/>
                    <a:pt x="561975" y="171450"/>
                  </a:cubicBezTo>
                  <a:cubicBezTo>
                    <a:pt x="562927" y="171450"/>
                    <a:pt x="563880" y="172402"/>
                    <a:pt x="565785" y="172402"/>
                  </a:cubicBezTo>
                  <a:moveTo>
                    <a:pt x="518160" y="161925"/>
                  </a:moveTo>
                  <a:cubicBezTo>
                    <a:pt x="521017" y="162877"/>
                    <a:pt x="522922" y="165735"/>
                    <a:pt x="522922" y="169545"/>
                  </a:cubicBezTo>
                  <a:lnTo>
                    <a:pt x="521017" y="188595"/>
                  </a:lnTo>
                  <a:cubicBezTo>
                    <a:pt x="520065" y="192405"/>
                    <a:pt x="518160" y="194310"/>
                    <a:pt x="514350" y="194310"/>
                  </a:cubicBezTo>
                  <a:cubicBezTo>
                    <a:pt x="512445" y="194310"/>
                    <a:pt x="510540" y="193357"/>
                    <a:pt x="509588" y="193357"/>
                  </a:cubicBezTo>
                  <a:cubicBezTo>
                    <a:pt x="507682" y="193357"/>
                    <a:pt x="505777" y="192405"/>
                    <a:pt x="504825" y="192405"/>
                  </a:cubicBezTo>
                  <a:cubicBezTo>
                    <a:pt x="502920" y="192405"/>
                    <a:pt x="501015" y="191452"/>
                    <a:pt x="500063" y="191452"/>
                  </a:cubicBezTo>
                  <a:cubicBezTo>
                    <a:pt x="498157" y="191452"/>
                    <a:pt x="496252" y="190500"/>
                    <a:pt x="495300" y="190500"/>
                  </a:cubicBezTo>
                  <a:cubicBezTo>
                    <a:pt x="492442" y="189548"/>
                    <a:pt x="490538" y="186690"/>
                    <a:pt x="490538" y="182880"/>
                  </a:cubicBezTo>
                  <a:lnTo>
                    <a:pt x="492442" y="163830"/>
                  </a:lnTo>
                  <a:cubicBezTo>
                    <a:pt x="493395" y="160020"/>
                    <a:pt x="495300" y="157163"/>
                    <a:pt x="499110" y="158115"/>
                  </a:cubicBezTo>
                  <a:cubicBezTo>
                    <a:pt x="501015" y="158115"/>
                    <a:pt x="502920" y="159068"/>
                    <a:pt x="504825" y="159068"/>
                  </a:cubicBezTo>
                  <a:cubicBezTo>
                    <a:pt x="506730" y="159068"/>
                    <a:pt x="508635" y="160020"/>
                    <a:pt x="510540" y="160020"/>
                  </a:cubicBezTo>
                  <a:cubicBezTo>
                    <a:pt x="512445" y="160020"/>
                    <a:pt x="514350" y="160973"/>
                    <a:pt x="516255" y="160973"/>
                  </a:cubicBezTo>
                  <a:cubicBezTo>
                    <a:pt x="514350" y="161925"/>
                    <a:pt x="516255" y="161925"/>
                    <a:pt x="518160" y="161925"/>
                  </a:cubicBezTo>
                  <a:moveTo>
                    <a:pt x="468630" y="152400"/>
                  </a:moveTo>
                  <a:cubicBezTo>
                    <a:pt x="471488" y="153352"/>
                    <a:pt x="473392" y="156210"/>
                    <a:pt x="473392" y="160020"/>
                  </a:cubicBezTo>
                  <a:lnTo>
                    <a:pt x="471488" y="179070"/>
                  </a:lnTo>
                  <a:cubicBezTo>
                    <a:pt x="470535" y="182880"/>
                    <a:pt x="468630" y="184785"/>
                    <a:pt x="464820" y="184785"/>
                  </a:cubicBezTo>
                  <a:cubicBezTo>
                    <a:pt x="462915" y="184785"/>
                    <a:pt x="461010" y="183832"/>
                    <a:pt x="459105" y="183832"/>
                  </a:cubicBezTo>
                  <a:cubicBezTo>
                    <a:pt x="457200" y="183832"/>
                    <a:pt x="455295" y="182880"/>
                    <a:pt x="453390" y="182880"/>
                  </a:cubicBezTo>
                  <a:cubicBezTo>
                    <a:pt x="451485" y="182880"/>
                    <a:pt x="449580" y="181927"/>
                    <a:pt x="447675" y="181927"/>
                  </a:cubicBezTo>
                  <a:cubicBezTo>
                    <a:pt x="445770" y="181927"/>
                    <a:pt x="443865" y="180975"/>
                    <a:pt x="441960" y="180975"/>
                  </a:cubicBezTo>
                  <a:cubicBezTo>
                    <a:pt x="439102" y="180023"/>
                    <a:pt x="437197" y="177165"/>
                    <a:pt x="437197" y="173355"/>
                  </a:cubicBezTo>
                  <a:lnTo>
                    <a:pt x="439102" y="154305"/>
                  </a:lnTo>
                  <a:cubicBezTo>
                    <a:pt x="440055" y="150495"/>
                    <a:pt x="441960" y="147638"/>
                    <a:pt x="445770" y="148590"/>
                  </a:cubicBezTo>
                  <a:cubicBezTo>
                    <a:pt x="447675" y="148590"/>
                    <a:pt x="449580" y="149543"/>
                    <a:pt x="451485" y="149543"/>
                  </a:cubicBezTo>
                  <a:cubicBezTo>
                    <a:pt x="453390" y="149543"/>
                    <a:pt x="455295" y="150495"/>
                    <a:pt x="457200" y="150495"/>
                  </a:cubicBezTo>
                  <a:cubicBezTo>
                    <a:pt x="459105" y="150495"/>
                    <a:pt x="461010" y="151448"/>
                    <a:pt x="462915" y="151448"/>
                  </a:cubicBezTo>
                  <a:cubicBezTo>
                    <a:pt x="464820" y="152400"/>
                    <a:pt x="466725" y="152400"/>
                    <a:pt x="468630" y="152400"/>
                  </a:cubicBezTo>
                  <a:moveTo>
                    <a:pt x="419100" y="143827"/>
                  </a:moveTo>
                  <a:cubicBezTo>
                    <a:pt x="421957" y="144780"/>
                    <a:pt x="423863" y="147638"/>
                    <a:pt x="423863" y="151448"/>
                  </a:cubicBezTo>
                  <a:lnTo>
                    <a:pt x="421957" y="170498"/>
                  </a:lnTo>
                  <a:cubicBezTo>
                    <a:pt x="421005" y="174307"/>
                    <a:pt x="419100" y="176213"/>
                    <a:pt x="415290" y="176213"/>
                  </a:cubicBezTo>
                  <a:cubicBezTo>
                    <a:pt x="413385" y="176213"/>
                    <a:pt x="411480" y="175260"/>
                    <a:pt x="409575" y="175260"/>
                  </a:cubicBezTo>
                  <a:cubicBezTo>
                    <a:pt x="407670" y="175260"/>
                    <a:pt x="405765" y="174307"/>
                    <a:pt x="403860" y="174307"/>
                  </a:cubicBezTo>
                  <a:cubicBezTo>
                    <a:pt x="401955" y="174307"/>
                    <a:pt x="400050" y="173355"/>
                    <a:pt x="398145" y="173355"/>
                  </a:cubicBezTo>
                  <a:cubicBezTo>
                    <a:pt x="396240" y="173355"/>
                    <a:pt x="394335" y="172402"/>
                    <a:pt x="392430" y="172402"/>
                  </a:cubicBezTo>
                  <a:cubicBezTo>
                    <a:pt x="389572" y="171450"/>
                    <a:pt x="387667" y="168593"/>
                    <a:pt x="387667" y="164782"/>
                  </a:cubicBezTo>
                  <a:lnTo>
                    <a:pt x="389572" y="145733"/>
                  </a:lnTo>
                  <a:cubicBezTo>
                    <a:pt x="390525" y="141923"/>
                    <a:pt x="392430" y="139065"/>
                    <a:pt x="396240" y="140018"/>
                  </a:cubicBezTo>
                  <a:cubicBezTo>
                    <a:pt x="398145" y="140018"/>
                    <a:pt x="400050" y="140970"/>
                    <a:pt x="401955" y="140970"/>
                  </a:cubicBezTo>
                  <a:cubicBezTo>
                    <a:pt x="403860" y="140970"/>
                    <a:pt x="405765" y="141923"/>
                    <a:pt x="407670" y="141923"/>
                  </a:cubicBezTo>
                  <a:cubicBezTo>
                    <a:pt x="409575" y="141923"/>
                    <a:pt x="411480" y="142875"/>
                    <a:pt x="413385" y="142875"/>
                  </a:cubicBezTo>
                  <a:cubicBezTo>
                    <a:pt x="415290" y="142875"/>
                    <a:pt x="417195" y="143827"/>
                    <a:pt x="419100" y="143827"/>
                  </a:cubicBezTo>
                  <a:moveTo>
                    <a:pt x="368617" y="135255"/>
                  </a:moveTo>
                  <a:cubicBezTo>
                    <a:pt x="371475" y="136208"/>
                    <a:pt x="373380" y="139065"/>
                    <a:pt x="373380" y="142875"/>
                  </a:cubicBezTo>
                  <a:lnTo>
                    <a:pt x="371475" y="161925"/>
                  </a:lnTo>
                  <a:cubicBezTo>
                    <a:pt x="371475" y="165735"/>
                    <a:pt x="368617" y="167640"/>
                    <a:pt x="365760" y="167640"/>
                  </a:cubicBezTo>
                  <a:cubicBezTo>
                    <a:pt x="363855" y="167640"/>
                    <a:pt x="361950" y="166688"/>
                    <a:pt x="360997" y="166688"/>
                  </a:cubicBezTo>
                  <a:cubicBezTo>
                    <a:pt x="359092" y="166688"/>
                    <a:pt x="357188" y="165735"/>
                    <a:pt x="356235" y="165735"/>
                  </a:cubicBezTo>
                  <a:cubicBezTo>
                    <a:pt x="354330" y="165735"/>
                    <a:pt x="353377" y="164782"/>
                    <a:pt x="351472" y="164782"/>
                  </a:cubicBezTo>
                  <a:cubicBezTo>
                    <a:pt x="349567" y="164782"/>
                    <a:pt x="348615" y="163830"/>
                    <a:pt x="346710" y="163830"/>
                  </a:cubicBezTo>
                  <a:cubicBezTo>
                    <a:pt x="346710" y="163830"/>
                    <a:pt x="346710" y="163830"/>
                    <a:pt x="346710" y="163830"/>
                  </a:cubicBezTo>
                  <a:cubicBezTo>
                    <a:pt x="346710" y="163830"/>
                    <a:pt x="346710" y="163830"/>
                    <a:pt x="346710" y="163830"/>
                  </a:cubicBezTo>
                  <a:cubicBezTo>
                    <a:pt x="346710" y="163830"/>
                    <a:pt x="346710" y="163830"/>
                    <a:pt x="346710" y="163830"/>
                  </a:cubicBezTo>
                  <a:cubicBezTo>
                    <a:pt x="346710" y="163830"/>
                    <a:pt x="346710" y="163830"/>
                    <a:pt x="346710" y="163830"/>
                  </a:cubicBezTo>
                  <a:cubicBezTo>
                    <a:pt x="342900" y="162877"/>
                    <a:pt x="340042" y="160020"/>
                    <a:pt x="340042" y="156210"/>
                  </a:cubicBezTo>
                  <a:lnTo>
                    <a:pt x="340995" y="137160"/>
                  </a:lnTo>
                  <a:cubicBezTo>
                    <a:pt x="340995" y="133350"/>
                    <a:pt x="344805" y="131445"/>
                    <a:pt x="348615" y="131445"/>
                  </a:cubicBezTo>
                  <a:cubicBezTo>
                    <a:pt x="348615" y="131445"/>
                    <a:pt x="348615" y="131445"/>
                    <a:pt x="348615" y="131445"/>
                  </a:cubicBezTo>
                  <a:cubicBezTo>
                    <a:pt x="348615" y="131445"/>
                    <a:pt x="348615" y="131445"/>
                    <a:pt x="348615" y="131445"/>
                  </a:cubicBezTo>
                  <a:cubicBezTo>
                    <a:pt x="348615" y="131445"/>
                    <a:pt x="348615" y="131445"/>
                    <a:pt x="348615" y="131445"/>
                  </a:cubicBezTo>
                  <a:cubicBezTo>
                    <a:pt x="348615" y="131445"/>
                    <a:pt x="348615" y="131445"/>
                    <a:pt x="348615" y="131445"/>
                  </a:cubicBezTo>
                  <a:cubicBezTo>
                    <a:pt x="350520" y="131445"/>
                    <a:pt x="352425" y="132398"/>
                    <a:pt x="353377" y="132398"/>
                  </a:cubicBezTo>
                  <a:cubicBezTo>
                    <a:pt x="355282" y="132398"/>
                    <a:pt x="357188" y="133350"/>
                    <a:pt x="358140" y="133350"/>
                  </a:cubicBezTo>
                  <a:cubicBezTo>
                    <a:pt x="360045" y="133350"/>
                    <a:pt x="361950" y="134302"/>
                    <a:pt x="362902" y="134302"/>
                  </a:cubicBezTo>
                  <a:cubicBezTo>
                    <a:pt x="365760" y="134302"/>
                    <a:pt x="367665" y="134302"/>
                    <a:pt x="368617" y="135255"/>
                  </a:cubicBezTo>
                  <a:moveTo>
                    <a:pt x="312420" y="124777"/>
                  </a:moveTo>
                  <a:cubicBezTo>
                    <a:pt x="316230" y="125730"/>
                    <a:pt x="319088" y="128588"/>
                    <a:pt x="319088" y="132398"/>
                  </a:cubicBezTo>
                  <a:lnTo>
                    <a:pt x="318135" y="151448"/>
                  </a:lnTo>
                  <a:cubicBezTo>
                    <a:pt x="318135" y="155257"/>
                    <a:pt x="315277" y="157163"/>
                    <a:pt x="310515" y="157163"/>
                  </a:cubicBezTo>
                  <a:cubicBezTo>
                    <a:pt x="308610" y="157163"/>
                    <a:pt x="305752" y="156210"/>
                    <a:pt x="303847" y="156210"/>
                  </a:cubicBezTo>
                  <a:cubicBezTo>
                    <a:pt x="301942" y="156210"/>
                    <a:pt x="299085" y="155257"/>
                    <a:pt x="297180" y="155257"/>
                  </a:cubicBezTo>
                  <a:cubicBezTo>
                    <a:pt x="295275" y="155257"/>
                    <a:pt x="292417" y="154305"/>
                    <a:pt x="290513" y="154305"/>
                  </a:cubicBezTo>
                  <a:cubicBezTo>
                    <a:pt x="288607" y="154305"/>
                    <a:pt x="286702" y="153352"/>
                    <a:pt x="283845" y="153352"/>
                  </a:cubicBezTo>
                  <a:cubicBezTo>
                    <a:pt x="280035" y="152400"/>
                    <a:pt x="277177" y="149543"/>
                    <a:pt x="277177" y="145733"/>
                  </a:cubicBezTo>
                  <a:lnTo>
                    <a:pt x="278130" y="126683"/>
                  </a:lnTo>
                  <a:cubicBezTo>
                    <a:pt x="278130" y="122873"/>
                    <a:pt x="280988" y="120968"/>
                    <a:pt x="284797" y="120968"/>
                  </a:cubicBezTo>
                  <a:cubicBezTo>
                    <a:pt x="286702" y="120968"/>
                    <a:pt x="289560" y="121920"/>
                    <a:pt x="291465" y="121920"/>
                  </a:cubicBezTo>
                  <a:cubicBezTo>
                    <a:pt x="293370" y="121920"/>
                    <a:pt x="296227" y="122873"/>
                    <a:pt x="298132" y="122873"/>
                  </a:cubicBezTo>
                  <a:cubicBezTo>
                    <a:pt x="300038" y="122873"/>
                    <a:pt x="302895" y="123825"/>
                    <a:pt x="304800" y="123825"/>
                  </a:cubicBezTo>
                  <a:cubicBezTo>
                    <a:pt x="307657" y="123825"/>
                    <a:pt x="309563" y="124777"/>
                    <a:pt x="312420" y="124777"/>
                  </a:cubicBezTo>
                  <a:moveTo>
                    <a:pt x="252413" y="114300"/>
                  </a:moveTo>
                  <a:cubicBezTo>
                    <a:pt x="256222" y="115252"/>
                    <a:pt x="259080" y="118110"/>
                    <a:pt x="259080" y="121920"/>
                  </a:cubicBezTo>
                  <a:lnTo>
                    <a:pt x="258127" y="140970"/>
                  </a:lnTo>
                  <a:cubicBezTo>
                    <a:pt x="258127" y="144780"/>
                    <a:pt x="255270" y="146685"/>
                    <a:pt x="251460" y="146685"/>
                  </a:cubicBezTo>
                  <a:cubicBezTo>
                    <a:pt x="249555" y="146685"/>
                    <a:pt x="247650" y="145733"/>
                    <a:pt x="244792" y="145733"/>
                  </a:cubicBezTo>
                  <a:cubicBezTo>
                    <a:pt x="242888" y="145733"/>
                    <a:pt x="240982" y="144780"/>
                    <a:pt x="239077" y="144780"/>
                  </a:cubicBezTo>
                  <a:cubicBezTo>
                    <a:pt x="237172" y="144780"/>
                    <a:pt x="235267" y="143827"/>
                    <a:pt x="233363" y="143827"/>
                  </a:cubicBezTo>
                  <a:cubicBezTo>
                    <a:pt x="231457" y="143827"/>
                    <a:pt x="229552" y="142875"/>
                    <a:pt x="227647" y="142875"/>
                  </a:cubicBezTo>
                  <a:cubicBezTo>
                    <a:pt x="223838" y="141923"/>
                    <a:pt x="221932" y="139065"/>
                    <a:pt x="221932" y="135255"/>
                  </a:cubicBezTo>
                  <a:lnTo>
                    <a:pt x="222885" y="116205"/>
                  </a:lnTo>
                  <a:cubicBezTo>
                    <a:pt x="222885" y="112395"/>
                    <a:pt x="225742" y="110490"/>
                    <a:pt x="229552" y="110490"/>
                  </a:cubicBezTo>
                  <a:cubicBezTo>
                    <a:pt x="231457" y="110490"/>
                    <a:pt x="233363" y="111443"/>
                    <a:pt x="235267" y="111443"/>
                  </a:cubicBezTo>
                  <a:cubicBezTo>
                    <a:pt x="237172" y="111443"/>
                    <a:pt x="239077" y="112395"/>
                    <a:pt x="240982" y="112395"/>
                  </a:cubicBezTo>
                  <a:cubicBezTo>
                    <a:pt x="242888" y="112395"/>
                    <a:pt x="244792" y="113348"/>
                    <a:pt x="247650" y="113348"/>
                  </a:cubicBezTo>
                  <a:cubicBezTo>
                    <a:pt x="247650" y="113348"/>
                    <a:pt x="249555" y="113348"/>
                    <a:pt x="252413" y="114300"/>
                  </a:cubicBezTo>
                  <a:moveTo>
                    <a:pt x="195263" y="102870"/>
                  </a:moveTo>
                  <a:cubicBezTo>
                    <a:pt x="199072" y="103823"/>
                    <a:pt x="200977" y="106680"/>
                    <a:pt x="200977" y="110490"/>
                  </a:cubicBezTo>
                  <a:lnTo>
                    <a:pt x="200025" y="129540"/>
                  </a:lnTo>
                  <a:cubicBezTo>
                    <a:pt x="200025" y="133350"/>
                    <a:pt x="197167" y="135255"/>
                    <a:pt x="193357" y="135255"/>
                  </a:cubicBezTo>
                  <a:cubicBezTo>
                    <a:pt x="191452" y="135255"/>
                    <a:pt x="189547" y="134302"/>
                    <a:pt x="187642" y="134302"/>
                  </a:cubicBezTo>
                  <a:cubicBezTo>
                    <a:pt x="185738" y="134302"/>
                    <a:pt x="183832" y="133350"/>
                    <a:pt x="181927" y="133350"/>
                  </a:cubicBezTo>
                  <a:cubicBezTo>
                    <a:pt x="180022" y="133350"/>
                    <a:pt x="178117" y="132398"/>
                    <a:pt x="176213" y="132398"/>
                  </a:cubicBezTo>
                  <a:cubicBezTo>
                    <a:pt x="174307" y="132398"/>
                    <a:pt x="172402" y="131445"/>
                    <a:pt x="170497" y="131445"/>
                  </a:cubicBezTo>
                  <a:cubicBezTo>
                    <a:pt x="166688" y="130493"/>
                    <a:pt x="164782" y="127635"/>
                    <a:pt x="164782" y="123825"/>
                  </a:cubicBezTo>
                  <a:lnTo>
                    <a:pt x="164782" y="104775"/>
                  </a:lnTo>
                  <a:cubicBezTo>
                    <a:pt x="164782" y="100965"/>
                    <a:pt x="167640" y="99060"/>
                    <a:pt x="170497" y="99060"/>
                  </a:cubicBezTo>
                  <a:cubicBezTo>
                    <a:pt x="172402" y="99060"/>
                    <a:pt x="174307" y="100013"/>
                    <a:pt x="176213" y="100013"/>
                  </a:cubicBezTo>
                  <a:cubicBezTo>
                    <a:pt x="178117" y="100013"/>
                    <a:pt x="180022" y="100965"/>
                    <a:pt x="181927" y="100965"/>
                  </a:cubicBezTo>
                  <a:cubicBezTo>
                    <a:pt x="183832" y="100965"/>
                    <a:pt x="185738" y="101918"/>
                    <a:pt x="187642" y="101918"/>
                  </a:cubicBezTo>
                  <a:cubicBezTo>
                    <a:pt x="191452" y="101918"/>
                    <a:pt x="193357" y="102870"/>
                    <a:pt x="195263" y="102870"/>
                  </a:cubicBezTo>
                  <a:moveTo>
                    <a:pt x="143827" y="91440"/>
                  </a:moveTo>
                  <a:cubicBezTo>
                    <a:pt x="146685" y="92393"/>
                    <a:pt x="149542" y="95250"/>
                    <a:pt x="149542" y="100013"/>
                  </a:cubicBezTo>
                  <a:lnTo>
                    <a:pt x="149542" y="119063"/>
                  </a:lnTo>
                  <a:cubicBezTo>
                    <a:pt x="149542" y="122873"/>
                    <a:pt x="146685" y="124777"/>
                    <a:pt x="143827" y="124777"/>
                  </a:cubicBezTo>
                  <a:cubicBezTo>
                    <a:pt x="141922" y="124777"/>
                    <a:pt x="140017" y="123825"/>
                    <a:pt x="139065" y="123825"/>
                  </a:cubicBezTo>
                  <a:cubicBezTo>
                    <a:pt x="137160" y="123825"/>
                    <a:pt x="135255" y="122873"/>
                    <a:pt x="134302" y="122873"/>
                  </a:cubicBezTo>
                  <a:cubicBezTo>
                    <a:pt x="132397" y="122873"/>
                    <a:pt x="130492" y="121920"/>
                    <a:pt x="129540" y="121920"/>
                  </a:cubicBezTo>
                  <a:cubicBezTo>
                    <a:pt x="127635" y="121920"/>
                    <a:pt x="126682" y="120968"/>
                    <a:pt x="124777" y="120968"/>
                  </a:cubicBezTo>
                  <a:cubicBezTo>
                    <a:pt x="121920" y="120015"/>
                    <a:pt x="120015" y="117158"/>
                    <a:pt x="120015" y="113348"/>
                  </a:cubicBezTo>
                  <a:lnTo>
                    <a:pt x="120015" y="94298"/>
                  </a:lnTo>
                  <a:cubicBezTo>
                    <a:pt x="120015" y="90488"/>
                    <a:pt x="121920" y="88583"/>
                    <a:pt x="124777" y="88583"/>
                  </a:cubicBezTo>
                  <a:cubicBezTo>
                    <a:pt x="126682" y="88583"/>
                    <a:pt x="128588" y="89535"/>
                    <a:pt x="129540" y="89535"/>
                  </a:cubicBezTo>
                  <a:cubicBezTo>
                    <a:pt x="131445" y="89535"/>
                    <a:pt x="133350" y="90488"/>
                    <a:pt x="134302" y="90488"/>
                  </a:cubicBezTo>
                  <a:cubicBezTo>
                    <a:pt x="136207" y="90488"/>
                    <a:pt x="138113" y="91440"/>
                    <a:pt x="139065" y="91440"/>
                  </a:cubicBezTo>
                  <a:cubicBezTo>
                    <a:pt x="140017" y="91440"/>
                    <a:pt x="141922" y="91440"/>
                    <a:pt x="143827" y="91440"/>
                  </a:cubicBezTo>
                  <a:moveTo>
                    <a:pt x="98107" y="80010"/>
                  </a:moveTo>
                  <a:cubicBezTo>
                    <a:pt x="100965" y="80963"/>
                    <a:pt x="102870" y="83820"/>
                    <a:pt x="102870" y="88583"/>
                  </a:cubicBezTo>
                  <a:lnTo>
                    <a:pt x="102870" y="107633"/>
                  </a:lnTo>
                  <a:cubicBezTo>
                    <a:pt x="102870" y="111443"/>
                    <a:pt x="100965" y="113348"/>
                    <a:pt x="98107" y="113348"/>
                  </a:cubicBezTo>
                  <a:cubicBezTo>
                    <a:pt x="96202" y="113348"/>
                    <a:pt x="95250" y="112395"/>
                    <a:pt x="93345" y="112395"/>
                  </a:cubicBezTo>
                  <a:cubicBezTo>
                    <a:pt x="91440" y="112395"/>
                    <a:pt x="90488" y="111443"/>
                    <a:pt x="88582" y="111443"/>
                  </a:cubicBezTo>
                  <a:cubicBezTo>
                    <a:pt x="87630" y="111443"/>
                    <a:pt x="85725" y="110490"/>
                    <a:pt x="83820" y="110490"/>
                  </a:cubicBezTo>
                  <a:cubicBezTo>
                    <a:pt x="82867" y="110490"/>
                    <a:pt x="80963" y="109538"/>
                    <a:pt x="80010" y="109538"/>
                  </a:cubicBezTo>
                  <a:cubicBezTo>
                    <a:pt x="77152" y="108585"/>
                    <a:pt x="76200" y="105727"/>
                    <a:pt x="75247" y="101918"/>
                  </a:cubicBezTo>
                  <a:lnTo>
                    <a:pt x="75247" y="82868"/>
                  </a:lnTo>
                  <a:cubicBezTo>
                    <a:pt x="75247" y="79058"/>
                    <a:pt x="77152" y="77152"/>
                    <a:pt x="80010" y="77152"/>
                  </a:cubicBezTo>
                  <a:cubicBezTo>
                    <a:pt x="80963" y="77152"/>
                    <a:pt x="82867" y="78105"/>
                    <a:pt x="83820" y="78105"/>
                  </a:cubicBezTo>
                  <a:cubicBezTo>
                    <a:pt x="84772" y="78105"/>
                    <a:pt x="86677" y="79058"/>
                    <a:pt x="88582" y="79058"/>
                  </a:cubicBezTo>
                  <a:cubicBezTo>
                    <a:pt x="90488" y="79058"/>
                    <a:pt x="91440" y="80010"/>
                    <a:pt x="93345" y="80010"/>
                  </a:cubicBezTo>
                  <a:cubicBezTo>
                    <a:pt x="94297" y="79058"/>
                    <a:pt x="96202" y="80010"/>
                    <a:pt x="98107" y="80010"/>
                  </a:cubicBezTo>
                  <a:moveTo>
                    <a:pt x="59055" y="67627"/>
                  </a:moveTo>
                  <a:cubicBezTo>
                    <a:pt x="60960" y="68580"/>
                    <a:pt x="62865" y="71438"/>
                    <a:pt x="62865" y="76200"/>
                  </a:cubicBezTo>
                  <a:lnTo>
                    <a:pt x="62865" y="95250"/>
                  </a:lnTo>
                  <a:cubicBezTo>
                    <a:pt x="62865" y="99060"/>
                    <a:pt x="60960" y="100965"/>
                    <a:pt x="59055" y="100965"/>
                  </a:cubicBezTo>
                  <a:cubicBezTo>
                    <a:pt x="58102" y="100965"/>
                    <a:pt x="56197" y="100013"/>
                    <a:pt x="55245" y="100013"/>
                  </a:cubicBezTo>
                  <a:cubicBezTo>
                    <a:pt x="54292" y="100013"/>
                    <a:pt x="53340" y="99060"/>
                    <a:pt x="51435" y="99060"/>
                  </a:cubicBezTo>
                  <a:cubicBezTo>
                    <a:pt x="50482" y="99060"/>
                    <a:pt x="49530" y="98108"/>
                    <a:pt x="47625" y="98108"/>
                  </a:cubicBezTo>
                  <a:cubicBezTo>
                    <a:pt x="46672" y="98108"/>
                    <a:pt x="45720" y="97155"/>
                    <a:pt x="44767" y="97155"/>
                  </a:cubicBezTo>
                  <a:cubicBezTo>
                    <a:pt x="42863" y="96202"/>
                    <a:pt x="41910" y="93345"/>
                    <a:pt x="40957" y="88583"/>
                  </a:cubicBezTo>
                  <a:lnTo>
                    <a:pt x="40957" y="69533"/>
                  </a:lnTo>
                  <a:cubicBezTo>
                    <a:pt x="40957" y="65723"/>
                    <a:pt x="41910" y="63818"/>
                    <a:pt x="43815" y="63818"/>
                  </a:cubicBezTo>
                  <a:cubicBezTo>
                    <a:pt x="44767" y="63818"/>
                    <a:pt x="45720" y="64770"/>
                    <a:pt x="46672" y="64770"/>
                  </a:cubicBezTo>
                  <a:cubicBezTo>
                    <a:pt x="47625" y="64770"/>
                    <a:pt x="48577" y="65723"/>
                    <a:pt x="50482" y="65723"/>
                  </a:cubicBezTo>
                  <a:cubicBezTo>
                    <a:pt x="51435" y="65723"/>
                    <a:pt x="52388" y="66675"/>
                    <a:pt x="54292" y="66675"/>
                  </a:cubicBezTo>
                  <a:cubicBezTo>
                    <a:pt x="57150" y="66675"/>
                    <a:pt x="58102" y="67627"/>
                    <a:pt x="59055" y="67627"/>
                  </a:cubicBezTo>
                  <a:moveTo>
                    <a:pt x="29527" y="54293"/>
                  </a:moveTo>
                  <a:cubicBezTo>
                    <a:pt x="31432" y="55245"/>
                    <a:pt x="32385" y="59055"/>
                    <a:pt x="32385" y="62865"/>
                  </a:cubicBezTo>
                  <a:lnTo>
                    <a:pt x="32385" y="81915"/>
                  </a:lnTo>
                  <a:cubicBezTo>
                    <a:pt x="32385" y="85725"/>
                    <a:pt x="31432" y="87630"/>
                    <a:pt x="29527" y="86677"/>
                  </a:cubicBezTo>
                  <a:cubicBezTo>
                    <a:pt x="28575" y="85725"/>
                    <a:pt x="27622" y="85725"/>
                    <a:pt x="26670" y="84773"/>
                  </a:cubicBezTo>
                  <a:cubicBezTo>
                    <a:pt x="25717" y="83820"/>
                    <a:pt x="24765" y="83820"/>
                    <a:pt x="23813" y="82868"/>
                  </a:cubicBezTo>
                  <a:cubicBezTo>
                    <a:pt x="22860" y="81915"/>
                    <a:pt x="21907" y="81915"/>
                    <a:pt x="20955" y="80963"/>
                  </a:cubicBezTo>
                  <a:cubicBezTo>
                    <a:pt x="20002" y="80010"/>
                    <a:pt x="19050" y="80010"/>
                    <a:pt x="19050" y="79058"/>
                  </a:cubicBezTo>
                  <a:cubicBezTo>
                    <a:pt x="18097" y="78105"/>
                    <a:pt x="17145" y="75248"/>
                    <a:pt x="16192" y="70485"/>
                  </a:cubicBezTo>
                  <a:lnTo>
                    <a:pt x="16192" y="51435"/>
                  </a:lnTo>
                  <a:cubicBezTo>
                    <a:pt x="16192" y="47625"/>
                    <a:pt x="17145" y="45720"/>
                    <a:pt x="18097" y="46673"/>
                  </a:cubicBezTo>
                  <a:cubicBezTo>
                    <a:pt x="19050" y="47625"/>
                    <a:pt x="20002" y="47625"/>
                    <a:pt x="20002" y="48577"/>
                  </a:cubicBezTo>
                  <a:cubicBezTo>
                    <a:pt x="20955" y="49530"/>
                    <a:pt x="21907" y="49530"/>
                    <a:pt x="22860" y="50483"/>
                  </a:cubicBezTo>
                  <a:cubicBezTo>
                    <a:pt x="23813" y="51435"/>
                    <a:pt x="24765" y="51435"/>
                    <a:pt x="25717" y="52388"/>
                  </a:cubicBezTo>
                  <a:cubicBezTo>
                    <a:pt x="27622" y="53340"/>
                    <a:pt x="28575" y="54293"/>
                    <a:pt x="29527" y="54293"/>
                  </a:cubicBezTo>
                  <a:moveTo>
                    <a:pt x="9525" y="40958"/>
                  </a:moveTo>
                  <a:cubicBezTo>
                    <a:pt x="10477" y="41910"/>
                    <a:pt x="11430" y="45720"/>
                    <a:pt x="11430" y="49530"/>
                  </a:cubicBezTo>
                  <a:lnTo>
                    <a:pt x="11430" y="68580"/>
                  </a:lnTo>
                  <a:cubicBezTo>
                    <a:pt x="11430" y="73343"/>
                    <a:pt x="10477" y="73343"/>
                    <a:pt x="10477" y="73343"/>
                  </a:cubicBezTo>
                  <a:cubicBezTo>
                    <a:pt x="10477" y="73343"/>
                    <a:pt x="10477" y="73343"/>
                    <a:pt x="10477" y="73343"/>
                  </a:cubicBezTo>
                  <a:cubicBezTo>
                    <a:pt x="9525" y="72390"/>
                    <a:pt x="9525" y="72390"/>
                    <a:pt x="8572" y="71438"/>
                  </a:cubicBezTo>
                  <a:cubicBezTo>
                    <a:pt x="8572" y="70485"/>
                    <a:pt x="7620" y="70485"/>
                    <a:pt x="7620" y="69533"/>
                  </a:cubicBezTo>
                  <a:cubicBezTo>
                    <a:pt x="7620" y="68580"/>
                    <a:pt x="6667" y="68580"/>
                    <a:pt x="6667" y="67627"/>
                  </a:cubicBezTo>
                  <a:cubicBezTo>
                    <a:pt x="6667" y="66675"/>
                    <a:pt x="5715" y="66675"/>
                    <a:pt x="5715" y="65723"/>
                  </a:cubicBezTo>
                  <a:cubicBezTo>
                    <a:pt x="4763" y="63818"/>
                    <a:pt x="4763" y="59055"/>
                    <a:pt x="4763" y="57150"/>
                  </a:cubicBezTo>
                  <a:lnTo>
                    <a:pt x="4763" y="38100"/>
                  </a:lnTo>
                  <a:cubicBezTo>
                    <a:pt x="4763" y="33338"/>
                    <a:pt x="4763" y="33338"/>
                    <a:pt x="5715" y="33338"/>
                  </a:cubicBezTo>
                  <a:cubicBezTo>
                    <a:pt x="5715" y="33338"/>
                    <a:pt x="5715" y="33338"/>
                    <a:pt x="5715" y="33338"/>
                  </a:cubicBezTo>
                  <a:cubicBezTo>
                    <a:pt x="5715" y="34290"/>
                    <a:pt x="6667" y="34290"/>
                    <a:pt x="6667" y="35243"/>
                  </a:cubicBezTo>
                  <a:cubicBezTo>
                    <a:pt x="6667" y="36195"/>
                    <a:pt x="7620" y="36195"/>
                    <a:pt x="7620" y="37148"/>
                  </a:cubicBezTo>
                  <a:cubicBezTo>
                    <a:pt x="7620" y="38100"/>
                    <a:pt x="8572" y="38100"/>
                    <a:pt x="8572" y="39052"/>
                  </a:cubicBezTo>
                  <a:cubicBezTo>
                    <a:pt x="8572" y="40005"/>
                    <a:pt x="8572" y="40005"/>
                    <a:pt x="9525" y="40958"/>
                  </a:cubicBezTo>
                  <a:moveTo>
                    <a:pt x="0" y="18098"/>
                  </a:moveTo>
                  <a:cubicBezTo>
                    <a:pt x="0" y="19050"/>
                    <a:pt x="0" y="19050"/>
                    <a:pt x="0" y="20002"/>
                  </a:cubicBezTo>
                  <a:cubicBezTo>
                    <a:pt x="0" y="20955"/>
                    <a:pt x="0" y="20955"/>
                    <a:pt x="0" y="21908"/>
                  </a:cubicBezTo>
                  <a:cubicBezTo>
                    <a:pt x="0" y="22860"/>
                    <a:pt x="0" y="22860"/>
                    <a:pt x="0" y="23813"/>
                  </a:cubicBezTo>
                  <a:cubicBezTo>
                    <a:pt x="0" y="24765"/>
                    <a:pt x="0" y="24765"/>
                    <a:pt x="0" y="25718"/>
                  </a:cubicBezTo>
                  <a:cubicBezTo>
                    <a:pt x="0" y="25718"/>
                    <a:pt x="0" y="25718"/>
                    <a:pt x="0" y="25718"/>
                  </a:cubicBezTo>
                  <a:cubicBezTo>
                    <a:pt x="0" y="25718"/>
                    <a:pt x="0" y="25718"/>
                    <a:pt x="0" y="25718"/>
                  </a:cubicBezTo>
                  <a:cubicBezTo>
                    <a:pt x="0" y="25718"/>
                    <a:pt x="0" y="25718"/>
                    <a:pt x="0" y="25718"/>
                  </a:cubicBezTo>
                  <a:cubicBezTo>
                    <a:pt x="0" y="25718"/>
                    <a:pt x="0" y="25718"/>
                    <a:pt x="0" y="25718"/>
                  </a:cubicBezTo>
                  <a:cubicBezTo>
                    <a:pt x="0" y="26670"/>
                    <a:pt x="0" y="28575"/>
                    <a:pt x="952" y="34290"/>
                  </a:cubicBezTo>
                  <a:lnTo>
                    <a:pt x="952" y="53340"/>
                  </a:lnTo>
                  <a:cubicBezTo>
                    <a:pt x="952" y="55245"/>
                    <a:pt x="952" y="57150"/>
                    <a:pt x="952" y="58102"/>
                  </a:cubicBezTo>
                  <a:cubicBezTo>
                    <a:pt x="952" y="58102"/>
                    <a:pt x="952" y="58102"/>
                    <a:pt x="952" y="58102"/>
                  </a:cubicBezTo>
                  <a:cubicBezTo>
                    <a:pt x="952" y="58102"/>
                    <a:pt x="952" y="58102"/>
                    <a:pt x="952" y="58102"/>
                  </a:cubicBezTo>
                  <a:cubicBezTo>
                    <a:pt x="952" y="58102"/>
                    <a:pt x="952" y="58102"/>
                    <a:pt x="952" y="58102"/>
                  </a:cubicBezTo>
                  <a:cubicBezTo>
                    <a:pt x="952" y="58102"/>
                    <a:pt x="952" y="58102"/>
                    <a:pt x="952" y="58102"/>
                  </a:cubicBezTo>
                  <a:cubicBezTo>
                    <a:pt x="952" y="58102"/>
                    <a:pt x="952" y="58102"/>
                    <a:pt x="952" y="58102"/>
                  </a:cubicBezTo>
                  <a:cubicBezTo>
                    <a:pt x="952" y="57150"/>
                    <a:pt x="952" y="57150"/>
                    <a:pt x="952" y="56198"/>
                  </a:cubicBezTo>
                  <a:cubicBezTo>
                    <a:pt x="952" y="55245"/>
                    <a:pt x="952" y="55245"/>
                    <a:pt x="952" y="54293"/>
                  </a:cubicBezTo>
                  <a:cubicBezTo>
                    <a:pt x="952" y="53340"/>
                    <a:pt x="952" y="53340"/>
                    <a:pt x="952" y="52388"/>
                  </a:cubicBezTo>
                  <a:cubicBezTo>
                    <a:pt x="952" y="51435"/>
                    <a:pt x="952" y="51435"/>
                    <a:pt x="952" y="50483"/>
                  </a:cubicBezTo>
                  <a:lnTo>
                    <a:pt x="0" y="18098"/>
                  </a:lnTo>
                  <a:moveTo>
                    <a:pt x="682943" y="269557"/>
                  </a:moveTo>
                  <a:cubicBezTo>
                    <a:pt x="685800" y="259080"/>
                    <a:pt x="693420" y="254318"/>
                    <a:pt x="704850" y="257175"/>
                  </a:cubicBezTo>
                  <a:cubicBezTo>
                    <a:pt x="726757" y="264795"/>
                    <a:pt x="745807" y="273368"/>
                    <a:pt x="762000" y="281940"/>
                  </a:cubicBezTo>
                  <a:cubicBezTo>
                    <a:pt x="778192" y="290513"/>
                    <a:pt x="791528" y="300038"/>
                    <a:pt x="802005" y="309563"/>
                  </a:cubicBezTo>
                  <a:cubicBezTo>
                    <a:pt x="812482" y="319088"/>
                    <a:pt x="820103" y="329565"/>
                    <a:pt x="824865" y="340043"/>
                  </a:cubicBezTo>
                  <a:cubicBezTo>
                    <a:pt x="829628" y="350520"/>
                    <a:pt x="831532" y="361950"/>
                    <a:pt x="830580" y="373380"/>
                  </a:cubicBezTo>
                  <a:cubicBezTo>
                    <a:pt x="830580" y="374332"/>
                    <a:pt x="830580" y="374332"/>
                    <a:pt x="830580" y="375285"/>
                  </a:cubicBezTo>
                  <a:cubicBezTo>
                    <a:pt x="830580" y="376238"/>
                    <a:pt x="830580" y="376238"/>
                    <a:pt x="830580" y="377190"/>
                  </a:cubicBezTo>
                  <a:cubicBezTo>
                    <a:pt x="830580" y="378143"/>
                    <a:pt x="830580" y="378143"/>
                    <a:pt x="830580" y="379095"/>
                  </a:cubicBezTo>
                  <a:cubicBezTo>
                    <a:pt x="830580" y="380048"/>
                    <a:pt x="830580" y="380048"/>
                    <a:pt x="830580" y="381000"/>
                  </a:cubicBezTo>
                  <a:lnTo>
                    <a:pt x="777240" y="624840"/>
                  </a:lnTo>
                  <a:cubicBezTo>
                    <a:pt x="777240" y="623888"/>
                    <a:pt x="777240" y="623888"/>
                    <a:pt x="777240" y="622935"/>
                  </a:cubicBezTo>
                  <a:cubicBezTo>
                    <a:pt x="777240" y="621982"/>
                    <a:pt x="777240" y="621982"/>
                    <a:pt x="777240" y="621030"/>
                  </a:cubicBezTo>
                  <a:cubicBezTo>
                    <a:pt x="777240" y="620078"/>
                    <a:pt x="777240" y="620078"/>
                    <a:pt x="777240" y="619125"/>
                  </a:cubicBezTo>
                  <a:cubicBezTo>
                    <a:pt x="777240" y="618173"/>
                    <a:pt x="777240" y="618173"/>
                    <a:pt x="777240" y="617220"/>
                  </a:cubicBezTo>
                  <a:cubicBezTo>
                    <a:pt x="778192" y="605790"/>
                    <a:pt x="777240" y="594360"/>
                    <a:pt x="772478" y="582930"/>
                  </a:cubicBezTo>
                  <a:cubicBezTo>
                    <a:pt x="767715" y="572453"/>
                    <a:pt x="761047" y="561975"/>
                    <a:pt x="751522" y="552450"/>
                  </a:cubicBezTo>
                  <a:cubicBezTo>
                    <a:pt x="741997" y="542925"/>
                    <a:pt x="729615" y="533400"/>
                    <a:pt x="714375" y="523875"/>
                  </a:cubicBezTo>
                  <a:cubicBezTo>
                    <a:pt x="699135" y="515303"/>
                    <a:pt x="681990" y="506730"/>
                    <a:pt x="661988" y="498157"/>
                  </a:cubicBezTo>
                  <a:cubicBezTo>
                    <a:pt x="651510" y="492443"/>
                    <a:pt x="646747" y="485775"/>
                    <a:pt x="647700" y="475298"/>
                  </a:cubicBezTo>
                  <a:lnTo>
                    <a:pt x="682943" y="269557"/>
                  </a:lnTo>
                  <a:moveTo>
                    <a:pt x="656272" y="241935"/>
                  </a:moveTo>
                  <a:cubicBezTo>
                    <a:pt x="666750" y="246698"/>
                    <a:pt x="666750" y="258127"/>
                    <a:pt x="665797" y="264795"/>
                  </a:cubicBezTo>
                  <a:lnTo>
                    <a:pt x="632460" y="469582"/>
                  </a:lnTo>
                  <a:cubicBezTo>
                    <a:pt x="631507" y="475298"/>
                    <a:pt x="627697" y="483870"/>
                    <a:pt x="618172" y="481965"/>
                  </a:cubicBezTo>
                  <a:cubicBezTo>
                    <a:pt x="601027" y="476250"/>
                    <a:pt x="582930" y="470535"/>
                    <a:pt x="563880" y="465773"/>
                  </a:cubicBezTo>
                  <a:cubicBezTo>
                    <a:pt x="544830" y="461010"/>
                    <a:pt x="525780" y="456248"/>
                    <a:pt x="505777" y="451485"/>
                  </a:cubicBezTo>
                  <a:cubicBezTo>
                    <a:pt x="485775" y="446723"/>
                    <a:pt x="465772" y="441960"/>
                    <a:pt x="444817" y="438150"/>
                  </a:cubicBezTo>
                  <a:cubicBezTo>
                    <a:pt x="423863" y="433388"/>
                    <a:pt x="403860" y="429578"/>
                    <a:pt x="382905" y="425768"/>
                  </a:cubicBezTo>
                  <a:cubicBezTo>
                    <a:pt x="374332" y="423863"/>
                    <a:pt x="369570" y="416243"/>
                    <a:pt x="369570" y="406718"/>
                  </a:cubicBezTo>
                  <a:lnTo>
                    <a:pt x="386715" y="202882"/>
                  </a:lnTo>
                  <a:cubicBezTo>
                    <a:pt x="387667" y="192405"/>
                    <a:pt x="394335" y="185738"/>
                    <a:pt x="403860" y="187643"/>
                  </a:cubicBezTo>
                  <a:cubicBezTo>
                    <a:pt x="425767" y="191452"/>
                    <a:pt x="448627" y="196215"/>
                    <a:pt x="470535" y="200025"/>
                  </a:cubicBezTo>
                  <a:cubicBezTo>
                    <a:pt x="492442" y="203835"/>
                    <a:pt x="514350" y="208598"/>
                    <a:pt x="536257" y="213360"/>
                  </a:cubicBezTo>
                  <a:cubicBezTo>
                    <a:pt x="558165" y="218123"/>
                    <a:pt x="579120" y="222885"/>
                    <a:pt x="599122" y="227648"/>
                  </a:cubicBezTo>
                  <a:cubicBezTo>
                    <a:pt x="618172" y="230505"/>
                    <a:pt x="638175" y="236220"/>
                    <a:pt x="656272" y="241935"/>
                  </a:cubicBezTo>
                  <a:moveTo>
                    <a:pt x="356235" y="177165"/>
                  </a:moveTo>
                  <a:cubicBezTo>
                    <a:pt x="364807" y="179070"/>
                    <a:pt x="370522" y="187643"/>
                    <a:pt x="369570" y="198120"/>
                  </a:cubicBezTo>
                  <a:lnTo>
                    <a:pt x="353377" y="401955"/>
                  </a:lnTo>
                  <a:cubicBezTo>
                    <a:pt x="352425" y="411480"/>
                    <a:pt x="345757" y="416243"/>
                    <a:pt x="338138" y="415290"/>
                  </a:cubicBezTo>
                  <a:cubicBezTo>
                    <a:pt x="337185" y="415290"/>
                    <a:pt x="336232" y="415290"/>
                    <a:pt x="335280" y="415290"/>
                  </a:cubicBezTo>
                  <a:cubicBezTo>
                    <a:pt x="334327" y="415290"/>
                    <a:pt x="333375" y="415290"/>
                    <a:pt x="332422" y="415290"/>
                  </a:cubicBezTo>
                  <a:cubicBezTo>
                    <a:pt x="331470" y="415290"/>
                    <a:pt x="330517" y="415290"/>
                    <a:pt x="329565" y="415290"/>
                  </a:cubicBezTo>
                  <a:cubicBezTo>
                    <a:pt x="328613" y="415290"/>
                    <a:pt x="327660" y="415290"/>
                    <a:pt x="326707" y="414338"/>
                  </a:cubicBezTo>
                  <a:cubicBezTo>
                    <a:pt x="301942" y="409575"/>
                    <a:pt x="277177" y="404813"/>
                    <a:pt x="253365" y="400050"/>
                  </a:cubicBezTo>
                  <a:cubicBezTo>
                    <a:pt x="229552" y="395288"/>
                    <a:pt x="206692" y="390525"/>
                    <a:pt x="184785" y="385763"/>
                  </a:cubicBezTo>
                  <a:cubicBezTo>
                    <a:pt x="162877" y="381000"/>
                    <a:pt x="142875" y="376238"/>
                    <a:pt x="123825" y="370523"/>
                  </a:cubicBezTo>
                  <a:cubicBezTo>
                    <a:pt x="104775" y="365760"/>
                    <a:pt x="87630" y="360045"/>
                    <a:pt x="72390" y="354330"/>
                  </a:cubicBezTo>
                  <a:lnTo>
                    <a:pt x="72390" y="354330"/>
                  </a:lnTo>
                  <a:lnTo>
                    <a:pt x="72390" y="354330"/>
                  </a:lnTo>
                  <a:lnTo>
                    <a:pt x="72390" y="354330"/>
                  </a:lnTo>
                  <a:lnTo>
                    <a:pt x="72390" y="354330"/>
                  </a:lnTo>
                  <a:cubicBezTo>
                    <a:pt x="63817" y="349568"/>
                    <a:pt x="61913" y="340995"/>
                    <a:pt x="61913" y="334328"/>
                  </a:cubicBezTo>
                  <a:lnTo>
                    <a:pt x="60960" y="132398"/>
                  </a:lnTo>
                  <a:cubicBezTo>
                    <a:pt x="60960" y="124777"/>
                    <a:pt x="62865" y="116205"/>
                    <a:pt x="72390" y="118110"/>
                  </a:cubicBezTo>
                  <a:lnTo>
                    <a:pt x="72390" y="118110"/>
                  </a:lnTo>
                  <a:lnTo>
                    <a:pt x="72390" y="118110"/>
                  </a:lnTo>
                  <a:lnTo>
                    <a:pt x="72390" y="118110"/>
                  </a:lnTo>
                  <a:lnTo>
                    <a:pt x="72390" y="118110"/>
                  </a:lnTo>
                  <a:cubicBezTo>
                    <a:pt x="88582" y="123825"/>
                    <a:pt x="106680" y="128588"/>
                    <a:pt x="126682" y="133350"/>
                  </a:cubicBezTo>
                  <a:cubicBezTo>
                    <a:pt x="146685" y="138113"/>
                    <a:pt x="168592" y="142875"/>
                    <a:pt x="192405" y="147638"/>
                  </a:cubicBezTo>
                  <a:cubicBezTo>
                    <a:pt x="216217" y="152400"/>
                    <a:pt x="240030" y="157163"/>
                    <a:pt x="265747" y="161925"/>
                  </a:cubicBezTo>
                  <a:cubicBezTo>
                    <a:pt x="291465" y="166688"/>
                    <a:pt x="317182" y="171450"/>
                    <a:pt x="343852" y="176213"/>
                  </a:cubicBezTo>
                  <a:cubicBezTo>
                    <a:pt x="344805" y="176213"/>
                    <a:pt x="345757" y="176213"/>
                    <a:pt x="346710" y="176213"/>
                  </a:cubicBezTo>
                  <a:cubicBezTo>
                    <a:pt x="347663" y="176213"/>
                    <a:pt x="348615" y="176213"/>
                    <a:pt x="349567" y="176213"/>
                  </a:cubicBezTo>
                  <a:cubicBezTo>
                    <a:pt x="350520" y="176213"/>
                    <a:pt x="351472" y="176213"/>
                    <a:pt x="352425" y="176213"/>
                  </a:cubicBezTo>
                  <a:cubicBezTo>
                    <a:pt x="354330" y="177165"/>
                    <a:pt x="355282" y="177165"/>
                    <a:pt x="356235" y="177165"/>
                  </a:cubicBezTo>
                  <a:moveTo>
                    <a:pt x="952" y="61913"/>
                  </a:moveTo>
                  <a:cubicBezTo>
                    <a:pt x="952" y="62865"/>
                    <a:pt x="952" y="62865"/>
                    <a:pt x="952" y="63818"/>
                  </a:cubicBezTo>
                  <a:cubicBezTo>
                    <a:pt x="952" y="64770"/>
                    <a:pt x="952" y="64770"/>
                    <a:pt x="952" y="65723"/>
                  </a:cubicBezTo>
                  <a:cubicBezTo>
                    <a:pt x="952" y="66675"/>
                    <a:pt x="952" y="66675"/>
                    <a:pt x="952" y="67627"/>
                  </a:cubicBezTo>
                  <a:cubicBezTo>
                    <a:pt x="952" y="68580"/>
                    <a:pt x="952" y="68580"/>
                    <a:pt x="952" y="69533"/>
                  </a:cubicBezTo>
                  <a:cubicBezTo>
                    <a:pt x="952" y="73343"/>
                    <a:pt x="2857" y="76200"/>
                    <a:pt x="4763" y="79058"/>
                  </a:cubicBezTo>
                  <a:cubicBezTo>
                    <a:pt x="6667" y="81915"/>
                    <a:pt x="9525" y="85725"/>
                    <a:pt x="12382" y="88583"/>
                  </a:cubicBezTo>
                  <a:cubicBezTo>
                    <a:pt x="16192" y="91440"/>
                    <a:pt x="20002" y="94298"/>
                    <a:pt x="24765" y="97155"/>
                  </a:cubicBezTo>
                  <a:cubicBezTo>
                    <a:pt x="29527" y="100013"/>
                    <a:pt x="35242" y="102870"/>
                    <a:pt x="40957" y="105727"/>
                  </a:cubicBezTo>
                  <a:cubicBezTo>
                    <a:pt x="50482" y="111443"/>
                    <a:pt x="50482" y="126683"/>
                    <a:pt x="50482" y="127635"/>
                  </a:cubicBezTo>
                  <a:lnTo>
                    <a:pt x="52388" y="329565"/>
                  </a:lnTo>
                  <a:cubicBezTo>
                    <a:pt x="52388" y="332423"/>
                    <a:pt x="51435" y="343853"/>
                    <a:pt x="43815" y="340995"/>
                  </a:cubicBezTo>
                  <a:cubicBezTo>
                    <a:pt x="38100" y="338138"/>
                    <a:pt x="33338" y="335280"/>
                    <a:pt x="28575" y="332423"/>
                  </a:cubicBezTo>
                  <a:cubicBezTo>
                    <a:pt x="23813" y="329565"/>
                    <a:pt x="20002" y="326707"/>
                    <a:pt x="17145" y="322898"/>
                  </a:cubicBezTo>
                  <a:cubicBezTo>
                    <a:pt x="14288" y="320040"/>
                    <a:pt x="11430" y="316230"/>
                    <a:pt x="9525" y="313373"/>
                  </a:cubicBezTo>
                  <a:cubicBezTo>
                    <a:pt x="7620" y="309563"/>
                    <a:pt x="6667" y="306705"/>
                    <a:pt x="5715" y="302895"/>
                  </a:cubicBezTo>
                  <a:cubicBezTo>
                    <a:pt x="5715" y="301943"/>
                    <a:pt x="5715" y="301943"/>
                    <a:pt x="5715" y="300990"/>
                  </a:cubicBezTo>
                  <a:cubicBezTo>
                    <a:pt x="5715" y="300038"/>
                    <a:pt x="5715" y="300038"/>
                    <a:pt x="5715" y="299085"/>
                  </a:cubicBezTo>
                  <a:cubicBezTo>
                    <a:pt x="5715" y="298132"/>
                    <a:pt x="5715" y="298132"/>
                    <a:pt x="5715" y="297180"/>
                  </a:cubicBezTo>
                  <a:cubicBezTo>
                    <a:pt x="5715" y="296228"/>
                    <a:pt x="5715" y="296228"/>
                    <a:pt x="5715" y="295275"/>
                  </a:cubicBezTo>
                  <a:cubicBezTo>
                    <a:pt x="3810" y="218123"/>
                    <a:pt x="2857" y="140018"/>
                    <a:pt x="952" y="61913"/>
                  </a:cubicBezTo>
                  <a:moveTo>
                    <a:pt x="774382" y="628650"/>
                  </a:moveTo>
                  <a:cubicBezTo>
                    <a:pt x="775335" y="626745"/>
                    <a:pt x="775335" y="625793"/>
                    <a:pt x="775335" y="625793"/>
                  </a:cubicBezTo>
                  <a:cubicBezTo>
                    <a:pt x="775335" y="625793"/>
                    <a:pt x="775335" y="626745"/>
                    <a:pt x="775335" y="626745"/>
                  </a:cubicBezTo>
                  <a:cubicBezTo>
                    <a:pt x="775335" y="626745"/>
                    <a:pt x="775335" y="627698"/>
                    <a:pt x="775335" y="627698"/>
                  </a:cubicBezTo>
                  <a:cubicBezTo>
                    <a:pt x="775335" y="627698"/>
                    <a:pt x="775335" y="628650"/>
                    <a:pt x="775335" y="628650"/>
                  </a:cubicBezTo>
                  <a:cubicBezTo>
                    <a:pt x="775335" y="628650"/>
                    <a:pt x="775335" y="629603"/>
                    <a:pt x="775335" y="629603"/>
                  </a:cubicBezTo>
                  <a:cubicBezTo>
                    <a:pt x="775335" y="628650"/>
                    <a:pt x="775335" y="629603"/>
                    <a:pt x="774382" y="628650"/>
                  </a:cubicBezTo>
                  <a:cubicBezTo>
                    <a:pt x="775335" y="630555"/>
                    <a:pt x="775335" y="630555"/>
                    <a:pt x="775335" y="631507"/>
                  </a:cubicBezTo>
                  <a:cubicBezTo>
                    <a:pt x="775335" y="632460"/>
                    <a:pt x="775335" y="632460"/>
                    <a:pt x="775335" y="633413"/>
                  </a:cubicBezTo>
                  <a:cubicBezTo>
                    <a:pt x="775335" y="634365"/>
                    <a:pt x="775335" y="634365"/>
                    <a:pt x="775335" y="635318"/>
                  </a:cubicBezTo>
                  <a:cubicBezTo>
                    <a:pt x="775335" y="636270"/>
                    <a:pt x="775335" y="636270"/>
                    <a:pt x="775335" y="637223"/>
                  </a:cubicBezTo>
                  <a:cubicBezTo>
                    <a:pt x="775335" y="637223"/>
                    <a:pt x="775335" y="638175"/>
                    <a:pt x="775335" y="638175"/>
                  </a:cubicBezTo>
                  <a:lnTo>
                    <a:pt x="769620" y="665798"/>
                  </a:lnTo>
                  <a:lnTo>
                    <a:pt x="769620" y="665798"/>
                  </a:lnTo>
                  <a:cubicBezTo>
                    <a:pt x="769620" y="664845"/>
                    <a:pt x="769620" y="664845"/>
                    <a:pt x="769620" y="663893"/>
                  </a:cubicBezTo>
                  <a:cubicBezTo>
                    <a:pt x="769620" y="662940"/>
                    <a:pt x="769620" y="662940"/>
                    <a:pt x="769620" y="661988"/>
                  </a:cubicBezTo>
                  <a:cubicBezTo>
                    <a:pt x="769620" y="661035"/>
                    <a:pt x="769620" y="661035"/>
                    <a:pt x="769620" y="660082"/>
                  </a:cubicBezTo>
                  <a:cubicBezTo>
                    <a:pt x="769620" y="659130"/>
                    <a:pt x="769620" y="659130"/>
                    <a:pt x="769620" y="658178"/>
                  </a:cubicBezTo>
                  <a:cubicBezTo>
                    <a:pt x="769620" y="658178"/>
                    <a:pt x="769620" y="657225"/>
                    <a:pt x="769620" y="657225"/>
                  </a:cubicBezTo>
                  <a:cubicBezTo>
                    <a:pt x="769620" y="657225"/>
                    <a:pt x="769620" y="656273"/>
                    <a:pt x="769620" y="656273"/>
                  </a:cubicBezTo>
                  <a:cubicBezTo>
                    <a:pt x="769620" y="656273"/>
                    <a:pt x="769620" y="655320"/>
                    <a:pt x="769620" y="655320"/>
                  </a:cubicBezTo>
                  <a:cubicBezTo>
                    <a:pt x="769620" y="655320"/>
                    <a:pt x="769620" y="654368"/>
                    <a:pt x="769620" y="654368"/>
                  </a:cubicBezTo>
                  <a:cubicBezTo>
                    <a:pt x="769620" y="650557"/>
                    <a:pt x="770572" y="646748"/>
                    <a:pt x="770572" y="644843"/>
                  </a:cubicBezTo>
                  <a:lnTo>
                    <a:pt x="774382" y="628650"/>
                  </a:lnTo>
                  <a:moveTo>
                    <a:pt x="774382" y="608648"/>
                  </a:moveTo>
                  <a:cubicBezTo>
                    <a:pt x="774382" y="610553"/>
                    <a:pt x="774382" y="614363"/>
                    <a:pt x="773430" y="618173"/>
                  </a:cubicBezTo>
                  <a:lnTo>
                    <a:pt x="769620" y="634365"/>
                  </a:lnTo>
                  <a:cubicBezTo>
                    <a:pt x="768667" y="637223"/>
                    <a:pt x="768667" y="637223"/>
                    <a:pt x="768667" y="637223"/>
                  </a:cubicBezTo>
                  <a:cubicBezTo>
                    <a:pt x="768667" y="637223"/>
                    <a:pt x="768667" y="637223"/>
                    <a:pt x="767715" y="636270"/>
                  </a:cubicBezTo>
                  <a:cubicBezTo>
                    <a:pt x="767715" y="635318"/>
                    <a:pt x="767715" y="634365"/>
                    <a:pt x="766763" y="633413"/>
                  </a:cubicBezTo>
                  <a:cubicBezTo>
                    <a:pt x="766763" y="632460"/>
                    <a:pt x="765810" y="631507"/>
                    <a:pt x="765810" y="630555"/>
                  </a:cubicBezTo>
                  <a:cubicBezTo>
                    <a:pt x="765810" y="629603"/>
                    <a:pt x="764857" y="628650"/>
                    <a:pt x="764857" y="627698"/>
                  </a:cubicBezTo>
                  <a:cubicBezTo>
                    <a:pt x="764857" y="626745"/>
                    <a:pt x="763905" y="625793"/>
                    <a:pt x="763905" y="624840"/>
                  </a:cubicBezTo>
                  <a:cubicBezTo>
                    <a:pt x="762953" y="622935"/>
                    <a:pt x="762953" y="619125"/>
                    <a:pt x="763905" y="616268"/>
                  </a:cubicBezTo>
                  <a:lnTo>
                    <a:pt x="767715" y="600075"/>
                  </a:lnTo>
                  <a:cubicBezTo>
                    <a:pt x="768667" y="596265"/>
                    <a:pt x="769620" y="596265"/>
                    <a:pt x="770572" y="597218"/>
                  </a:cubicBezTo>
                  <a:cubicBezTo>
                    <a:pt x="770572" y="597218"/>
                    <a:pt x="770572" y="597218"/>
                    <a:pt x="770572" y="597218"/>
                  </a:cubicBezTo>
                  <a:cubicBezTo>
                    <a:pt x="770572" y="598170"/>
                    <a:pt x="771525" y="599123"/>
                    <a:pt x="771525" y="600075"/>
                  </a:cubicBezTo>
                  <a:cubicBezTo>
                    <a:pt x="771525" y="601028"/>
                    <a:pt x="772478" y="601980"/>
                    <a:pt x="772478" y="602932"/>
                  </a:cubicBezTo>
                  <a:cubicBezTo>
                    <a:pt x="772478" y="603885"/>
                    <a:pt x="773430" y="604838"/>
                    <a:pt x="773430" y="605790"/>
                  </a:cubicBezTo>
                  <a:cubicBezTo>
                    <a:pt x="774382" y="606743"/>
                    <a:pt x="774382" y="607695"/>
                    <a:pt x="774382" y="608648"/>
                  </a:cubicBezTo>
                  <a:moveTo>
                    <a:pt x="762953" y="580073"/>
                  </a:moveTo>
                  <a:cubicBezTo>
                    <a:pt x="763905" y="581978"/>
                    <a:pt x="763905" y="585788"/>
                    <a:pt x="763905" y="588645"/>
                  </a:cubicBezTo>
                  <a:lnTo>
                    <a:pt x="760095" y="604838"/>
                  </a:lnTo>
                  <a:cubicBezTo>
                    <a:pt x="759142" y="607695"/>
                    <a:pt x="758190" y="608648"/>
                    <a:pt x="757238" y="607695"/>
                  </a:cubicBezTo>
                  <a:cubicBezTo>
                    <a:pt x="756285" y="606743"/>
                    <a:pt x="756285" y="605790"/>
                    <a:pt x="755332" y="604838"/>
                  </a:cubicBezTo>
                  <a:cubicBezTo>
                    <a:pt x="754380" y="603885"/>
                    <a:pt x="754380" y="602932"/>
                    <a:pt x="753428" y="601980"/>
                  </a:cubicBezTo>
                  <a:cubicBezTo>
                    <a:pt x="752475" y="601028"/>
                    <a:pt x="751522" y="600075"/>
                    <a:pt x="751522" y="599123"/>
                  </a:cubicBezTo>
                  <a:cubicBezTo>
                    <a:pt x="750570" y="598170"/>
                    <a:pt x="749617" y="597218"/>
                    <a:pt x="748665" y="596265"/>
                  </a:cubicBezTo>
                  <a:cubicBezTo>
                    <a:pt x="746760" y="594360"/>
                    <a:pt x="746760" y="590550"/>
                    <a:pt x="746760" y="587693"/>
                  </a:cubicBezTo>
                  <a:lnTo>
                    <a:pt x="750570" y="571500"/>
                  </a:lnTo>
                  <a:cubicBezTo>
                    <a:pt x="751522" y="568643"/>
                    <a:pt x="752475" y="566738"/>
                    <a:pt x="754380" y="568643"/>
                  </a:cubicBezTo>
                  <a:cubicBezTo>
                    <a:pt x="755332" y="569595"/>
                    <a:pt x="756285" y="570548"/>
                    <a:pt x="757238" y="571500"/>
                  </a:cubicBezTo>
                  <a:cubicBezTo>
                    <a:pt x="758190" y="572453"/>
                    <a:pt x="759142" y="573405"/>
                    <a:pt x="759142" y="574357"/>
                  </a:cubicBezTo>
                  <a:cubicBezTo>
                    <a:pt x="760095" y="575310"/>
                    <a:pt x="761047" y="576263"/>
                    <a:pt x="761047" y="577215"/>
                  </a:cubicBezTo>
                  <a:cubicBezTo>
                    <a:pt x="761047" y="578168"/>
                    <a:pt x="762000" y="579120"/>
                    <a:pt x="762953" y="580073"/>
                  </a:cubicBezTo>
                  <a:moveTo>
                    <a:pt x="738188" y="554355"/>
                  </a:moveTo>
                  <a:cubicBezTo>
                    <a:pt x="740093" y="556260"/>
                    <a:pt x="741045" y="559118"/>
                    <a:pt x="740093" y="562928"/>
                  </a:cubicBezTo>
                  <a:lnTo>
                    <a:pt x="737235" y="579120"/>
                  </a:lnTo>
                  <a:cubicBezTo>
                    <a:pt x="736282" y="581978"/>
                    <a:pt x="734377" y="583882"/>
                    <a:pt x="732472" y="581978"/>
                  </a:cubicBezTo>
                  <a:cubicBezTo>
                    <a:pt x="731520" y="581025"/>
                    <a:pt x="730568" y="580073"/>
                    <a:pt x="728663" y="579120"/>
                  </a:cubicBezTo>
                  <a:cubicBezTo>
                    <a:pt x="727710" y="578168"/>
                    <a:pt x="726757" y="577215"/>
                    <a:pt x="724852" y="576263"/>
                  </a:cubicBezTo>
                  <a:cubicBezTo>
                    <a:pt x="723900" y="575310"/>
                    <a:pt x="721995" y="574357"/>
                    <a:pt x="721043" y="573405"/>
                  </a:cubicBezTo>
                  <a:cubicBezTo>
                    <a:pt x="720090" y="572453"/>
                    <a:pt x="718185" y="571500"/>
                    <a:pt x="717232" y="570548"/>
                  </a:cubicBezTo>
                  <a:cubicBezTo>
                    <a:pt x="715327" y="568643"/>
                    <a:pt x="713422" y="565785"/>
                    <a:pt x="714375" y="561975"/>
                  </a:cubicBezTo>
                  <a:lnTo>
                    <a:pt x="717232" y="545782"/>
                  </a:lnTo>
                  <a:cubicBezTo>
                    <a:pt x="718185" y="542925"/>
                    <a:pt x="720090" y="541020"/>
                    <a:pt x="722947" y="542925"/>
                  </a:cubicBezTo>
                  <a:cubicBezTo>
                    <a:pt x="723900" y="543878"/>
                    <a:pt x="725805" y="544830"/>
                    <a:pt x="726757" y="545782"/>
                  </a:cubicBezTo>
                  <a:cubicBezTo>
                    <a:pt x="727710" y="546735"/>
                    <a:pt x="729615" y="547688"/>
                    <a:pt x="730568" y="548640"/>
                  </a:cubicBezTo>
                  <a:cubicBezTo>
                    <a:pt x="731520" y="549593"/>
                    <a:pt x="732472" y="550545"/>
                    <a:pt x="734377" y="551498"/>
                  </a:cubicBezTo>
                  <a:cubicBezTo>
                    <a:pt x="736282" y="552450"/>
                    <a:pt x="737235" y="553403"/>
                    <a:pt x="738188" y="554355"/>
                  </a:cubicBezTo>
                  <a:moveTo>
                    <a:pt x="701993" y="529590"/>
                  </a:moveTo>
                  <a:cubicBezTo>
                    <a:pt x="704850" y="531495"/>
                    <a:pt x="705802" y="534353"/>
                    <a:pt x="705802" y="538163"/>
                  </a:cubicBezTo>
                  <a:lnTo>
                    <a:pt x="702945" y="554355"/>
                  </a:lnTo>
                  <a:cubicBezTo>
                    <a:pt x="701993" y="557213"/>
                    <a:pt x="700088" y="559118"/>
                    <a:pt x="697230" y="557213"/>
                  </a:cubicBezTo>
                  <a:cubicBezTo>
                    <a:pt x="695325" y="556260"/>
                    <a:pt x="694372" y="555307"/>
                    <a:pt x="692468" y="554355"/>
                  </a:cubicBezTo>
                  <a:cubicBezTo>
                    <a:pt x="690563" y="553403"/>
                    <a:pt x="689610" y="552450"/>
                    <a:pt x="687705" y="551498"/>
                  </a:cubicBezTo>
                  <a:cubicBezTo>
                    <a:pt x="685800" y="550545"/>
                    <a:pt x="684847" y="549593"/>
                    <a:pt x="682943" y="548640"/>
                  </a:cubicBezTo>
                  <a:cubicBezTo>
                    <a:pt x="681038" y="547688"/>
                    <a:pt x="679132" y="546735"/>
                    <a:pt x="678180" y="545782"/>
                  </a:cubicBezTo>
                  <a:cubicBezTo>
                    <a:pt x="675322" y="543878"/>
                    <a:pt x="673418" y="541020"/>
                    <a:pt x="673418" y="537210"/>
                  </a:cubicBezTo>
                  <a:lnTo>
                    <a:pt x="676275" y="521018"/>
                  </a:lnTo>
                  <a:cubicBezTo>
                    <a:pt x="677227" y="518160"/>
                    <a:pt x="680085" y="516255"/>
                    <a:pt x="682943" y="518160"/>
                  </a:cubicBezTo>
                  <a:cubicBezTo>
                    <a:pt x="684847" y="519113"/>
                    <a:pt x="686752" y="520065"/>
                    <a:pt x="687705" y="521018"/>
                  </a:cubicBezTo>
                  <a:cubicBezTo>
                    <a:pt x="689610" y="521970"/>
                    <a:pt x="691515" y="522923"/>
                    <a:pt x="692468" y="523875"/>
                  </a:cubicBezTo>
                  <a:cubicBezTo>
                    <a:pt x="694372" y="524828"/>
                    <a:pt x="695325" y="525780"/>
                    <a:pt x="697230" y="526732"/>
                  </a:cubicBezTo>
                  <a:cubicBezTo>
                    <a:pt x="698182" y="527685"/>
                    <a:pt x="700088" y="528638"/>
                    <a:pt x="701993" y="529590"/>
                  </a:cubicBezTo>
                  <a:moveTo>
                    <a:pt x="652463" y="507682"/>
                  </a:moveTo>
                  <a:cubicBezTo>
                    <a:pt x="656272" y="509588"/>
                    <a:pt x="658177" y="512445"/>
                    <a:pt x="657225" y="516255"/>
                  </a:cubicBezTo>
                  <a:lnTo>
                    <a:pt x="654368" y="532448"/>
                  </a:lnTo>
                  <a:cubicBezTo>
                    <a:pt x="653415" y="535305"/>
                    <a:pt x="650557" y="537210"/>
                    <a:pt x="647700" y="535305"/>
                  </a:cubicBezTo>
                  <a:cubicBezTo>
                    <a:pt x="646747" y="534353"/>
                    <a:pt x="644843" y="534353"/>
                    <a:pt x="643890" y="533400"/>
                  </a:cubicBezTo>
                  <a:cubicBezTo>
                    <a:pt x="641985" y="532448"/>
                    <a:pt x="641032" y="532448"/>
                    <a:pt x="639127" y="531495"/>
                  </a:cubicBezTo>
                  <a:cubicBezTo>
                    <a:pt x="637222" y="530543"/>
                    <a:pt x="636270" y="530543"/>
                    <a:pt x="634365" y="529590"/>
                  </a:cubicBezTo>
                  <a:cubicBezTo>
                    <a:pt x="632460" y="528638"/>
                    <a:pt x="631507" y="528638"/>
                    <a:pt x="629602" y="527685"/>
                  </a:cubicBezTo>
                  <a:cubicBezTo>
                    <a:pt x="629602" y="527685"/>
                    <a:pt x="628650" y="527685"/>
                    <a:pt x="628650" y="527685"/>
                  </a:cubicBezTo>
                  <a:cubicBezTo>
                    <a:pt x="628650" y="527685"/>
                    <a:pt x="627697" y="527685"/>
                    <a:pt x="627697" y="527685"/>
                  </a:cubicBezTo>
                  <a:cubicBezTo>
                    <a:pt x="627697" y="527685"/>
                    <a:pt x="626745" y="527685"/>
                    <a:pt x="626745" y="527685"/>
                  </a:cubicBezTo>
                  <a:cubicBezTo>
                    <a:pt x="626745" y="527685"/>
                    <a:pt x="625793" y="527685"/>
                    <a:pt x="625793" y="527685"/>
                  </a:cubicBezTo>
                  <a:cubicBezTo>
                    <a:pt x="623888" y="526732"/>
                    <a:pt x="621982" y="523875"/>
                    <a:pt x="622935" y="520065"/>
                  </a:cubicBezTo>
                  <a:lnTo>
                    <a:pt x="625793" y="503873"/>
                  </a:lnTo>
                  <a:cubicBezTo>
                    <a:pt x="626745" y="500063"/>
                    <a:pt x="628650" y="499110"/>
                    <a:pt x="630555" y="499110"/>
                  </a:cubicBezTo>
                  <a:cubicBezTo>
                    <a:pt x="630555" y="499110"/>
                    <a:pt x="631507" y="499110"/>
                    <a:pt x="631507" y="499110"/>
                  </a:cubicBezTo>
                  <a:cubicBezTo>
                    <a:pt x="631507" y="499110"/>
                    <a:pt x="632460" y="499110"/>
                    <a:pt x="632460" y="499110"/>
                  </a:cubicBezTo>
                  <a:cubicBezTo>
                    <a:pt x="632460" y="499110"/>
                    <a:pt x="633413" y="499110"/>
                    <a:pt x="633413" y="499110"/>
                  </a:cubicBezTo>
                  <a:cubicBezTo>
                    <a:pt x="633413" y="499110"/>
                    <a:pt x="634365" y="499110"/>
                    <a:pt x="634365" y="499110"/>
                  </a:cubicBezTo>
                  <a:cubicBezTo>
                    <a:pt x="636270" y="500063"/>
                    <a:pt x="637222" y="500063"/>
                    <a:pt x="639127" y="501015"/>
                  </a:cubicBezTo>
                  <a:cubicBezTo>
                    <a:pt x="641032" y="501968"/>
                    <a:pt x="641985" y="501968"/>
                    <a:pt x="643890" y="502920"/>
                  </a:cubicBezTo>
                  <a:cubicBezTo>
                    <a:pt x="645795" y="503873"/>
                    <a:pt x="646747" y="503873"/>
                    <a:pt x="648652" y="504825"/>
                  </a:cubicBezTo>
                  <a:cubicBezTo>
                    <a:pt x="649605" y="506730"/>
                    <a:pt x="651510" y="506730"/>
                    <a:pt x="652463" y="507682"/>
                  </a:cubicBezTo>
                  <a:moveTo>
                    <a:pt x="608647" y="492443"/>
                  </a:moveTo>
                  <a:cubicBezTo>
                    <a:pt x="611505" y="493395"/>
                    <a:pt x="612457" y="496253"/>
                    <a:pt x="612457" y="500063"/>
                  </a:cubicBezTo>
                  <a:lnTo>
                    <a:pt x="609600" y="516255"/>
                  </a:lnTo>
                  <a:cubicBezTo>
                    <a:pt x="608647" y="519113"/>
                    <a:pt x="606743" y="521018"/>
                    <a:pt x="604838" y="521018"/>
                  </a:cubicBezTo>
                  <a:cubicBezTo>
                    <a:pt x="603885" y="521018"/>
                    <a:pt x="601980" y="520065"/>
                    <a:pt x="601027" y="520065"/>
                  </a:cubicBezTo>
                  <a:cubicBezTo>
                    <a:pt x="600075" y="520065"/>
                    <a:pt x="598170" y="519113"/>
                    <a:pt x="597218" y="519113"/>
                  </a:cubicBezTo>
                  <a:cubicBezTo>
                    <a:pt x="596265" y="519113"/>
                    <a:pt x="594360" y="518160"/>
                    <a:pt x="593407" y="518160"/>
                  </a:cubicBezTo>
                  <a:cubicBezTo>
                    <a:pt x="592455" y="518160"/>
                    <a:pt x="590550" y="517207"/>
                    <a:pt x="589597" y="517207"/>
                  </a:cubicBezTo>
                  <a:cubicBezTo>
                    <a:pt x="586740" y="516255"/>
                    <a:pt x="585788" y="513398"/>
                    <a:pt x="585788" y="510540"/>
                  </a:cubicBezTo>
                  <a:lnTo>
                    <a:pt x="588645" y="494348"/>
                  </a:lnTo>
                  <a:cubicBezTo>
                    <a:pt x="589597" y="491490"/>
                    <a:pt x="591502" y="489585"/>
                    <a:pt x="594360" y="489585"/>
                  </a:cubicBezTo>
                  <a:cubicBezTo>
                    <a:pt x="595313" y="489585"/>
                    <a:pt x="597218" y="490538"/>
                    <a:pt x="598170" y="490538"/>
                  </a:cubicBezTo>
                  <a:cubicBezTo>
                    <a:pt x="599122" y="490538"/>
                    <a:pt x="601027" y="491490"/>
                    <a:pt x="601980" y="491490"/>
                  </a:cubicBezTo>
                  <a:cubicBezTo>
                    <a:pt x="602932" y="491490"/>
                    <a:pt x="604838" y="492443"/>
                    <a:pt x="605790" y="492443"/>
                  </a:cubicBezTo>
                  <a:cubicBezTo>
                    <a:pt x="605790" y="491490"/>
                    <a:pt x="607695" y="491490"/>
                    <a:pt x="608647" y="492443"/>
                  </a:cubicBezTo>
                  <a:moveTo>
                    <a:pt x="568643" y="480060"/>
                  </a:moveTo>
                  <a:cubicBezTo>
                    <a:pt x="571500" y="481013"/>
                    <a:pt x="572452" y="483870"/>
                    <a:pt x="572452" y="486728"/>
                  </a:cubicBezTo>
                  <a:lnTo>
                    <a:pt x="570547" y="503873"/>
                  </a:lnTo>
                  <a:cubicBezTo>
                    <a:pt x="569595" y="506730"/>
                    <a:pt x="567690" y="508635"/>
                    <a:pt x="564832" y="508635"/>
                  </a:cubicBezTo>
                  <a:cubicBezTo>
                    <a:pt x="562927" y="508635"/>
                    <a:pt x="561975" y="507682"/>
                    <a:pt x="560070" y="507682"/>
                  </a:cubicBezTo>
                  <a:cubicBezTo>
                    <a:pt x="558165" y="507682"/>
                    <a:pt x="557213" y="506730"/>
                    <a:pt x="555307" y="506730"/>
                  </a:cubicBezTo>
                  <a:cubicBezTo>
                    <a:pt x="553402" y="506730"/>
                    <a:pt x="552450" y="505778"/>
                    <a:pt x="550545" y="505778"/>
                  </a:cubicBezTo>
                  <a:cubicBezTo>
                    <a:pt x="548640" y="505778"/>
                    <a:pt x="547688" y="504825"/>
                    <a:pt x="545782" y="504825"/>
                  </a:cubicBezTo>
                  <a:cubicBezTo>
                    <a:pt x="542925" y="503873"/>
                    <a:pt x="541972" y="501015"/>
                    <a:pt x="541972" y="498157"/>
                  </a:cubicBezTo>
                  <a:lnTo>
                    <a:pt x="543877" y="481965"/>
                  </a:lnTo>
                  <a:cubicBezTo>
                    <a:pt x="544830" y="479107"/>
                    <a:pt x="546735" y="477203"/>
                    <a:pt x="549593" y="477203"/>
                  </a:cubicBezTo>
                  <a:cubicBezTo>
                    <a:pt x="551497" y="477203"/>
                    <a:pt x="552450" y="478155"/>
                    <a:pt x="554355" y="478155"/>
                  </a:cubicBezTo>
                  <a:cubicBezTo>
                    <a:pt x="556260" y="478155"/>
                    <a:pt x="557213" y="479107"/>
                    <a:pt x="559118" y="479107"/>
                  </a:cubicBezTo>
                  <a:cubicBezTo>
                    <a:pt x="561022" y="479107"/>
                    <a:pt x="561975" y="480060"/>
                    <a:pt x="563880" y="480060"/>
                  </a:cubicBezTo>
                  <a:cubicBezTo>
                    <a:pt x="565785" y="479107"/>
                    <a:pt x="567690" y="480060"/>
                    <a:pt x="568643" y="480060"/>
                  </a:cubicBezTo>
                  <a:moveTo>
                    <a:pt x="526732" y="468630"/>
                  </a:moveTo>
                  <a:cubicBezTo>
                    <a:pt x="529590" y="469582"/>
                    <a:pt x="531495" y="472440"/>
                    <a:pt x="530543" y="475298"/>
                  </a:cubicBezTo>
                  <a:lnTo>
                    <a:pt x="528638" y="491490"/>
                  </a:lnTo>
                  <a:cubicBezTo>
                    <a:pt x="527685" y="494348"/>
                    <a:pt x="525780" y="496253"/>
                    <a:pt x="522922" y="496253"/>
                  </a:cubicBezTo>
                  <a:cubicBezTo>
                    <a:pt x="521017" y="496253"/>
                    <a:pt x="520065" y="495300"/>
                    <a:pt x="518160" y="495300"/>
                  </a:cubicBezTo>
                  <a:cubicBezTo>
                    <a:pt x="516255" y="495300"/>
                    <a:pt x="515302" y="494348"/>
                    <a:pt x="513397" y="494348"/>
                  </a:cubicBezTo>
                  <a:cubicBezTo>
                    <a:pt x="511492" y="494348"/>
                    <a:pt x="510540" y="493395"/>
                    <a:pt x="508635" y="493395"/>
                  </a:cubicBezTo>
                  <a:cubicBezTo>
                    <a:pt x="506730" y="493395"/>
                    <a:pt x="505777" y="492443"/>
                    <a:pt x="503872" y="492443"/>
                  </a:cubicBezTo>
                  <a:cubicBezTo>
                    <a:pt x="501015" y="491490"/>
                    <a:pt x="499110" y="488632"/>
                    <a:pt x="500063" y="485775"/>
                  </a:cubicBezTo>
                  <a:lnTo>
                    <a:pt x="501967" y="469582"/>
                  </a:lnTo>
                  <a:cubicBezTo>
                    <a:pt x="502920" y="466725"/>
                    <a:pt x="504825" y="464820"/>
                    <a:pt x="507682" y="464820"/>
                  </a:cubicBezTo>
                  <a:cubicBezTo>
                    <a:pt x="509588" y="464820"/>
                    <a:pt x="510540" y="465773"/>
                    <a:pt x="512445" y="465773"/>
                  </a:cubicBezTo>
                  <a:cubicBezTo>
                    <a:pt x="514350" y="465773"/>
                    <a:pt x="515302" y="466725"/>
                    <a:pt x="517207" y="466725"/>
                  </a:cubicBezTo>
                  <a:cubicBezTo>
                    <a:pt x="519113" y="466725"/>
                    <a:pt x="520065" y="467678"/>
                    <a:pt x="521970" y="467678"/>
                  </a:cubicBezTo>
                  <a:cubicBezTo>
                    <a:pt x="523875" y="468630"/>
                    <a:pt x="524827" y="468630"/>
                    <a:pt x="526732" y="468630"/>
                  </a:cubicBezTo>
                  <a:moveTo>
                    <a:pt x="482917" y="459105"/>
                  </a:moveTo>
                  <a:cubicBezTo>
                    <a:pt x="485775" y="460057"/>
                    <a:pt x="487680" y="462915"/>
                    <a:pt x="487680" y="465773"/>
                  </a:cubicBezTo>
                  <a:lnTo>
                    <a:pt x="485775" y="481965"/>
                  </a:lnTo>
                  <a:cubicBezTo>
                    <a:pt x="484822" y="484823"/>
                    <a:pt x="482917" y="486728"/>
                    <a:pt x="480060" y="486728"/>
                  </a:cubicBezTo>
                  <a:cubicBezTo>
                    <a:pt x="478155" y="486728"/>
                    <a:pt x="477202" y="485775"/>
                    <a:pt x="475297" y="485775"/>
                  </a:cubicBezTo>
                  <a:cubicBezTo>
                    <a:pt x="473392" y="485775"/>
                    <a:pt x="472440" y="484823"/>
                    <a:pt x="470535" y="484823"/>
                  </a:cubicBezTo>
                  <a:cubicBezTo>
                    <a:pt x="468630" y="484823"/>
                    <a:pt x="467677" y="483870"/>
                    <a:pt x="465772" y="483870"/>
                  </a:cubicBezTo>
                  <a:cubicBezTo>
                    <a:pt x="463867" y="483870"/>
                    <a:pt x="462915" y="482918"/>
                    <a:pt x="461010" y="482918"/>
                  </a:cubicBezTo>
                  <a:cubicBezTo>
                    <a:pt x="458152" y="481965"/>
                    <a:pt x="456247" y="479107"/>
                    <a:pt x="456247" y="476250"/>
                  </a:cubicBezTo>
                  <a:lnTo>
                    <a:pt x="458152" y="460057"/>
                  </a:lnTo>
                  <a:cubicBezTo>
                    <a:pt x="459105" y="457200"/>
                    <a:pt x="461010" y="455295"/>
                    <a:pt x="463867" y="455295"/>
                  </a:cubicBezTo>
                  <a:cubicBezTo>
                    <a:pt x="465772" y="455295"/>
                    <a:pt x="466725" y="456248"/>
                    <a:pt x="468630" y="456248"/>
                  </a:cubicBezTo>
                  <a:cubicBezTo>
                    <a:pt x="470535" y="456248"/>
                    <a:pt x="471488" y="457200"/>
                    <a:pt x="473392" y="457200"/>
                  </a:cubicBezTo>
                  <a:cubicBezTo>
                    <a:pt x="475297" y="457200"/>
                    <a:pt x="476250" y="458153"/>
                    <a:pt x="478155" y="458153"/>
                  </a:cubicBezTo>
                  <a:cubicBezTo>
                    <a:pt x="479107" y="458153"/>
                    <a:pt x="481013" y="458153"/>
                    <a:pt x="482917" y="459105"/>
                  </a:cubicBezTo>
                  <a:moveTo>
                    <a:pt x="437197" y="448628"/>
                  </a:moveTo>
                  <a:cubicBezTo>
                    <a:pt x="440055" y="449580"/>
                    <a:pt x="441960" y="452438"/>
                    <a:pt x="441960" y="455295"/>
                  </a:cubicBezTo>
                  <a:lnTo>
                    <a:pt x="440055" y="471488"/>
                  </a:lnTo>
                  <a:cubicBezTo>
                    <a:pt x="439102" y="474345"/>
                    <a:pt x="437197" y="476250"/>
                    <a:pt x="434340" y="476250"/>
                  </a:cubicBezTo>
                  <a:cubicBezTo>
                    <a:pt x="432435" y="476250"/>
                    <a:pt x="431482" y="475298"/>
                    <a:pt x="429577" y="475298"/>
                  </a:cubicBezTo>
                  <a:cubicBezTo>
                    <a:pt x="427672" y="475298"/>
                    <a:pt x="426720" y="474345"/>
                    <a:pt x="424815" y="474345"/>
                  </a:cubicBezTo>
                  <a:cubicBezTo>
                    <a:pt x="422910" y="474345"/>
                    <a:pt x="421957" y="473393"/>
                    <a:pt x="420052" y="473393"/>
                  </a:cubicBezTo>
                  <a:cubicBezTo>
                    <a:pt x="418147" y="473393"/>
                    <a:pt x="417195" y="472440"/>
                    <a:pt x="415290" y="472440"/>
                  </a:cubicBezTo>
                  <a:cubicBezTo>
                    <a:pt x="412432" y="471488"/>
                    <a:pt x="410527" y="468630"/>
                    <a:pt x="410527" y="465773"/>
                  </a:cubicBezTo>
                  <a:lnTo>
                    <a:pt x="412432" y="449580"/>
                  </a:lnTo>
                  <a:cubicBezTo>
                    <a:pt x="413385" y="446723"/>
                    <a:pt x="415290" y="444818"/>
                    <a:pt x="418147" y="444818"/>
                  </a:cubicBezTo>
                  <a:cubicBezTo>
                    <a:pt x="420052" y="444818"/>
                    <a:pt x="421005" y="445770"/>
                    <a:pt x="422910" y="445770"/>
                  </a:cubicBezTo>
                  <a:cubicBezTo>
                    <a:pt x="424815" y="445770"/>
                    <a:pt x="425767" y="446723"/>
                    <a:pt x="427672" y="446723"/>
                  </a:cubicBezTo>
                  <a:cubicBezTo>
                    <a:pt x="429577" y="446723"/>
                    <a:pt x="430530" y="447675"/>
                    <a:pt x="432435" y="447675"/>
                  </a:cubicBezTo>
                  <a:cubicBezTo>
                    <a:pt x="434340" y="448628"/>
                    <a:pt x="435292" y="448628"/>
                    <a:pt x="437197" y="448628"/>
                  </a:cubicBezTo>
                  <a:moveTo>
                    <a:pt x="391477" y="439103"/>
                  </a:moveTo>
                  <a:cubicBezTo>
                    <a:pt x="394335" y="440055"/>
                    <a:pt x="396240" y="442913"/>
                    <a:pt x="396240" y="445770"/>
                  </a:cubicBezTo>
                  <a:lnTo>
                    <a:pt x="394335" y="461963"/>
                  </a:lnTo>
                  <a:cubicBezTo>
                    <a:pt x="394335" y="464820"/>
                    <a:pt x="391477" y="466725"/>
                    <a:pt x="388620" y="466725"/>
                  </a:cubicBezTo>
                  <a:cubicBezTo>
                    <a:pt x="386715" y="466725"/>
                    <a:pt x="385763" y="465773"/>
                    <a:pt x="383857" y="465773"/>
                  </a:cubicBezTo>
                  <a:cubicBezTo>
                    <a:pt x="381952" y="465773"/>
                    <a:pt x="381000" y="464820"/>
                    <a:pt x="379095" y="464820"/>
                  </a:cubicBezTo>
                  <a:cubicBezTo>
                    <a:pt x="377190" y="464820"/>
                    <a:pt x="376238" y="463868"/>
                    <a:pt x="374332" y="463868"/>
                  </a:cubicBezTo>
                  <a:cubicBezTo>
                    <a:pt x="372427" y="463868"/>
                    <a:pt x="371475" y="462915"/>
                    <a:pt x="369570" y="462915"/>
                  </a:cubicBezTo>
                  <a:cubicBezTo>
                    <a:pt x="366713" y="461963"/>
                    <a:pt x="364807" y="459105"/>
                    <a:pt x="364807" y="456248"/>
                  </a:cubicBezTo>
                  <a:lnTo>
                    <a:pt x="365760" y="440055"/>
                  </a:lnTo>
                  <a:cubicBezTo>
                    <a:pt x="365760" y="436245"/>
                    <a:pt x="368617" y="435293"/>
                    <a:pt x="371475" y="435293"/>
                  </a:cubicBezTo>
                  <a:cubicBezTo>
                    <a:pt x="373380" y="435293"/>
                    <a:pt x="374332" y="436245"/>
                    <a:pt x="376238" y="436245"/>
                  </a:cubicBezTo>
                  <a:cubicBezTo>
                    <a:pt x="378142" y="436245"/>
                    <a:pt x="379095" y="437198"/>
                    <a:pt x="381000" y="437198"/>
                  </a:cubicBezTo>
                  <a:cubicBezTo>
                    <a:pt x="382905" y="437198"/>
                    <a:pt x="383857" y="438150"/>
                    <a:pt x="385763" y="438150"/>
                  </a:cubicBezTo>
                  <a:cubicBezTo>
                    <a:pt x="388620" y="439103"/>
                    <a:pt x="389572" y="439103"/>
                    <a:pt x="391477" y="439103"/>
                  </a:cubicBezTo>
                  <a:moveTo>
                    <a:pt x="345757" y="430530"/>
                  </a:moveTo>
                  <a:cubicBezTo>
                    <a:pt x="348615" y="431482"/>
                    <a:pt x="350520" y="434340"/>
                    <a:pt x="350520" y="437198"/>
                  </a:cubicBezTo>
                  <a:lnTo>
                    <a:pt x="349567" y="453390"/>
                  </a:lnTo>
                  <a:cubicBezTo>
                    <a:pt x="349567" y="456248"/>
                    <a:pt x="346710" y="458153"/>
                    <a:pt x="343852" y="458153"/>
                  </a:cubicBezTo>
                  <a:cubicBezTo>
                    <a:pt x="341947" y="458153"/>
                    <a:pt x="340995" y="457200"/>
                    <a:pt x="339090" y="457200"/>
                  </a:cubicBezTo>
                  <a:cubicBezTo>
                    <a:pt x="337185" y="457200"/>
                    <a:pt x="336232" y="456248"/>
                    <a:pt x="334327" y="456248"/>
                  </a:cubicBezTo>
                  <a:cubicBezTo>
                    <a:pt x="332422" y="456248"/>
                    <a:pt x="331470" y="455295"/>
                    <a:pt x="329565" y="455295"/>
                  </a:cubicBezTo>
                  <a:cubicBezTo>
                    <a:pt x="327660" y="455295"/>
                    <a:pt x="326707" y="454343"/>
                    <a:pt x="324802" y="454343"/>
                  </a:cubicBezTo>
                  <a:cubicBezTo>
                    <a:pt x="324802" y="454343"/>
                    <a:pt x="324802" y="454343"/>
                    <a:pt x="324802" y="454343"/>
                  </a:cubicBezTo>
                  <a:cubicBezTo>
                    <a:pt x="324802" y="454343"/>
                    <a:pt x="324802" y="454343"/>
                    <a:pt x="324802" y="454343"/>
                  </a:cubicBezTo>
                  <a:cubicBezTo>
                    <a:pt x="324802" y="454343"/>
                    <a:pt x="324802" y="454343"/>
                    <a:pt x="324802" y="454343"/>
                  </a:cubicBezTo>
                  <a:cubicBezTo>
                    <a:pt x="324802" y="454343"/>
                    <a:pt x="324802" y="454343"/>
                    <a:pt x="324802" y="454343"/>
                  </a:cubicBezTo>
                  <a:cubicBezTo>
                    <a:pt x="320992" y="453390"/>
                    <a:pt x="319088" y="450532"/>
                    <a:pt x="319088" y="447675"/>
                  </a:cubicBezTo>
                  <a:lnTo>
                    <a:pt x="320040" y="431482"/>
                  </a:lnTo>
                  <a:cubicBezTo>
                    <a:pt x="320040" y="428625"/>
                    <a:pt x="322897" y="426720"/>
                    <a:pt x="326707" y="426720"/>
                  </a:cubicBezTo>
                  <a:cubicBezTo>
                    <a:pt x="326707" y="426720"/>
                    <a:pt x="326707" y="426720"/>
                    <a:pt x="326707" y="426720"/>
                  </a:cubicBezTo>
                  <a:cubicBezTo>
                    <a:pt x="326707" y="426720"/>
                    <a:pt x="326707" y="426720"/>
                    <a:pt x="326707" y="426720"/>
                  </a:cubicBezTo>
                  <a:cubicBezTo>
                    <a:pt x="326707" y="426720"/>
                    <a:pt x="326707" y="426720"/>
                    <a:pt x="326707" y="426720"/>
                  </a:cubicBezTo>
                  <a:cubicBezTo>
                    <a:pt x="326707" y="426720"/>
                    <a:pt x="326707" y="426720"/>
                    <a:pt x="326707" y="426720"/>
                  </a:cubicBezTo>
                  <a:cubicBezTo>
                    <a:pt x="328613" y="426720"/>
                    <a:pt x="329565" y="427673"/>
                    <a:pt x="331470" y="427673"/>
                  </a:cubicBezTo>
                  <a:cubicBezTo>
                    <a:pt x="333375" y="427673"/>
                    <a:pt x="334327" y="428625"/>
                    <a:pt x="336232" y="428625"/>
                  </a:cubicBezTo>
                  <a:cubicBezTo>
                    <a:pt x="338138" y="428625"/>
                    <a:pt x="339090" y="429578"/>
                    <a:pt x="340995" y="429578"/>
                  </a:cubicBezTo>
                  <a:cubicBezTo>
                    <a:pt x="342900" y="429578"/>
                    <a:pt x="343852" y="430530"/>
                    <a:pt x="345757" y="430530"/>
                  </a:cubicBezTo>
                  <a:moveTo>
                    <a:pt x="293370" y="420053"/>
                  </a:moveTo>
                  <a:cubicBezTo>
                    <a:pt x="297180" y="421005"/>
                    <a:pt x="299085" y="423863"/>
                    <a:pt x="299085" y="426720"/>
                  </a:cubicBezTo>
                  <a:lnTo>
                    <a:pt x="298132" y="442913"/>
                  </a:lnTo>
                  <a:cubicBezTo>
                    <a:pt x="298132" y="445770"/>
                    <a:pt x="295275" y="447675"/>
                    <a:pt x="291465" y="447675"/>
                  </a:cubicBezTo>
                  <a:cubicBezTo>
                    <a:pt x="289560" y="447675"/>
                    <a:pt x="287655" y="446723"/>
                    <a:pt x="285750" y="446723"/>
                  </a:cubicBezTo>
                  <a:cubicBezTo>
                    <a:pt x="283845" y="446723"/>
                    <a:pt x="281940" y="445770"/>
                    <a:pt x="280035" y="445770"/>
                  </a:cubicBezTo>
                  <a:cubicBezTo>
                    <a:pt x="278130" y="445770"/>
                    <a:pt x="276225" y="444818"/>
                    <a:pt x="274320" y="444818"/>
                  </a:cubicBezTo>
                  <a:cubicBezTo>
                    <a:pt x="272415" y="444818"/>
                    <a:pt x="270510" y="443865"/>
                    <a:pt x="268605" y="443865"/>
                  </a:cubicBezTo>
                  <a:cubicBezTo>
                    <a:pt x="264795" y="442913"/>
                    <a:pt x="262890" y="440055"/>
                    <a:pt x="262890" y="437198"/>
                  </a:cubicBezTo>
                  <a:lnTo>
                    <a:pt x="263842" y="421005"/>
                  </a:lnTo>
                  <a:cubicBezTo>
                    <a:pt x="263842" y="417195"/>
                    <a:pt x="266700" y="416243"/>
                    <a:pt x="270510" y="416243"/>
                  </a:cubicBezTo>
                  <a:cubicBezTo>
                    <a:pt x="272415" y="416243"/>
                    <a:pt x="274320" y="417195"/>
                    <a:pt x="276225" y="417195"/>
                  </a:cubicBezTo>
                  <a:cubicBezTo>
                    <a:pt x="278130" y="417195"/>
                    <a:pt x="280035" y="418148"/>
                    <a:pt x="281940" y="418148"/>
                  </a:cubicBezTo>
                  <a:cubicBezTo>
                    <a:pt x="283845" y="418148"/>
                    <a:pt x="285750" y="419100"/>
                    <a:pt x="287655" y="419100"/>
                  </a:cubicBezTo>
                  <a:cubicBezTo>
                    <a:pt x="289560" y="419100"/>
                    <a:pt x="291465" y="420053"/>
                    <a:pt x="293370" y="420053"/>
                  </a:cubicBezTo>
                  <a:moveTo>
                    <a:pt x="238125" y="408623"/>
                  </a:moveTo>
                  <a:cubicBezTo>
                    <a:pt x="241935" y="409575"/>
                    <a:pt x="243840" y="412432"/>
                    <a:pt x="243840" y="415290"/>
                  </a:cubicBezTo>
                  <a:lnTo>
                    <a:pt x="242888" y="431482"/>
                  </a:lnTo>
                  <a:cubicBezTo>
                    <a:pt x="242888" y="434340"/>
                    <a:pt x="240030" y="436245"/>
                    <a:pt x="236220" y="436245"/>
                  </a:cubicBezTo>
                  <a:cubicBezTo>
                    <a:pt x="234315" y="436245"/>
                    <a:pt x="232410" y="435293"/>
                    <a:pt x="230505" y="435293"/>
                  </a:cubicBezTo>
                  <a:cubicBezTo>
                    <a:pt x="228600" y="435293"/>
                    <a:pt x="226695" y="434340"/>
                    <a:pt x="224790" y="434340"/>
                  </a:cubicBezTo>
                  <a:cubicBezTo>
                    <a:pt x="222885" y="434340"/>
                    <a:pt x="220980" y="433388"/>
                    <a:pt x="219075" y="433388"/>
                  </a:cubicBezTo>
                  <a:cubicBezTo>
                    <a:pt x="217170" y="433388"/>
                    <a:pt x="215265" y="432435"/>
                    <a:pt x="213360" y="432435"/>
                  </a:cubicBezTo>
                  <a:cubicBezTo>
                    <a:pt x="209550" y="431482"/>
                    <a:pt x="207645" y="428625"/>
                    <a:pt x="207645" y="425768"/>
                  </a:cubicBezTo>
                  <a:lnTo>
                    <a:pt x="208597" y="409575"/>
                  </a:lnTo>
                  <a:cubicBezTo>
                    <a:pt x="208597" y="406718"/>
                    <a:pt x="211455" y="404813"/>
                    <a:pt x="214313" y="404813"/>
                  </a:cubicBezTo>
                  <a:cubicBezTo>
                    <a:pt x="216217" y="404813"/>
                    <a:pt x="218122" y="405765"/>
                    <a:pt x="220027" y="405765"/>
                  </a:cubicBezTo>
                  <a:cubicBezTo>
                    <a:pt x="221932" y="405765"/>
                    <a:pt x="223838" y="406718"/>
                    <a:pt x="225742" y="406718"/>
                  </a:cubicBezTo>
                  <a:cubicBezTo>
                    <a:pt x="227647" y="406718"/>
                    <a:pt x="229552" y="407670"/>
                    <a:pt x="231457" y="407670"/>
                  </a:cubicBezTo>
                  <a:cubicBezTo>
                    <a:pt x="234315" y="408623"/>
                    <a:pt x="236220" y="408623"/>
                    <a:pt x="238125" y="408623"/>
                  </a:cubicBezTo>
                  <a:moveTo>
                    <a:pt x="186690" y="398145"/>
                  </a:moveTo>
                  <a:cubicBezTo>
                    <a:pt x="189547" y="399098"/>
                    <a:pt x="192405" y="401955"/>
                    <a:pt x="192405" y="404813"/>
                  </a:cubicBezTo>
                  <a:lnTo>
                    <a:pt x="191452" y="421005"/>
                  </a:lnTo>
                  <a:cubicBezTo>
                    <a:pt x="191452" y="423863"/>
                    <a:pt x="188595" y="425768"/>
                    <a:pt x="185738" y="425768"/>
                  </a:cubicBezTo>
                  <a:cubicBezTo>
                    <a:pt x="183832" y="425768"/>
                    <a:pt x="181927" y="424815"/>
                    <a:pt x="180022" y="424815"/>
                  </a:cubicBezTo>
                  <a:cubicBezTo>
                    <a:pt x="178117" y="424815"/>
                    <a:pt x="176213" y="423863"/>
                    <a:pt x="174307" y="423863"/>
                  </a:cubicBezTo>
                  <a:cubicBezTo>
                    <a:pt x="172402" y="423863"/>
                    <a:pt x="170497" y="422910"/>
                    <a:pt x="169545" y="422910"/>
                  </a:cubicBezTo>
                  <a:cubicBezTo>
                    <a:pt x="167640" y="422910"/>
                    <a:pt x="165735" y="421957"/>
                    <a:pt x="164782" y="421957"/>
                  </a:cubicBezTo>
                  <a:cubicBezTo>
                    <a:pt x="161925" y="421005"/>
                    <a:pt x="160020" y="418148"/>
                    <a:pt x="160020" y="415290"/>
                  </a:cubicBezTo>
                  <a:lnTo>
                    <a:pt x="160020" y="399098"/>
                  </a:lnTo>
                  <a:cubicBezTo>
                    <a:pt x="160020" y="396240"/>
                    <a:pt x="162877" y="394335"/>
                    <a:pt x="165735" y="394335"/>
                  </a:cubicBezTo>
                  <a:cubicBezTo>
                    <a:pt x="167640" y="394335"/>
                    <a:pt x="169545" y="395288"/>
                    <a:pt x="170497" y="395288"/>
                  </a:cubicBezTo>
                  <a:cubicBezTo>
                    <a:pt x="172402" y="395288"/>
                    <a:pt x="174307" y="396240"/>
                    <a:pt x="176213" y="396240"/>
                  </a:cubicBezTo>
                  <a:cubicBezTo>
                    <a:pt x="178117" y="396240"/>
                    <a:pt x="180022" y="397193"/>
                    <a:pt x="181927" y="397193"/>
                  </a:cubicBezTo>
                  <a:cubicBezTo>
                    <a:pt x="182880" y="397193"/>
                    <a:pt x="184785" y="397193"/>
                    <a:pt x="186690" y="398145"/>
                  </a:cubicBezTo>
                  <a:moveTo>
                    <a:pt x="138113" y="385763"/>
                  </a:moveTo>
                  <a:cubicBezTo>
                    <a:pt x="140970" y="386715"/>
                    <a:pt x="142875" y="389573"/>
                    <a:pt x="142875" y="392430"/>
                  </a:cubicBezTo>
                  <a:lnTo>
                    <a:pt x="142875" y="408623"/>
                  </a:lnTo>
                  <a:cubicBezTo>
                    <a:pt x="142875" y="411480"/>
                    <a:pt x="140970" y="413385"/>
                    <a:pt x="138113" y="413385"/>
                  </a:cubicBezTo>
                  <a:cubicBezTo>
                    <a:pt x="136207" y="413385"/>
                    <a:pt x="135255" y="412432"/>
                    <a:pt x="133350" y="412432"/>
                  </a:cubicBezTo>
                  <a:cubicBezTo>
                    <a:pt x="131445" y="412432"/>
                    <a:pt x="130492" y="411480"/>
                    <a:pt x="128588" y="411480"/>
                  </a:cubicBezTo>
                  <a:cubicBezTo>
                    <a:pt x="126682" y="411480"/>
                    <a:pt x="125730" y="410528"/>
                    <a:pt x="123825" y="410528"/>
                  </a:cubicBezTo>
                  <a:cubicBezTo>
                    <a:pt x="121920" y="410528"/>
                    <a:pt x="120967" y="409575"/>
                    <a:pt x="119063" y="409575"/>
                  </a:cubicBezTo>
                  <a:cubicBezTo>
                    <a:pt x="116205" y="408623"/>
                    <a:pt x="114300" y="405765"/>
                    <a:pt x="114300" y="402907"/>
                  </a:cubicBezTo>
                  <a:lnTo>
                    <a:pt x="114300" y="386715"/>
                  </a:lnTo>
                  <a:cubicBezTo>
                    <a:pt x="114300" y="382905"/>
                    <a:pt x="116205" y="381953"/>
                    <a:pt x="119063" y="381953"/>
                  </a:cubicBezTo>
                  <a:cubicBezTo>
                    <a:pt x="120967" y="381953"/>
                    <a:pt x="121920" y="382905"/>
                    <a:pt x="123825" y="382905"/>
                  </a:cubicBezTo>
                  <a:cubicBezTo>
                    <a:pt x="125730" y="382905"/>
                    <a:pt x="126682" y="383857"/>
                    <a:pt x="128588" y="383857"/>
                  </a:cubicBezTo>
                  <a:cubicBezTo>
                    <a:pt x="130492" y="383857"/>
                    <a:pt x="131445" y="384810"/>
                    <a:pt x="133350" y="384810"/>
                  </a:cubicBezTo>
                  <a:cubicBezTo>
                    <a:pt x="135255" y="385763"/>
                    <a:pt x="137160" y="385763"/>
                    <a:pt x="138113" y="385763"/>
                  </a:cubicBezTo>
                  <a:moveTo>
                    <a:pt x="96202" y="374332"/>
                  </a:moveTo>
                  <a:cubicBezTo>
                    <a:pt x="99060" y="375285"/>
                    <a:pt x="100965" y="378143"/>
                    <a:pt x="100965" y="381953"/>
                  </a:cubicBezTo>
                  <a:lnTo>
                    <a:pt x="100965" y="398145"/>
                  </a:lnTo>
                  <a:cubicBezTo>
                    <a:pt x="100965" y="401003"/>
                    <a:pt x="99060" y="402907"/>
                    <a:pt x="96202" y="401955"/>
                  </a:cubicBezTo>
                  <a:cubicBezTo>
                    <a:pt x="95250" y="401955"/>
                    <a:pt x="93345" y="401003"/>
                    <a:pt x="92392" y="401003"/>
                  </a:cubicBezTo>
                  <a:cubicBezTo>
                    <a:pt x="91440" y="401003"/>
                    <a:pt x="89535" y="400050"/>
                    <a:pt x="88582" y="400050"/>
                  </a:cubicBezTo>
                  <a:cubicBezTo>
                    <a:pt x="87630" y="400050"/>
                    <a:pt x="85725" y="399098"/>
                    <a:pt x="84772" y="399098"/>
                  </a:cubicBezTo>
                  <a:cubicBezTo>
                    <a:pt x="83820" y="399098"/>
                    <a:pt x="81915" y="398145"/>
                    <a:pt x="80963" y="398145"/>
                  </a:cubicBezTo>
                  <a:cubicBezTo>
                    <a:pt x="79057" y="397193"/>
                    <a:pt x="77152" y="394335"/>
                    <a:pt x="77152" y="391478"/>
                  </a:cubicBezTo>
                  <a:lnTo>
                    <a:pt x="77152" y="375285"/>
                  </a:lnTo>
                  <a:cubicBezTo>
                    <a:pt x="77152" y="371475"/>
                    <a:pt x="79057" y="370523"/>
                    <a:pt x="80963" y="370523"/>
                  </a:cubicBezTo>
                  <a:cubicBezTo>
                    <a:pt x="81915" y="370523"/>
                    <a:pt x="83820" y="371475"/>
                    <a:pt x="84772" y="371475"/>
                  </a:cubicBezTo>
                  <a:cubicBezTo>
                    <a:pt x="85725" y="371475"/>
                    <a:pt x="87630" y="372428"/>
                    <a:pt x="88582" y="372428"/>
                  </a:cubicBezTo>
                  <a:cubicBezTo>
                    <a:pt x="89535" y="372428"/>
                    <a:pt x="91440" y="373380"/>
                    <a:pt x="92392" y="373380"/>
                  </a:cubicBezTo>
                  <a:cubicBezTo>
                    <a:pt x="93345" y="373380"/>
                    <a:pt x="95250" y="373380"/>
                    <a:pt x="96202" y="374332"/>
                  </a:cubicBezTo>
                  <a:moveTo>
                    <a:pt x="60960" y="360998"/>
                  </a:moveTo>
                  <a:cubicBezTo>
                    <a:pt x="62865" y="361950"/>
                    <a:pt x="64770" y="364807"/>
                    <a:pt x="64770" y="368618"/>
                  </a:cubicBezTo>
                  <a:lnTo>
                    <a:pt x="64770" y="384810"/>
                  </a:lnTo>
                  <a:cubicBezTo>
                    <a:pt x="64770" y="387668"/>
                    <a:pt x="62865" y="389573"/>
                    <a:pt x="60960" y="388620"/>
                  </a:cubicBezTo>
                  <a:cubicBezTo>
                    <a:pt x="60007" y="388620"/>
                    <a:pt x="59055" y="387668"/>
                    <a:pt x="58102" y="386715"/>
                  </a:cubicBezTo>
                  <a:cubicBezTo>
                    <a:pt x="57150" y="385763"/>
                    <a:pt x="56197" y="385763"/>
                    <a:pt x="55245" y="384810"/>
                  </a:cubicBezTo>
                  <a:cubicBezTo>
                    <a:pt x="54292" y="383857"/>
                    <a:pt x="53340" y="383857"/>
                    <a:pt x="52388" y="382905"/>
                  </a:cubicBezTo>
                  <a:cubicBezTo>
                    <a:pt x="51435" y="381953"/>
                    <a:pt x="50482" y="381953"/>
                    <a:pt x="49530" y="381000"/>
                  </a:cubicBezTo>
                  <a:cubicBezTo>
                    <a:pt x="47625" y="380048"/>
                    <a:pt x="46672" y="377190"/>
                    <a:pt x="46672" y="373380"/>
                  </a:cubicBezTo>
                  <a:lnTo>
                    <a:pt x="46672" y="357188"/>
                  </a:lnTo>
                  <a:cubicBezTo>
                    <a:pt x="46672" y="354330"/>
                    <a:pt x="47625" y="352425"/>
                    <a:pt x="49530" y="353378"/>
                  </a:cubicBezTo>
                  <a:cubicBezTo>
                    <a:pt x="50482" y="354330"/>
                    <a:pt x="51435" y="354330"/>
                    <a:pt x="52388" y="355282"/>
                  </a:cubicBezTo>
                  <a:cubicBezTo>
                    <a:pt x="53340" y="356235"/>
                    <a:pt x="54292" y="356235"/>
                    <a:pt x="55245" y="357188"/>
                  </a:cubicBezTo>
                  <a:cubicBezTo>
                    <a:pt x="56197" y="357188"/>
                    <a:pt x="57150" y="358140"/>
                    <a:pt x="58102" y="359093"/>
                  </a:cubicBezTo>
                  <a:cubicBezTo>
                    <a:pt x="59055" y="360045"/>
                    <a:pt x="60007" y="360998"/>
                    <a:pt x="60960" y="360998"/>
                  </a:cubicBezTo>
                  <a:moveTo>
                    <a:pt x="33338" y="347663"/>
                  </a:moveTo>
                  <a:cubicBezTo>
                    <a:pt x="35242" y="348615"/>
                    <a:pt x="36195" y="351473"/>
                    <a:pt x="36195" y="355282"/>
                  </a:cubicBezTo>
                  <a:lnTo>
                    <a:pt x="36195" y="371475"/>
                  </a:lnTo>
                  <a:cubicBezTo>
                    <a:pt x="36195" y="374332"/>
                    <a:pt x="35242" y="376238"/>
                    <a:pt x="33338" y="375285"/>
                  </a:cubicBezTo>
                  <a:cubicBezTo>
                    <a:pt x="32385" y="374332"/>
                    <a:pt x="31432" y="374332"/>
                    <a:pt x="30480" y="373380"/>
                  </a:cubicBezTo>
                  <a:cubicBezTo>
                    <a:pt x="29527" y="372428"/>
                    <a:pt x="28575" y="372428"/>
                    <a:pt x="28575" y="371475"/>
                  </a:cubicBezTo>
                  <a:cubicBezTo>
                    <a:pt x="27622" y="370523"/>
                    <a:pt x="26670" y="370523"/>
                    <a:pt x="26670" y="369570"/>
                  </a:cubicBezTo>
                  <a:cubicBezTo>
                    <a:pt x="25717" y="368618"/>
                    <a:pt x="25717" y="368618"/>
                    <a:pt x="24765" y="367665"/>
                  </a:cubicBezTo>
                  <a:cubicBezTo>
                    <a:pt x="23813" y="366713"/>
                    <a:pt x="22860" y="363855"/>
                    <a:pt x="22860" y="360045"/>
                  </a:cubicBezTo>
                  <a:lnTo>
                    <a:pt x="22860" y="343853"/>
                  </a:lnTo>
                  <a:cubicBezTo>
                    <a:pt x="22860" y="340995"/>
                    <a:pt x="23813" y="339090"/>
                    <a:pt x="24765" y="340043"/>
                  </a:cubicBezTo>
                  <a:cubicBezTo>
                    <a:pt x="25717" y="340995"/>
                    <a:pt x="25717" y="340995"/>
                    <a:pt x="26670" y="341948"/>
                  </a:cubicBezTo>
                  <a:cubicBezTo>
                    <a:pt x="27622" y="342900"/>
                    <a:pt x="28575" y="342900"/>
                    <a:pt x="28575" y="343853"/>
                  </a:cubicBezTo>
                  <a:cubicBezTo>
                    <a:pt x="29527" y="344805"/>
                    <a:pt x="30480" y="344805"/>
                    <a:pt x="30480" y="345757"/>
                  </a:cubicBezTo>
                  <a:cubicBezTo>
                    <a:pt x="31432" y="346710"/>
                    <a:pt x="32385" y="346710"/>
                    <a:pt x="33338" y="347663"/>
                  </a:cubicBezTo>
                  <a:moveTo>
                    <a:pt x="15240" y="332423"/>
                  </a:moveTo>
                  <a:cubicBezTo>
                    <a:pt x="16192" y="333375"/>
                    <a:pt x="17145" y="336232"/>
                    <a:pt x="17145" y="340043"/>
                  </a:cubicBezTo>
                  <a:lnTo>
                    <a:pt x="17145" y="356235"/>
                  </a:lnTo>
                  <a:cubicBezTo>
                    <a:pt x="17145" y="359093"/>
                    <a:pt x="16192" y="360998"/>
                    <a:pt x="15240" y="360045"/>
                  </a:cubicBezTo>
                  <a:cubicBezTo>
                    <a:pt x="14288" y="359093"/>
                    <a:pt x="14288" y="359093"/>
                    <a:pt x="14288" y="358140"/>
                  </a:cubicBezTo>
                  <a:cubicBezTo>
                    <a:pt x="14288" y="357188"/>
                    <a:pt x="13335" y="357188"/>
                    <a:pt x="13335" y="356235"/>
                  </a:cubicBezTo>
                  <a:cubicBezTo>
                    <a:pt x="13335" y="355282"/>
                    <a:pt x="12382" y="355282"/>
                    <a:pt x="12382" y="354330"/>
                  </a:cubicBezTo>
                  <a:cubicBezTo>
                    <a:pt x="12382" y="353378"/>
                    <a:pt x="11430" y="353378"/>
                    <a:pt x="11430" y="352425"/>
                  </a:cubicBezTo>
                  <a:cubicBezTo>
                    <a:pt x="10477" y="351473"/>
                    <a:pt x="10477" y="348615"/>
                    <a:pt x="10477" y="344805"/>
                  </a:cubicBezTo>
                  <a:lnTo>
                    <a:pt x="10477" y="328613"/>
                  </a:lnTo>
                  <a:cubicBezTo>
                    <a:pt x="10477" y="324803"/>
                    <a:pt x="10477" y="324803"/>
                    <a:pt x="10477" y="324803"/>
                  </a:cubicBezTo>
                  <a:cubicBezTo>
                    <a:pt x="10477" y="324803"/>
                    <a:pt x="10477" y="324803"/>
                    <a:pt x="10477" y="324803"/>
                  </a:cubicBezTo>
                  <a:cubicBezTo>
                    <a:pt x="10477" y="324803"/>
                    <a:pt x="10477" y="324803"/>
                    <a:pt x="10477" y="324803"/>
                  </a:cubicBezTo>
                  <a:cubicBezTo>
                    <a:pt x="10477" y="325755"/>
                    <a:pt x="11430" y="325755"/>
                    <a:pt x="11430" y="326707"/>
                  </a:cubicBezTo>
                  <a:cubicBezTo>
                    <a:pt x="11430" y="327660"/>
                    <a:pt x="12382" y="327660"/>
                    <a:pt x="12382" y="328613"/>
                  </a:cubicBezTo>
                  <a:cubicBezTo>
                    <a:pt x="12382" y="329565"/>
                    <a:pt x="13335" y="329565"/>
                    <a:pt x="13335" y="330518"/>
                  </a:cubicBezTo>
                  <a:cubicBezTo>
                    <a:pt x="14288" y="331470"/>
                    <a:pt x="14288" y="332423"/>
                    <a:pt x="15240" y="332423"/>
                  </a:cubicBezTo>
                  <a:moveTo>
                    <a:pt x="5715" y="308610"/>
                  </a:moveTo>
                  <a:cubicBezTo>
                    <a:pt x="5715" y="309563"/>
                    <a:pt x="5715" y="309563"/>
                    <a:pt x="5715" y="310515"/>
                  </a:cubicBezTo>
                  <a:cubicBezTo>
                    <a:pt x="5715" y="311468"/>
                    <a:pt x="5715" y="311468"/>
                    <a:pt x="5715" y="312420"/>
                  </a:cubicBezTo>
                  <a:cubicBezTo>
                    <a:pt x="5715" y="313373"/>
                    <a:pt x="5715" y="313373"/>
                    <a:pt x="5715" y="314325"/>
                  </a:cubicBezTo>
                  <a:cubicBezTo>
                    <a:pt x="5715" y="315278"/>
                    <a:pt x="5715" y="315278"/>
                    <a:pt x="5715" y="316230"/>
                  </a:cubicBezTo>
                  <a:cubicBezTo>
                    <a:pt x="5715" y="316230"/>
                    <a:pt x="5715" y="316230"/>
                    <a:pt x="5715" y="316230"/>
                  </a:cubicBezTo>
                  <a:cubicBezTo>
                    <a:pt x="5715" y="316230"/>
                    <a:pt x="5715" y="316230"/>
                    <a:pt x="5715" y="316230"/>
                  </a:cubicBezTo>
                  <a:cubicBezTo>
                    <a:pt x="5715" y="316230"/>
                    <a:pt x="5715" y="316230"/>
                    <a:pt x="5715" y="316230"/>
                  </a:cubicBezTo>
                  <a:cubicBezTo>
                    <a:pt x="5715" y="316230"/>
                    <a:pt x="5715" y="316230"/>
                    <a:pt x="5715" y="316230"/>
                  </a:cubicBezTo>
                  <a:cubicBezTo>
                    <a:pt x="5715" y="317182"/>
                    <a:pt x="5715" y="319088"/>
                    <a:pt x="6667" y="323850"/>
                  </a:cubicBezTo>
                  <a:lnTo>
                    <a:pt x="6667" y="340043"/>
                  </a:lnTo>
                  <a:cubicBezTo>
                    <a:pt x="6667" y="341948"/>
                    <a:pt x="6667" y="343853"/>
                    <a:pt x="6667" y="343853"/>
                  </a:cubicBezTo>
                  <a:cubicBezTo>
                    <a:pt x="6667" y="343853"/>
                    <a:pt x="6667" y="343853"/>
                    <a:pt x="6667" y="343853"/>
                  </a:cubicBezTo>
                  <a:cubicBezTo>
                    <a:pt x="6667" y="343853"/>
                    <a:pt x="6667" y="343853"/>
                    <a:pt x="6667" y="343853"/>
                  </a:cubicBezTo>
                  <a:cubicBezTo>
                    <a:pt x="6667" y="343853"/>
                    <a:pt x="6667" y="343853"/>
                    <a:pt x="6667" y="343853"/>
                  </a:cubicBezTo>
                  <a:cubicBezTo>
                    <a:pt x="6667" y="343853"/>
                    <a:pt x="6667" y="343853"/>
                    <a:pt x="6667" y="343853"/>
                  </a:cubicBezTo>
                  <a:cubicBezTo>
                    <a:pt x="6667" y="343853"/>
                    <a:pt x="6667" y="343853"/>
                    <a:pt x="6667" y="343853"/>
                  </a:cubicBezTo>
                  <a:cubicBezTo>
                    <a:pt x="6667" y="342900"/>
                    <a:pt x="6667" y="342900"/>
                    <a:pt x="6667" y="341948"/>
                  </a:cubicBezTo>
                  <a:cubicBezTo>
                    <a:pt x="6667" y="340995"/>
                    <a:pt x="6667" y="340995"/>
                    <a:pt x="6667" y="340043"/>
                  </a:cubicBezTo>
                  <a:cubicBezTo>
                    <a:pt x="6667" y="339090"/>
                    <a:pt x="6667" y="339090"/>
                    <a:pt x="6667" y="338138"/>
                  </a:cubicBezTo>
                  <a:cubicBezTo>
                    <a:pt x="6667" y="337185"/>
                    <a:pt x="6667" y="337185"/>
                    <a:pt x="6667" y="336232"/>
                  </a:cubicBezTo>
                  <a:lnTo>
                    <a:pt x="5715" y="308610"/>
                  </a:lnTo>
                  <a:moveTo>
                    <a:pt x="0" y="952"/>
                  </a:moveTo>
                  <a:cubicBezTo>
                    <a:pt x="2857" y="117158"/>
                    <a:pt x="4763" y="232410"/>
                    <a:pt x="7620" y="348615"/>
                  </a:cubicBezTo>
                  <a:cubicBezTo>
                    <a:pt x="7620" y="352425"/>
                    <a:pt x="7620" y="352425"/>
                    <a:pt x="7620" y="353378"/>
                  </a:cubicBezTo>
                  <a:cubicBezTo>
                    <a:pt x="7620" y="354330"/>
                    <a:pt x="7620" y="354330"/>
                    <a:pt x="7620" y="355282"/>
                  </a:cubicBezTo>
                  <a:cubicBezTo>
                    <a:pt x="8572" y="367665"/>
                    <a:pt x="19050" y="379095"/>
                    <a:pt x="36195" y="388620"/>
                  </a:cubicBezTo>
                  <a:cubicBezTo>
                    <a:pt x="53340" y="399098"/>
                    <a:pt x="77152" y="408623"/>
                    <a:pt x="106680" y="417195"/>
                  </a:cubicBezTo>
                  <a:cubicBezTo>
                    <a:pt x="136207" y="425768"/>
                    <a:pt x="169545" y="434340"/>
                    <a:pt x="206692" y="442913"/>
                  </a:cubicBezTo>
                  <a:cubicBezTo>
                    <a:pt x="243840" y="451485"/>
                    <a:pt x="283845" y="459105"/>
                    <a:pt x="324802" y="466725"/>
                  </a:cubicBezTo>
                  <a:cubicBezTo>
                    <a:pt x="351472" y="472440"/>
                    <a:pt x="378142" y="477203"/>
                    <a:pt x="404813" y="482918"/>
                  </a:cubicBezTo>
                  <a:cubicBezTo>
                    <a:pt x="431482" y="488632"/>
                    <a:pt x="458152" y="494348"/>
                    <a:pt x="483870" y="500063"/>
                  </a:cubicBezTo>
                  <a:cubicBezTo>
                    <a:pt x="509588" y="505778"/>
                    <a:pt x="535305" y="512445"/>
                    <a:pt x="559118" y="519113"/>
                  </a:cubicBezTo>
                  <a:cubicBezTo>
                    <a:pt x="582930" y="525780"/>
                    <a:pt x="606743" y="533400"/>
                    <a:pt x="627697" y="541020"/>
                  </a:cubicBezTo>
                  <a:cubicBezTo>
                    <a:pt x="651510" y="549593"/>
                    <a:pt x="672465" y="559118"/>
                    <a:pt x="690563" y="568643"/>
                  </a:cubicBezTo>
                  <a:cubicBezTo>
                    <a:pt x="708660" y="578168"/>
                    <a:pt x="722947" y="588645"/>
                    <a:pt x="735330" y="599123"/>
                  </a:cubicBezTo>
                  <a:cubicBezTo>
                    <a:pt x="746760" y="609600"/>
                    <a:pt x="755332" y="621030"/>
                    <a:pt x="761047" y="632460"/>
                  </a:cubicBezTo>
                  <a:cubicBezTo>
                    <a:pt x="766763" y="643890"/>
                    <a:pt x="768667" y="657225"/>
                    <a:pt x="766763" y="669607"/>
                  </a:cubicBezTo>
                  <a:cubicBezTo>
                    <a:pt x="765810" y="674370"/>
                    <a:pt x="765810" y="674370"/>
                    <a:pt x="765810" y="675323"/>
                  </a:cubicBezTo>
                  <a:cubicBezTo>
                    <a:pt x="765810" y="676275"/>
                    <a:pt x="765810" y="676275"/>
                    <a:pt x="765810" y="677228"/>
                  </a:cubicBezTo>
                  <a:lnTo>
                    <a:pt x="844867" y="316230"/>
                  </a:lnTo>
                  <a:cubicBezTo>
                    <a:pt x="845820" y="312420"/>
                    <a:pt x="845820" y="311468"/>
                    <a:pt x="845820" y="310515"/>
                  </a:cubicBezTo>
                  <a:cubicBezTo>
                    <a:pt x="845820" y="309563"/>
                    <a:pt x="845820" y="309563"/>
                    <a:pt x="845820" y="308610"/>
                  </a:cubicBezTo>
                  <a:cubicBezTo>
                    <a:pt x="846772" y="296228"/>
                    <a:pt x="843915" y="283845"/>
                    <a:pt x="838200" y="272415"/>
                  </a:cubicBezTo>
                  <a:cubicBezTo>
                    <a:pt x="831532" y="260985"/>
                    <a:pt x="822007" y="250507"/>
                    <a:pt x="808672" y="240030"/>
                  </a:cubicBezTo>
                  <a:cubicBezTo>
                    <a:pt x="795338" y="229552"/>
                    <a:pt x="779145" y="220027"/>
                    <a:pt x="758190" y="210502"/>
                  </a:cubicBezTo>
                  <a:cubicBezTo>
                    <a:pt x="738188" y="200977"/>
                    <a:pt x="714375" y="192405"/>
                    <a:pt x="687705" y="183832"/>
                  </a:cubicBezTo>
                  <a:cubicBezTo>
                    <a:pt x="663893" y="176213"/>
                    <a:pt x="638175" y="169545"/>
                    <a:pt x="611505" y="162877"/>
                  </a:cubicBezTo>
                  <a:cubicBezTo>
                    <a:pt x="584835" y="156210"/>
                    <a:pt x="556260" y="150495"/>
                    <a:pt x="527685" y="144780"/>
                  </a:cubicBezTo>
                  <a:cubicBezTo>
                    <a:pt x="499110" y="139065"/>
                    <a:pt x="469582" y="133350"/>
                    <a:pt x="440055" y="127635"/>
                  </a:cubicBezTo>
                  <a:cubicBezTo>
                    <a:pt x="410527" y="121920"/>
                    <a:pt x="381000" y="117158"/>
                    <a:pt x="351472" y="112395"/>
                  </a:cubicBezTo>
                  <a:cubicBezTo>
                    <a:pt x="306705" y="104775"/>
                    <a:pt x="261938" y="97155"/>
                    <a:pt x="220980" y="88583"/>
                  </a:cubicBezTo>
                  <a:cubicBezTo>
                    <a:pt x="180022" y="80963"/>
                    <a:pt x="142875" y="72390"/>
                    <a:pt x="110490" y="63818"/>
                  </a:cubicBezTo>
                  <a:cubicBezTo>
                    <a:pt x="78105" y="55245"/>
                    <a:pt x="52388" y="46673"/>
                    <a:pt x="33338" y="36195"/>
                  </a:cubicBezTo>
                  <a:cubicBezTo>
                    <a:pt x="14288" y="26670"/>
                    <a:pt x="3810" y="16193"/>
                    <a:pt x="1905" y="4763"/>
                  </a:cubicBezTo>
                  <a:cubicBezTo>
                    <a:pt x="1905" y="952"/>
                    <a:pt x="1905" y="952"/>
                    <a:pt x="1905" y="0"/>
                  </a:cubicBezTo>
                  <a:cubicBezTo>
                    <a:pt x="0" y="1905"/>
                    <a:pt x="0" y="1905"/>
                    <a:pt x="0" y="952"/>
                  </a:cubicBezTo>
                </a:path>
              </a:pathLst>
            </a:custGeom>
            <a:gradFill>
              <a:gsLst>
                <a:gs pos="48687">
                  <a:srgbClr val="7AD9FB"/>
                </a:gs>
                <a:gs pos="3000">
                  <a:srgbClr val="2C84BC"/>
                </a:gs>
                <a:gs pos="100000">
                  <a:srgbClr val="FCFEFF"/>
                </a:gs>
              </a:gsLst>
              <a:lin ang="18900000" scaled="1"/>
            </a:gra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schemeClr val="accent2">
                  <a:lumMod val="75000"/>
                  <a:alpha val="40000"/>
                </a:schemeClr>
              </a:outerShdw>
            </a:effectLst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清雅黑体" panose="00000500000000000000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28" name="图层"/>
            <p:cNvSpPr/>
            <p:nvPr/>
          </p:nvSpPr>
          <p:spPr>
            <a:xfrm rot="20992956" flipH="1">
              <a:off x="5791" y="279"/>
              <a:ext cx="2818" cy="2704"/>
            </a:xfrm>
            <a:custGeom>
              <a:avLst/>
              <a:gdLst>
                <a:gd name="connsiteX0" fmla="*/ 10478 w 307657"/>
                <a:gd name="connsiteY0" fmla="*/ 235537 h 296569"/>
                <a:gd name="connsiteX1" fmla="*/ 10478 w 307657"/>
                <a:gd name="connsiteY1" fmla="*/ 235537 h 296569"/>
                <a:gd name="connsiteX2" fmla="*/ 10478 w 307657"/>
                <a:gd name="connsiteY2" fmla="*/ 235537 h 296569"/>
                <a:gd name="connsiteX3" fmla="*/ 10478 w 307657"/>
                <a:gd name="connsiteY3" fmla="*/ 235537 h 296569"/>
                <a:gd name="connsiteX4" fmla="*/ 10478 w 307657"/>
                <a:gd name="connsiteY4" fmla="*/ 235537 h 296569"/>
                <a:gd name="connsiteX5" fmla="*/ 61913 w 307657"/>
                <a:gd name="connsiteY5" fmla="*/ 251729 h 296569"/>
                <a:gd name="connsiteX6" fmla="*/ 122873 w 307657"/>
                <a:gd name="connsiteY6" fmla="*/ 266969 h 296569"/>
                <a:gd name="connsiteX7" fmla="*/ 191453 w 307657"/>
                <a:gd name="connsiteY7" fmla="*/ 281257 h 296569"/>
                <a:gd name="connsiteX8" fmla="*/ 264795 w 307657"/>
                <a:gd name="connsiteY8" fmla="*/ 295544 h 296569"/>
                <a:gd name="connsiteX9" fmla="*/ 267653 w 307657"/>
                <a:gd name="connsiteY9" fmla="*/ 296497 h 296569"/>
                <a:gd name="connsiteX10" fmla="*/ 270510 w 307657"/>
                <a:gd name="connsiteY10" fmla="*/ 296497 h 296569"/>
                <a:gd name="connsiteX11" fmla="*/ 273367 w 307657"/>
                <a:gd name="connsiteY11" fmla="*/ 296497 h 296569"/>
                <a:gd name="connsiteX12" fmla="*/ 276225 w 307657"/>
                <a:gd name="connsiteY12" fmla="*/ 296497 h 296569"/>
                <a:gd name="connsiteX13" fmla="*/ 291465 w 307657"/>
                <a:gd name="connsiteY13" fmla="*/ 283162 h 296569"/>
                <a:gd name="connsiteX14" fmla="*/ 307658 w 307657"/>
                <a:gd name="connsiteY14" fmla="*/ 79327 h 296569"/>
                <a:gd name="connsiteX15" fmla="*/ 294323 w 307657"/>
                <a:gd name="connsiteY15" fmla="*/ 58372 h 296569"/>
                <a:gd name="connsiteX16" fmla="*/ 291465 w 307657"/>
                <a:gd name="connsiteY16" fmla="*/ 58372 h 296569"/>
                <a:gd name="connsiteX17" fmla="*/ 288608 w 307657"/>
                <a:gd name="connsiteY17" fmla="*/ 58372 h 296569"/>
                <a:gd name="connsiteX18" fmla="*/ 285750 w 307657"/>
                <a:gd name="connsiteY18" fmla="*/ 58372 h 296569"/>
                <a:gd name="connsiteX19" fmla="*/ 282892 w 307657"/>
                <a:gd name="connsiteY19" fmla="*/ 58372 h 296569"/>
                <a:gd name="connsiteX20" fmla="*/ 204788 w 307657"/>
                <a:gd name="connsiteY20" fmla="*/ 44084 h 296569"/>
                <a:gd name="connsiteX21" fmla="*/ 131445 w 307657"/>
                <a:gd name="connsiteY21" fmla="*/ 29797 h 296569"/>
                <a:gd name="connsiteX22" fmla="*/ 65723 w 307657"/>
                <a:gd name="connsiteY22" fmla="*/ 15509 h 296569"/>
                <a:gd name="connsiteX23" fmla="*/ 11430 w 307657"/>
                <a:gd name="connsiteY23" fmla="*/ 269 h 296569"/>
                <a:gd name="connsiteX24" fmla="*/ 11430 w 307657"/>
                <a:gd name="connsiteY24" fmla="*/ 269 h 296569"/>
                <a:gd name="connsiteX25" fmla="*/ 11430 w 307657"/>
                <a:gd name="connsiteY25" fmla="*/ 269 h 296569"/>
                <a:gd name="connsiteX26" fmla="*/ 11430 w 307657"/>
                <a:gd name="connsiteY26" fmla="*/ 269 h 296569"/>
                <a:gd name="connsiteX27" fmla="*/ 11430 w 307657"/>
                <a:gd name="connsiteY27" fmla="*/ 269 h 296569"/>
                <a:gd name="connsiteX28" fmla="*/ 0 w 307657"/>
                <a:gd name="connsiteY28" fmla="*/ 14557 h 296569"/>
                <a:gd name="connsiteX29" fmla="*/ 953 w 307657"/>
                <a:gd name="connsiteY29" fmla="*/ 216487 h 296569"/>
                <a:gd name="connsiteX30" fmla="*/ 10478 w 307657"/>
                <a:gd name="connsiteY30" fmla="*/ 235537 h 296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07657" h="296569">
                  <a:moveTo>
                    <a:pt x="10478" y="235537"/>
                  </a:moveTo>
                  <a:lnTo>
                    <a:pt x="10478" y="235537"/>
                  </a:lnTo>
                  <a:lnTo>
                    <a:pt x="10478" y="235537"/>
                  </a:lnTo>
                  <a:lnTo>
                    <a:pt x="10478" y="235537"/>
                  </a:lnTo>
                  <a:lnTo>
                    <a:pt x="10478" y="235537"/>
                  </a:lnTo>
                  <a:cubicBezTo>
                    <a:pt x="25717" y="241252"/>
                    <a:pt x="42863" y="246967"/>
                    <a:pt x="61913" y="251729"/>
                  </a:cubicBezTo>
                  <a:cubicBezTo>
                    <a:pt x="80963" y="256492"/>
                    <a:pt x="100965" y="262207"/>
                    <a:pt x="122873" y="266969"/>
                  </a:cubicBezTo>
                  <a:cubicBezTo>
                    <a:pt x="144780" y="271732"/>
                    <a:pt x="167640" y="276494"/>
                    <a:pt x="191453" y="281257"/>
                  </a:cubicBezTo>
                  <a:cubicBezTo>
                    <a:pt x="215265" y="286019"/>
                    <a:pt x="240030" y="290782"/>
                    <a:pt x="264795" y="295544"/>
                  </a:cubicBezTo>
                  <a:cubicBezTo>
                    <a:pt x="265748" y="295544"/>
                    <a:pt x="266700" y="295544"/>
                    <a:pt x="267653" y="296497"/>
                  </a:cubicBezTo>
                  <a:cubicBezTo>
                    <a:pt x="268605" y="296497"/>
                    <a:pt x="269558" y="296497"/>
                    <a:pt x="270510" y="296497"/>
                  </a:cubicBezTo>
                  <a:cubicBezTo>
                    <a:pt x="271463" y="296497"/>
                    <a:pt x="272415" y="296497"/>
                    <a:pt x="273367" y="296497"/>
                  </a:cubicBezTo>
                  <a:cubicBezTo>
                    <a:pt x="274320" y="296497"/>
                    <a:pt x="275273" y="296497"/>
                    <a:pt x="276225" y="296497"/>
                  </a:cubicBezTo>
                  <a:cubicBezTo>
                    <a:pt x="288608" y="297449"/>
                    <a:pt x="291465" y="288877"/>
                    <a:pt x="291465" y="283162"/>
                  </a:cubicBezTo>
                  <a:lnTo>
                    <a:pt x="307658" y="79327"/>
                  </a:lnTo>
                  <a:cubicBezTo>
                    <a:pt x="307658" y="68849"/>
                    <a:pt x="302895" y="60277"/>
                    <a:pt x="294323" y="58372"/>
                  </a:cubicBezTo>
                  <a:cubicBezTo>
                    <a:pt x="293370" y="58372"/>
                    <a:pt x="292417" y="58372"/>
                    <a:pt x="291465" y="58372"/>
                  </a:cubicBezTo>
                  <a:cubicBezTo>
                    <a:pt x="290513" y="58372"/>
                    <a:pt x="289560" y="58372"/>
                    <a:pt x="288608" y="58372"/>
                  </a:cubicBezTo>
                  <a:cubicBezTo>
                    <a:pt x="287655" y="58372"/>
                    <a:pt x="286703" y="58372"/>
                    <a:pt x="285750" y="58372"/>
                  </a:cubicBezTo>
                  <a:cubicBezTo>
                    <a:pt x="284798" y="58372"/>
                    <a:pt x="283845" y="58372"/>
                    <a:pt x="282892" y="58372"/>
                  </a:cubicBezTo>
                  <a:cubicBezTo>
                    <a:pt x="256223" y="53609"/>
                    <a:pt x="229553" y="48847"/>
                    <a:pt x="204788" y="44084"/>
                  </a:cubicBezTo>
                  <a:cubicBezTo>
                    <a:pt x="179070" y="39322"/>
                    <a:pt x="154305" y="34559"/>
                    <a:pt x="131445" y="29797"/>
                  </a:cubicBezTo>
                  <a:cubicBezTo>
                    <a:pt x="108585" y="25034"/>
                    <a:pt x="85725" y="20272"/>
                    <a:pt x="65723" y="15509"/>
                  </a:cubicBezTo>
                  <a:cubicBezTo>
                    <a:pt x="45720" y="10747"/>
                    <a:pt x="27623" y="5032"/>
                    <a:pt x="11430" y="269"/>
                  </a:cubicBezTo>
                  <a:lnTo>
                    <a:pt x="11430" y="269"/>
                  </a:lnTo>
                  <a:lnTo>
                    <a:pt x="11430" y="269"/>
                  </a:lnTo>
                  <a:lnTo>
                    <a:pt x="11430" y="269"/>
                  </a:lnTo>
                  <a:lnTo>
                    <a:pt x="11430" y="269"/>
                  </a:lnTo>
                  <a:cubicBezTo>
                    <a:pt x="2858" y="-1636"/>
                    <a:pt x="953" y="6937"/>
                    <a:pt x="0" y="14557"/>
                  </a:cubicBezTo>
                  <a:lnTo>
                    <a:pt x="953" y="216487"/>
                  </a:lnTo>
                  <a:cubicBezTo>
                    <a:pt x="953" y="225059"/>
                    <a:pt x="4763" y="232679"/>
                    <a:pt x="10478" y="235537"/>
                  </a:cubicBezTo>
                </a:path>
              </a:pathLst>
            </a:custGeom>
            <a:blipFill rotWithShape="1">
              <a:blip r:embed="rId9" cstate="email"/>
              <a:srcRect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清雅黑体" panose="00000500000000000000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30" name="图层"/>
            <p:cNvSpPr/>
            <p:nvPr/>
          </p:nvSpPr>
          <p:spPr>
            <a:xfrm rot="20992956" flipH="1">
              <a:off x="1971" y="2346"/>
              <a:ext cx="1639" cy="3338"/>
            </a:xfrm>
            <a:custGeom>
              <a:avLst/>
              <a:gdLst>
                <a:gd name="connsiteX0" fmla="*/ 33016 w 180891"/>
                <a:gd name="connsiteY0" fmla="*/ 13199 h 368481"/>
                <a:gd name="connsiteX1" fmla="*/ 54924 w 180891"/>
                <a:gd name="connsiteY1" fmla="*/ 817 h 368481"/>
                <a:gd name="connsiteX2" fmla="*/ 112074 w 180891"/>
                <a:gd name="connsiteY2" fmla="*/ 25582 h 368481"/>
                <a:gd name="connsiteX3" fmla="*/ 152079 w 180891"/>
                <a:gd name="connsiteY3" fmla="*/ 53204 h 368481"/>
                <a:gd name="connsiteX4" fmla="*/ 174939 w 180891"/>
                <a:gd name="connsiteY4" fmla="*/ 83684 h 368481"/>
                <a:gd name="connsiteX5" fmla="*/ 180654 w 180891"/>
                <a:gd name="connsiteY5" fmla="*/ 117022 h 368481"/>
                <a:gd name="connsiteX6" fmla="*/ 180654 w 180891"/>
                <a:gd name="connsiteY6" fmla="*/ 118927 h 368481"/>
                <a:gd name="connsiteX7" fmla="*/ 180654 w 180891"/>
                <a:gd name="connsiteY7" fmla="*/ 120832 h 368481"/>
                <a:gd name="connsiteX8" fmla="*/ 180654 w 180891"/>
                <a:gd name="connsiteY8" fmla="*/ 122737 h 368481"/>
                <a:gd name="connsiteX9" fmla="*/ 180654 w 180891"/>
                <a:gd name="connsiteY9" fmla="*/ 124642 h 368481"/>
                <a:gd name="connsiteX10" fmla="*/ 127314 w 180891"/>
                <a:gd name="connsiteY10" fmla="*/ 368482 h 368481"/>
                <a:gd name="connsiteX11" fmla="*/ 127314 w 180891"/>
                <a:gd name="connsiteY11" fmla="*/ 366577 h 368481"/>
                <a:gd name="connsiteX12" fmla="*/ 127314 w 180891"/>
                <a:gd name="connsiteY12" fmla="*/ 364672 h 368481"/>
                <a:gd name="connsiteX13" fmla="*/ 127314 w 180891"/>
                <a:gd name="connsiteY13" fmla="*/ 362767 h 368481"/>
                <a:gd name="connsiteX14" fmla="*/ 127314 w 180891"/>
                <a:gd name="connsiteY14" fmla="*/ 360862 h 368481"/>
                <a:gd name="connsiteX15" fmla="*/ 122551 w 180891"/>
                <a:gd name="connsiteY15" fmla="*/ 326572 h 368481"/>
                <a:gd name="connsiteX16" fmla="*/ 101596 w 180891"/>
                <a:gd name="connsiteY16" fmla="*/ 296092 h 368481"/>
                <a:gd name="connsiteX17" fmla="*/ 64449 w 180891"/>
                <a:gd name="connsiteY17" fmla="*/ 267517 h 368481"/>
                <a:gd name="connsiteX18" fmla="*/ 12061 w 180891"/>
                <a:gd name="connsiteY18" fmla="*/ 241799 h 368481"/>
                <a:gd name="connsiteX19" fmla="*/ 33016 w 180891"/>
                <a:gd name="connsiteY19" fmla="*/ 13199 h 36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0891" h="368481">
                  <a:moveTo>
                    <a:pt x="33016" y="13199"/>
                  </a:moveTo>
                  <a:cubicBezTo>
                    <a:pt x="35874" y="2722"/>
                    <a:pt x="43494" y="-2041"/>
                    <a:pt x="54924" y="817"/>
                  </a:cubicBezTo>
                  <a:cubicBezTo>
                    <a:pt x="76831" y="8437"/>
                    <a:pt x="95881" y="17009"/>
                    <a:pt x="112074" y="25582"/>
                  </a:cubicBezTo>
                  <a:cubicBezTo>
                    <a:pt x="128266" y="34154"/>
                    <a:pt x="141601" y="43679"/>
                    <a:pt x="152079" y="53204"/>
                  </a:cubicBezTo>
                  <a:cubicBezTo>
                    <a:pt x="162556" y="62729"/>
                    <a:pt x="170176" y="73207"/>
                    <a:pt x="174939" y="83684"/>
                  </a:cubicBezTo>
                  <a:cubicBezTo>
                    <a:pt x="179701" y="94162"/>
                    <a:pt x="181606" y="105592"/>
                    <a:pt x="180654" y="117022"/>
                  </a:cubicBezTo>
                  <a:cubicBezTo>
                    <a:pt x="180654" y="117974"/>
                    <a:pt x="180654" y="117974"/>
                    <a:pt x="180654" y="118927"/>
                  </a:cubicBezTo>
                  <a:cubicBezTo>
                    <a:pt x="180654" y="119879"/>
                    <a:pt x="180654" y="119879"/>
                    <a:pt x="180654" y="120832"/>
                  </a:cubicBezTo>
                  <a:cubicBezTo>
                    <a:pt x="180654" y="121784"/>
                    <a:pt x="180654" y="121784"/>
                    <a:pt x="180654" y="122737"/>
                  </a:cubicBezTo>
                  <a:cubicBezTo>
                    <a:pt x="180654" y="123689"/>
                    <a:pt x="180654" y="123689"/>
                    <a:pt x="180654" y="124642"/>
                  </a:cubicBezTo>
                  <a:lnTo>
                    <a:pt x="127314" y="368482"/>
                  </a:lnTo>
                  <a:cubicBezTo>
                    <a:pt x="127314" y="367529"/>
                    <a:pt x="127314" y="367529"/>
                    <a:pt x="127314" y="366577"/>
                  </a:cubicBezTo>
                  <a:cubicBezTo>
                    <a:pt x="127314" y="365624"/>
                    <a:pt x="127314" y="365624"/>
                    <a:pt x="127314" y="364672"/>
                  </a:cubicBezTo>
                  <a:cubicBezTo>
                    <a:pt x="127314" y="363719"/>
                    <a:pt x="127314" y="363719"/>
                    <a:pt x="127314" y="362767"/>
                  </a:cubicBezTo>
                  <a:cubicBezTo>
                    <a:pt x="127314" y="361814"/>
                    <a:pt x="127314" y="361814"/>
                    <a:pt x="127314" y="360862"/>
                  </a:cubicBezTo>
                  <a:cubicBezTo>
                    <a:pt x="128266" y="349432"/>
                    <a:pt x="127314" y="338002"/>
                    <a:pt x="122551" y="326572"/>
                  </a:cubicBezTo>
                  <a:cubicBezTo>
                    <a:pt x="117789" y="316094"/>
                    <a:pt x="111121" y="305617"/>
                    <a:pt x="101596" y="296092"/>
                  </a:cubicBezTo>
                  <a:cubicBezTo>
                    <a:pt x="92071" y="286567"/>
                    <a:pt x="79689" y="277042"/>
                    <a:pt x="64449" y="267517"/>
                  </a:cubicBezTo>
                  <a:cubicBezTo>
                    <a:pt x="49209" y="258944"/>
                    <a:pt x="32064" y="250372"/>
                    <a:pt x="12061" y="241799"/>
                  </a:cubicBezTo>
                  <a:cubicBezTo>
                    <a:pt x="631" y="235132"/>
                    <a:pt x="-15561" y="227512"/>
                    <a:pt x="33016" y="13199"/>
                  </a:cubicBezTo>
                </a:path>
              </a:pathLst>
            </a:custGeom>
            <a:blipFill rotWithShape="1">
              <a:blip r:embed="rId10" cstate="email"/>
              <a:srcRect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清雅黑体" panose="00000500000000000000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33" name="图层"/>
            <p:cNvSpPr/>
            <p:nvPr/>
          </p:nvSpPr>
          <p:spPr>
            <a:xfrm rot="20992956" flipH="1">
              <a:off x="3263" y="1367"/>
              <a:ext cx="2696" cy="2687"/>
            </a:xfrm>
            <a:custGeom>
              <a:avLst/>
              <a:gdLst>
                <a:gd name="connsiteX0" fmla="*/ 14288 w 297570"/>
                <a:gd name="connsiteY0" fmla="*/ 240133 h 296601"/>
                <a:gd name="connsiteX1" fmla="*/ 76200 w 297570"/>
                <a:gd name="connsiteY1" fmla="*/ 252515 h 296601"/>
                <a:gd name="connsiteX2" fmla="*/ 137160 w 297570"/>
                <a:gd name="connsiteY2" fmla="*/ 265850 h 296601"/>
                <a:gd name="connsiteX3" fmla="*/ 195263 w 297570"/>
                <a:gd name="connsiteY3" fmla="*/ 280138 h 296601"/>
                <a:gd name="connsiteX4" fmla="*/ 249555 w 297570"/>
                <a:gd name="connsiteY4" fmla="*/ 296330 h 296601"/>
                <a:gd name="connsiteX5" fmla="*/ 263842 w 297570"/>
                <a:gd name="connsiteY5" fmla="*/ 283948 h 296601"/>
                <a:gd name="connsiteX6" fmla="*/ 297180 w 297570"/>
                <a:gd name="connsiteY6" fmla="*/ 79160 h 296601"/>
                <a:gd name="connsiteX7" fmla="*/ 287655 w 297570"/>
                <a:gd name="connsiteY7" fmla="*/ 56300 h 296601"/>
                <a:gd name="connsiteX8" fmla="*/ 229553 w 297570"/>
                <a:gd name="connsiteY8" fmla="*/ 40108 h 296601"/>
                <a:gd name="connsiteX9" fmla="*/ 166688 w 297570"/>
                <a:gd name="connsiteY9" fmla="*/ 25820 h 296601"/>
                <a:gd name="connsiteX10" fmla="*/ 100965 w 297570"/>
                <a:gd name="connsiteY10" fmla="*/ 12485 h 296601"/>
                <a:gd name="connsiteX11" fmla="*/ 34290 w 297570"/>
                <a:gd name="connsiteY11" fmla="*/ 103 h 296601"/>
                <a:gd name="connsiteX12" fmla="*/ 17145 w 297570"/>
                <a:gd name="connsiteY12" fmla="*/ 15343 h 296601"/>
                <a:gd name="connsiteX13" fmla="*/ 0 w 297570"/>
                <a:gd name="connsiteY13" fmla="*/ 219178 h 296601"/>
                <a:gd name="connsiteX14" fmla="*/ 14288 w 297570"/>
                <a:gd name="connsiteY14" fmla="*/ 240133 h 296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7570" h="296601">
                  <a:moveTo>
                    <a:pt x="14288" y="240133"/>
                  </a:moveTo>
                  <a:cubicBezTo>
                    <a:pt x="35242" y="243943"/>
                    <a:pt x="56198" y="248705"/>
                    <a:pt x="76200" y="252515"/>
                  </a:cubicBezTo>
                  <a:cubicBezTo>
                    <a:pt x="97155" y="257278"/>
                    <a:pt x="117158" y="261088"/>
                    <a:pt x="137160" y="265850"/>
                  </a:cubicBezTo>
                  <a:cubicBezTo>
                    <a:pt x="157163" y="270613"/>
                    <a:pt x="176213" y="275375"/>
                    <a:pt x="195263" y="280138"/>
                  </a:cubicBezTo>
                  <a:cubicBezTo>
                    <a:pt x="214313" y="284900"/>
                    <a:pt x="232410" y="290615"/>
                    <a:pt x="249555" y="296330"/>
                  </a:cubicBezTo>
                  <a:cubicBezTo>
                    <a:pt x="260033" y="298235"/>
                    <a:pt x="262890" y="289663"/>
                    <a:pt x="263842" y="283948"/>
                  </a:cubicBezTo>
                  <a:lnTo>
                    <a:pt x="297180" y="79160"/>
                  </a:lnTo>
                  <a:cubicBezTo>
                    <a:pt x="298133" y="72493"/>
                    <a:pt x="298133" y="61063"/>
                    <a:pt x="287655" y="56300"/>
                  </a:cubicBezTo>
                  <a:cubicBezTo>
                    <a:pt x="268605" y="50585"/>
                    <a:pt x="249555" y="45823"/>
                    <a:pt x="229553" y="40108"/>
                  </a:cubicBezTo>
                  <a:cubicBezTo>
                    <a:pt x="209550" y="35345"/>
                    <a:pt x="188595" y="30583"/>
                    <a:pt x="166688" y="25820"/>
                  </a:cubicBezTo>
                  <a:cubicBezTo>
                    <a:pt x="145733" y="21058"/>
                    <a:pt x="123825" y="17248"/>
                    <a:pt x="100965" y="12485"/>
                  </a:cubicBezTo>
                  <a:cubicBezTo>
                    <a:pt x="79058" y="8675"/>
                    <a:pt x="56198" y="3913"/>
                    <a:pt x="34290" y="103"/>
                  </a:cubicBezTo>
                  <a:cubicBezTo>
                    <a:pt x="25717" y="-850"/>
                    <a:pt x="19050" y="4865"/>
                    <a:pt x="17145" y="15343"/>
                  </a:cubicBezTo>
                  <a:lnTo>
                    <a:pt x="0" y="219178"/>
                  </a:lnTo>
                  <a:cubicBezTo>
                    <a:pt x="953" y="231560"/>
                    <a:pt x="7620" y="238228"/>
                    <a:pt x="14288" y="240133"/>
                  </a:cubicBezTo>
                </a:path>
              </a:pathLst>
            </a:custGeom>
            <a:blipFill rotWithShape="1">
              <a:blip r:embed="rId7" cstate="email"/>
              <a:srcRect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清雅黑体" panose="00000500000000000000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43" name="图层"/>
            <p:cNvSpPr/>
            <p:nvPr/>
          </p:nvSpPr>
          <p:spPr>
            <a:xfrm rot="20992956" flipH="1">
              <a:off x="8538" y="-518"/>
              <a:ext cx="466" cy="2541"/>
            </a:xfrm>
            <a:custGeom>
              <a:avLst/>
              <a:gdLst>
                <a:gd name="connsiteX0" fmla="*/ 0 w 51435"/>
                <a:gd name="connsiteY0" fmla="*/ 0 h 280489"/>
                <a:gd name="connsiteX1" fmla="*/ 0 w 51435"/>
                <a:gd name="connsiteY1" fmla="*/ 1905 h 280489"/>
                <a:gd name="connsiteX2" fmla="*/ 0 w 51435"/>
                <a:gd name="connsiteY2" fmla="*/ 3810 h 280489"/>
                <a:gd name="connsiteX3" fmla="*/ 0 w 51435"/>
                <a:gd name="connsiteY3" fmla="*/ 5715 h 280489"/>
                <a:gd name="connsiteX4" fmla="*/ 0 w 51435"/>
                <a:gd name="connsiteY4" fmla="*/ 7620 h 280489"/>
                <a:gd name="connsiteX5" fmla="*/ 3810 w 51435"/>
                <a:gd name="connsiteY5" fmla="*/ 17145 h 280489"/>
                <a:gd name="connsiteX6" fmla="*/ 11430 w 51435"/>
                <a:gd name="connsiteY6" fmla="*/ 26670 h 280489"/>
                <a:gd name="connsiteX7" fmla="*/ 23813 w 51435"/>
                <a:gd name="connsiteY7" fmla="*/ 35243 h 280489"/>
                <a:gd name="connsiteX8" fmla="*/ 40005 w 51435"/>
                <a:gd name="connsiteY8" fmla="*/ 43815 h 280489"/>
                <a:gd name="connsiteX9" fmla="*/ 51435 w 51435"/>
                <a:gd name="connsiteY9" fmla="*/ 268605 h 280489"/>
                <a:gd name="connsiteX10" fmla="*/ 42863 w 51435"/>
                <a:gd name="connsiteY10" fmla="*/ 280035 h 280489"/>
                <a:gd name="connsiteX11" fmla="*/ 27623 w 51435"/>
                <a:gd name="connsiteY11" fmla="*/ 271463 h 280489"/>
                <a:gd name="connsiteX12" fmla="*/ 16192 w 51435"/>
                <a:gd name="connsiteY12" fmla="*/ 261938 h 280489"/>
                <a:gd name="connsiteX13" fmla="*/ 8573 w 51435"/>
                <a:gd name="connsiteY13" fmla="*/ 252413 h 280489"/>
                <a:gd name="connsiteX14" fmla="*/ 4763 w 51435"/>
                <a:gd name="connsiteY14" fmla="*/ 241935 h 280489"/>
                <a:gd name="connsiteX15" fmla="*/ 4763 w 51435"/>
                <a:gd name="connsiteY15" fmla="*/ 240030 h 280489"/>
                <a:gd name="connsiteX16" fmla="*/ 4763 w 51435"/>
                <a:gd name="connsiteY16" fmla="*/ 238125 h 280489"/>
                <a:gd name="connsiteX17" fmla="*/ 4763 w 51435"/>
                <a:gd name="connsiteY17" fmla="*/ 236220 h 280489"/>
                <a:gd name="connsiteX18" fmla="*/ 4763 w 51435"/>
                <a:gd name="connsiteY18" fmla="*/ 234315 h 280489"/>
                <a:gd name="connsiteX19" fmla="*/ 0 w 51435"/>
                <a:gd name="connsiteY19" fmla="*/ 0 h 280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1435" h="280489">
                  <a:moveTo>
                    <a:pt x="0" y="0"/>
                  </a:moveTo>
                  <a:cubicBezTo>
                    <a:pt x="0" y="952"/>
                    <a:pt x="0" y="952"/>
                    <a:pt x="0" y="1905"/>
                  </a:cubicBezTo>
                  <a:cubicBezTo>
                    <a:pt x="0" y="2858"/>
                    <a:pt x="0" y="2858"/>
                    <a:pt x="0" y="3810"/>
                  </a:cubicBezTo>
                  <a:cubicBezTo>
                    <a:pt x="0" y="4763"/>
                    <a:pt x="0" y="4763"/>
                    <a:pt x="0" y="5715"/>
                  </a:cubicBezTo>
                  <a:cubicBezTo>
                    <a:pt x="0" y="6668"/>
                    <a:pt x="0" y="6668"/>
                    <a:pt x="0" y="7620"/>
                  </a:cubicBezTo>
                  <a:cubicBezTo>
                    <a:pt x="0" y="11430"/>
                    <a:pt x="1905" y="14288"/>
                    <a:pt x="3810" y="17145"/>
                  </a:cubicBezTo>
                  <a:cubicBezTo>
                    <a:pt x="5715" y="20002"/>
                    <a:pt x="8573" y="23813"/>
                    <a:pt x="11430" y="26670"/>
                  </a:cubicBezTo>
                  <a:cubicBezTo>
                    <a:pt x="15240" y="29527"/>
                    <a:pt x="19050" y="32385"/>
                    <a:pt x="23813" y="35243"/>
                  </a:cubicBezTo>
                  <a:cubicBezTo>
                    <a:pt x="28575" y="38100"/>
                    <a:pt x="34290" y="40958"/>
                    <a:pt x="40005" y="43815"/>
                  </a:cubicBezTo>
                  <a:cubicBezTo>
                    <a:pt x="49530" y="49530"/>
                    <a:pt x="49530" y="49530"/>
                    <a:pt x="51435" y="268605"/>
                  </a:cubicBezTo>
                  <a:cubicBezTo>
                    <a:pt x="51435" y="271463"/>
                    <a:pt x="50483" y="282893"/>
                    <a:pt x="42863" y="280035"/>
                  </a:cubicBezTo>
                  <a:cubicBezTo>
                    <a:pt x="37148" y="277178"/>
                    <a:pt x="32385" y="274320"/>
                    <a:pt x="27623" y="271463"/>
                  </a:cubicBezTo>
                  <a:cubicBezTo>
                    <a:pt x="22860" y="268605"/>
                    <a:pt x="19050" y="265748"/>
                    <a:pt x="16192" y="261938"/>
                  </a:cubicBezTo>
                  <a:cubicBezTo>
                    <a:pt x="13335" y="259080"/>
                    <a:pt x="10478" y="255270"/>
                    <a:pt x="8573" y="252413"/>
                  </a:cubicBezTo>
                  <a:cubicBezTo>
                    <a:pt x="6667" y="248602"/>
                    <a:pt x="5715" y="245745"/>
                    <a:pt x="4763" y="241935"/>
                  </a:cubicBezTo>
                  <a:cubicBezTo>
                    <a:pt x="4763" y="240982"/>
                    <a:pt x="4763" y="240982"/>
                    <a:pt x="4763" y="240030"/>
                  </a:cubicBezTo>
                  <a:cubicBezTo>
                    <a:pt x="4763" y="239077"/>
                    <a:pt x="4763" y="239077"/>
                    <a:pt x="4763" y="238125"/>
                  </a:cubicBezTo>
                  <a:cubicBezTo>
                    <a:pt x="4763" y="237173"/>
                    <a:pt x="4763" y="237173"/>
                    <a:pt x="4763" y="236220"/>
                  </a:cubicBezTo>
                  <a:cubicBezTo>
                    <a:pt x="4763" y="235268"/>
                    <a:pt x="4763" y="235268"/>
                    <a:pt x="4763" y="234315"/>
                  </a:cubicBezTo>
                  <a:cubicBezTo>
                    <a:pt x="2858" y="156210"/>
                    <a:pt x="1905" y="78105"/>
                    <a:pt x="0" y="0"/>
                  </a:cubicBezTo>
                </a:path>
              </a:pathLst>
            </a:custGeom>
            <a:blipFill rotWithShape="1">
              <a:blip r:embed="rId8" cstate="email"/>
              <a:srcRect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清雅黑体" panose="00000500000000000000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50" name="图层"/>
            <p:cNvSpPr/>
            <p:nvPr/>
          </p:nvSpPr>
          <p:spPr>
            <a:xfrm rot="20992956" flipH="1">
              <a:off x="1992" y="1176"/>
              <a:ext cx="19763" cy="5851"/>
            </a:xfrm>
            <a:custGeom>
              <a:avLst/>
              <a:gdLst>
                <a:gd name="connsiteX0" fmla="*/ 2181357 w 2181356"/>
                <a:gd name="connsiteY0" fmla="*/ 15279 h 645833"/>
                <a:gd name="connsiteX1" fmla="*/ 2102299 w 2181356"/>
                <a:gd name="connsiteY1" fmla="*/ 376276 h 645833"/>
                <a:gd name="connsiteX2" fmla="*/ 2033719 w 2181356"/>
                <a:gd name="connsiteY2" fmla="*/ 441046 h 645833"/>
                <a:gd name="connsiteX3" fmla="*/ 1877509 w 2181356"/>
                <a:gd name="connsiteY3" fmla="*/ 468669 h 645833"/>
                <a:gd name="connsiteX4" fmla="*/ 1658434 w 2181356"/>
                <a:gd name="connsiteY4" fmla="*/ 467716 h 645833"/>
                <a:gd name="connsiteX5" fmla="*/ 1401259 w 2181356"/>
                <a:gd name="connsiteY5" fmla="*/ 446761 h 645833"/>
                <a:gd name="connsiteX6" fmla="*/ 1334584 w 2181356"/>
                <a:gd name="connsiteY6" fmla="*/ 440094 h 645833"/>
                <a:gd name="connsiteX7" fmla="*/ 1266957 w 2181356"/>
                <a:gd name="connsiteY7" fmla="*/ 432474 h 645833"/>
                <a:gd name="connsiteX8" fmla="*/ 1199329 w 2181356"/>
                <a:gd name="connsiteY8" fmla="*/ 424854 h 645833"/>
                <a:gd name="connsiteX9" fmla="*/ 1132654 w 2181356"/>
                <a:gd name="connsiteY9" fmla="*/ 417234 h 645833"/>
                <a:gd name="connsiteX10" fmla="*/ 1066932 w 2181356"/>
                <a:gd name="connsiteY10" fmla="*/ 409614 h 645833"/>
                <a:gd name="connsiteX11" fmla="*/ 1002162 w 2181356"/>
                <a:gd name="connsiteY11" fmla="*/ 401994 h 645833"/>
                <a:gd name="connsiteX12" fmla="*/ 938344 w 2181356"/>
                <a:gd name="connsiteY12" fmla="*/ 395326 h 645833"/>
                <a:gd name="connsiteX13" fmla="*/ 876432 w 2181356"/>
                <a:gd name="connsiteY13" fmla="*/ 388659 h 645833"/>
                <a:gd name="connsiteX14" fmla="*/ 803089 w 2181356"/>
                <a:gd name="connsiteY14" fmla="*/ 381991 h 645833"/>
                <a:gd name="connsiteX15" fmla="*/ 732604 w 2181356"/>
                <a:gd name="connsiteY15" fmla="*/ 376276 h 645833"/>
                <a:gd name="connsiteX16" fmla="*/ 664977 w 2181356"/>
                <a:gd name="connsiteY16" fmla="*/ 371514 h 645833"/>
                <a:gd name="connsiteX17" fmla="*/ 600207 w 2181356"/>
                <a:gd name="connsiteY17" fmla="*/ 368656 h 645833"/>
                <a:gd name="connsiteX18" fmla="*/ 488764 w 2181356"/>
                <a:gd name="connsiteY18" fmla="*/ 371514 h 645833"/>
                <a:gd name="connsiteX19" fmla="*/ 389704 w 2181356"/>
                <a:gd name="connsiteY19" fmla="*/ 386754 h 645833"/>
                <a:gd name="connsiteX20" fmla="*/ 304932 w 2181356"/>
                <a:gd name="connsiteY20" fmla="*/ 415329 h 645833"/>
                <a:gd name="connsiteX21" fmla="*/ 236352 w 2181356"/>
                <a:gd name="connsiteY21" fmla="*/ 456286 h 645833"/>
                <a:gd name="connsiteX22" fmla="*/ 198252 w 2181356"/>
                <a:gd name="connsiteY22" fmla="*/ 494386 h 645833"/>
                <a:gd name="connsiteX23" fmla="*/ 172534 w 2181356"/>
                <a:gd name="connsiteY23" fmla="*/ 536296 h 645833"/>
                <a:gd name="connsiteX24" fmla="*/ 161104 w 2181356"/>
                <a:gd name="connsiteY24" fmla="*/ 581064 h 645833"/>
                <a:gd name="connsiteX25" fmla="*/ 164914 w 2181356"/>
                <a:gd name="connsiteY25" fmla="*/ 626784 h 645833"/>
                <a:gd name="connsiteX26" fmla="*/ 165867 w 2181356"/>
                <a:gd name="connsiteY26" fmla="*/ 631546 h 645833"/>
                <a:gd name="connsiteX27" fmla="*/ 167772 w 2181356"/>
                <a:gd name="connsiteY27" fmla="*/ 636309 h 645833"/>
                <a:gd name="connsiteX28" fmla="*/ 169677 w 2181356"/>
                <a:gd name="connsiteY28" fmla="*/ 641071 h 645833"/>
                <a:gd name="connsiteX29" fmla="*/ 171582 w 2181356"/>
                <a:gd name="connsiteY29" fmla="*/ 645834 h 645833"/>
                <a:gd name="connsiteX30" fmla="*/ 8704 w 2181356"/>
                <a:gd name="connsiteY30" fmla="*/ 268644 h 645833"/>
                <a:gd name="connsiteX31" fmla="*/ 6799 w 2181356"/>
                <a:gd name="connsiteY31" fmla="*/ 263881 h 645833"/>
                <a:gd name="connsiteX32" fmla="*/ 4894 w 2181356"/>
                <a:gd name="connsiteY32" fmla="*/ 259119 h 645833"/>
                <a:gd name="connsiteX33" fmla="*/ 3942 w 2181356"/>
                <a:gd name="connsiteY33" fmla="*/ 254356 h 645833"/>
                <a:gd name="connsiteX34" fmla="*/ 2989 w 2181356"/>
                <a:gd name="connsiteY34" fmla="*/ 249594 h 645833"/>
                <a:gd name="connsiteX35" fmla="*/ 2037 w 2181356"/>
                <a:gd name="connsiteY35" fmla="*/ 203874 h 645833"/>
                <a:gd name="connsiteX36" fmla="*/ 18229 w 2181356"/>
                <a:gd name="connsiteY36" fmla="*/ 160059 h 645833"/>
                <a:gd name="connsiteX37" fmla="*/ 49662 w 2181356"/>
                <a:gd name="connsiteY37" fmla="*/ 119101 h 645833"/>
                <a:gd name="connsiteX38" fmla="*/ 95382 w 2181356"/>
                <a:gd name="connsiteY38" fmla="*/ 82906 h 645833"/>
                <a:gd name="connsiteX39" fmla="*/ 175392 w 2181356"/>
                <a:gd name="connsiteY39" fmla="*/ 43854 h 645833"/>
                <a:gd name="connsiteX40" fmla="*/ 271594 w 2181356"/>
                <a:gd name="connsiteY40" fmla="*/ 17184 h 645833"/>
                <a:gd name="connsiteX41" fmla="*/ 383037 w 2181356"/>
                <a:gd name="connsiteY41" fmla="*/ 2896 h 645833"/>
                <a:gd name="connsiteX42" fmla="*/ 507814 w 2181356"/>
                <a:gd name="connsiteY42" fmla="*/ 991 h 645833"/>
                <a:gd name="connsiteX43" fmla="*/ 579252 w 2181356"/>
                <a:gd name="connsiteY43" fmla="*/ 3849 h 645833"/>
                <a:gd name="connsiteX44" fmla="*/ 654499 w 2181356"/>
                <a:gd name="connsiteY44" fmla="*/ 8611 h 645833"/>
                <a:gd name="connsiteX45" fmla="*/ 732604 w 2181356"/>
                <a:gd name="connsiteY45" fmla="*/ 14326 h 645833"/>
                <a:gd name="connsiteX46" fmla="*/ 814519 w 2181356"/>
                <a:gd name="connsiteY46" fmla="*/ 20994 h 645833"/>
                <a:gd name="connsiteX47" fmla="*/ 884052 w 2181356"/>
                <a:gd name="connsiteY47" fmla="*/ 27661 h 645833"/>
                <a:gd name="connsiteX48" fmla="*/ 954537 w 2181356"/>
                <a:gd name="connsiteY48" fmla="*/ 34329 h 645833"/>
                <a:gd name="connsiteX49" fmla="*/ 1026927 w 2181356"/>
                <a:gd name="connsiteY49" fmla="*/ 41949 h 645833"/>
                <a:gd name="connsiteX50" fmla="*/ 1101222 w 2181356"/>
                <a:gd name="connsiteY50" fmla="*/ 49569 h 645833"/>
                <a:gd name="connsiteX51" fmla="*/ 1176469 w 2181356"/>
                <a:gd name="connsiteY51" fmla="*/ 57189 h 645833"/>
                <a:gd name="connsiteX52" fmla="*/ 1251717 w 2181356"/>
                <a:gd name="connsiteY52" fmla="*/ 64809 h 645833"/>
                <a:gd name="connsiteX53" fmla="*/ 1326964 w 2181356"/>
                <a:gd name="connsiteY53" fmla="*/ 72429 h 645833"/>
                <a:gd name="connsiteX54" fmla="*/ 1401259 w 2181356"/>
                <a:gd name="connsiteY54" fmla="*/ 79096 h 645833"/>
                <a:gd name="connsiteX55" fmla="*/ 1688914 w 2181356"/>
                <a:gd name="connsiteY55" fmla="*/ 100051 h 645833"/>
                <a:gd name="connsiteX56" fmla="*/ 1934659 w 2181356"/>
                <a:gd name="connsiteY56" fmla="*/ 101956 h 645833"/>
                <a:gd name="connsiteX57" fmla="*/ 2108014 w 2181356"/>
                <a:gd name="connsiteY57" fmla="*/ 75286 h 645833"/>
                <a:gd name="connsiteX58" fmla="*/ 2181357 w 2181356"/>
                <a:gd name="connsiteY58" fmla="*/ 15279 h 64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181356" h="645833">
                  <a:moveTo>
                    <a:pt x="2181357" y="15279"/>
                  </a:moveTo>
                  <a:lnTo>
                    <a:pt x="2102299" y="376276"/>
                  </a:lnTo>
                  <a:cubicBezTo>
                    <a:pt x="2095632" y="404851"/>
                    <a:pt x="2071819" y="425806"/>
                    <a:pt x="2033719" y="441046"/>
                  </a:cubicBezTo>
                  <a:cubicBezTo>
                    <a:pt x="1994667" y="456286"/>
                    <a:pt x="1941327" y="464859"/>
                    <a:pt x="1877509" y="468669"/>
                  </a:cubicBezTo>
                  <a:cubicBezTo>
                    <a:pt x="1813692" y="472479"/>
                    <a:pt x="1738444" y="471526"/>
                    <a:pt x="1658434" y="467716"/>
                  </a:cubicBezTo>
                  <a:cubicBezTo>
                    <a:pt x="1577472" y="463906"/>
                    <a:pt x="1490794" y="456286"/>
                    <a:pt x="1401259" y="446761"/>
                  </a:cubicBezTo>
                  <a:cubicBezTo>
                    <a:pt x="1379352" y="444856"/>
                    <a:pt x="1356492" y="441999"/>
                    <a:pt x="1334584" y="440094"/>
                  </a:cubicBezTo>
                  <a:cubicBezTo>
                    <a:pt x="1312677" y="437236"/>
                    <a:pt x="1289817" y="435331"/>
                    <a:pt x="1266957" y="432474"/>
                  </a:cubicBezTo>
                  <a:cubicBezTo>
                    <a:pt x="1244097" y="429616"/>
                    <a:pt x="1222189" y="427711"/>
                    <a:pt x="1199329" y="424854"/>
                  </a:cubicBezTo>
                  <a:cubicBezTo>
                    <a:pt x="1176469" y="421996"/>
                    <a:pt x="1154562" y="420091"/>
                    <a:pt x="1132654" y="417234"/>
                  </a:cubicBezTo>
                  <a:cubicBezTo>
                    <a:pt x="1110747" y="414376"/>
                    <a:pt x="1087887" y="412471"/>
                    <a:pt x="1066932" y="409614"/>
                  </a:cubicBezTo>
                  <a:cubicBezTo>
                    <a:pt x="1045024" y="406756"/>
                    <a:pt x="1023117" y="404851"/>
                    <a:pt x="1002162" y="401994"/>
                  </a:cubicBezTo>
                  <a:cubicBezTo>
                    <a:pt x="981207" y="399136"/>
                    <a:pt x="959299" y="397231"/>
                    <a:pt x="938344" y="395326"/>
                  </a:cubicBezTo>
                  <a:cubicBezTo>
                    <a:pt x="917389" y="393421"/>
                    <a:pt x="896434" y="390564"/>
                    <a:pt x="876432" y="388659"/>
                  </a:cubicBezTo>
                  <a:cubicBezTo>
                    <a:pt x="851667" y="385801"/>
                    <a:pt x="826902" y="383896"/>
                    <a:pt x="803089" y="381991"/>
                  </a:cubicBezTo>
                  <a:cubicBezTo>
                    <a:pt x="779277" y="380086"/>
                    <a:pt x="755464" y="378181"/>
                    <a:pt x="732604" y="376276"/>
                  </a:cubicBezTo>
                  <a:cubicBezTo>
                    <a:pt x="709744" y="374371"/>
                    <a:pt x="686884" y="373419"/>
                    <a:pt x="664977" y="371514"/>
                  </a:cubicBezTo>
                  <a:cubicBezTo>
                    <a:pt x="643069" y="370561"/>
                    <a:pt x="621162" y="369609"/>
                    <a:pt x="600207" y="368656"/>
                  </a:cubicBezTo>
                  <a:cubicBezTo>
                    <a:pt x="561154" y="367704"/>
                    <a:pt x="524007" y="368656"/>
                    <a:pt x="488764" y="371514"/>
                  </a:cubicBezTo>
                  <a:cubicBezTo>
                    <a:pt x="453522" y="374371"/>
                    <a:pt x="420184" y="380086"/>
                    <a:pt x="389704" y="386754"/>
                  </a:cubicBezTo>
                  <a:cubicBezTo>
                    <a:pt x="359224" y="394374"/>
                    <a:pt x="330649" y="402946"/>
                    <a:pt x="304932" y="415329"/>
                  </a:cubicBezTo>
                  <a:cubicBezTo>
                    <a:pt x="279214" y="426759"/>
                    <a:pt x="256354" y="441046"/>
                    <a:pt x="236352" y="456286"/>
                  </a:cubicBezTo>
                  <a:cubicBezTo>
                    <a:pt x="221112" y="467716"/>
                    <a:pt x="208729" y="481051"/>
                    <a:pt x="198252" y="494386"/>
                  </a:cubicBezTo>
                  <a:cubicBezTo>
                    <a:pt x="187774" y="507721"/>
                    <a:pt x="179202" y="522009"/>
                    <a:pt x="172534" y="536296"/>
                  </a:cubicBezTo>
                  <a:cubicBezTo>
                    <a:pt x="165867" y="551536"/>
                    <a:pt x="162057" y="565824"/>
                    <a:pt x="161104" y="581064"/>
                  </a:cubicBezTo>
                  <a:cubicBezTo>
                    <a:pt x="159199" y="596304"/>
                    <a:pt x="161104" y="611544"/>
                    <a:pt x="164914" y="626784"/>
                  </a:cubicBezTo>
                  <a:cubicBezTo>
                    <a:pt x="164914" y="628689"/>
                    <a:pt x="165867" y="629641"/>
                    <a:pt x="165867" y="631546"/>
                  </a:cubicBezTo>
                  <a:cubicBezTo>
                    <a:pt x="165867" y="633451"/>
                    <a:pt x="166819" y="634404"/>
                    <a:pt x="167772" y="636309"/>
                  </a:cubicBezTo>
                  <a:cubicBezTo>
                    <a:pt x="168724" y="638214"/>
                    <a:pt x="168724" y="639166"/>
                    <a:pt x="169677" y="641071"/>
                  </a:cubicBezTo>
                  <a:cubicBezTo>
                    <a:pt x="170629" y="642976"/>
                    <a:pt x="170629" y="643929"/>
                    <a:pt x="171582" y="645834"/>
                  </a:cubicBezTo>
                  <a:lnTo>
                    <a:pt x="8704" y="268644"/>
                  </a:lnTo>
                  <a:cubicBezTo>
                    <a:pt x="7752" y="266739"/>
                    <a:pt x="7752" y="265786"/>
                    <a:pt x="6799" y="263881"/>
                  </a:cubicBezTo>
                  <a:cubicBezTo>
                    <a:pt x="5847" y="261976"/>
                    <a:pt x="5847" y="261024"/>
                    <a:pt x="4894" y="259119"/>
                  </a:cubicBezTo>
                  <a:cubicBezTo>
                    <a:pt x="3942" y="257214"/>
                    <a:pt x="3942" y="256261"/>
                    <a:pt x="3942" y="254356"/>
                  </a:cubicBezTo>
                  <a:cubicBezTo>
                    <a:pt x="3942" y="252451"/>
                    <a:pt x="2989" y="251499"/>
                    <a:pt x="2989" y="249594"/>
                  </a:cubicBezTo>
                  <a:cubicBezTo>
                    <a:pt x="-821" y="234354"/>
                    <a:pt x="-821" y="219114"/>
                    <a:pt x="2037" y="203874"/>
                  </a:cubicBezTo>
                  <a:cubicBezTo>
                    <a:pt x="4894" y="188634"/>
                    <a:pt x="9657" y="174346"/>
                    <a:pt x="18229" y="160059"/>
                  </a:cubicBezTo>
                  <a:cubicBezTo>
                    <a:pt x="25849" y="145771"/>
                    <a:pt x="37279" y="132436"/>
                    <a:pt x="49662" y="119101"/>
                  </a:cubicBezTo>
                  <a:cubicBezTo>
                    <a:pt x="62044" y="105766"/>
                    <a:pt x="77284" y="94336"/>
                    <a:pt x="95382" y="82906"/>
                  </a:cubicBezTo>
                  <a:cubicBezTo>
                    <a:pt x="119194" y="67666"/>
                    <a:pt x="145864" y="54331"/>
                    <a:pt x="175392" y="43854"/>
                  </a:cubicBezTo>
                  <a:cubicBezTo>
                    <a:pt x="204919" y="33376"/>
                    <a:pt x="237304" y="23851"/>
                    <a:pt x="271594" y="17184"/>
                  </a:cubicBezTo>
                  <a:cubicBezTo>
                    <a:pt x="305884" y="10516"/>
                    <a:pt x="343032" y="5754"/>
                    <a:pt x="383037" y="2896"/>
                  </a:cubicBezTo>
                  <a:cubicBezTo>
                    <a:pt x="422089" y="39"/>
                    <a:pt x="463999" y="-914"/>
                    <a:pt x="507814" y="991"/>
                  </a:cubicBezTo>
                  <a:cubicBezTo>
                    <a:pt x="531627" y="1944"/>
                    <a:pt x="555439" y="2896"/>
                    <a:pt x="579252" y="3849"/>
                  </a:cubicBezTo>
                  <a:cubicBezTo>
                    <a:pt x="604017" y="4801"/>
                    <a:pt x="628782" y="6706"/>
                    <a:pt x="654499" y="8611"/>
                  </a:cubicBezTo>
                  <a:cubicBezTo>
                    <a:pt x="680217" y="10516"/>
                    <a:pt x="705934" y="12421"/>
                    <a:pt x="732604" y="14326"/>
                  </a:cubicBezTo>
                  <a:cubicBezTo>
                    <a:pt x="759274" y="16231"/>
                    <a:pt x="786897" y="19089"/>
                    <a:pt x="814519" y="20994"/>
                  </a:cubicBezTo>
                  <a:cubicBezTo>
                    <a:pt x="837379" y="22899"/>
                    <a:pt x="860239" y="24804"/>
                    <a:pt x="884052" y="27661"/>
                  </a:cubicBezTo>
                  <a:cubicBezTo>
                    <a:pt x="907864" y="29566"/>
                    <a:pt x="930724" y="32424"/>
                    <a:pt x="954537" y="34329"/>
                  </a:cubicBezTo>
                  <a:cubicBezTo>
                    <a:pt x="978349" y="37186"/>
                    <a:pt x="1002162" y="39091"/>
                    <a:pt x="1026927" y="41949"/>
                  </a:cubicBezTo>
                  <a:cubicBezTo>
                    <a:pt x="1051692" y="44806"/>
                    <a:pt x="1076457" y="46711"/>
                    <a:pt x="1101222" y="49569"/>
                  </a:cubicBezTo>
                  <a:cubicBezTo>
                    <a:pt x="1125987" y="52426"/>
                    <a:pt x="1150752" y="54331"/>
                    <a:pt x="1176469" y="57189"/>
                  </a:cubicBezTo>
                  <a:cubicBezTo>
                    <a:pt x="1201234" y="60046"/>
                    <a:pt x="1226952" y="61951"/>
                    <a:pt x="1251717" y="64809"/>
                  </a:cubicBezTo>
                  <a:cubicBezTo>
                    <a:pt x="1276482" y="67666"/>
                    <a:pt x="1302199" y="69571"/>
                    <a:pt x="1326964" y="72429"/>
                  </a:cubicBezTo>
                  <a:cubicBezTo>
                    <a:pt x="1351729" y="75286"/>
                    <a:pt x="1376494" y="77191"/>
                    <a:pt x="1401259" y="79096"/>
                  </a:cubicBezTo>
                  <a:cubicBezTo>
                    <a:pt x="1501272" y="88621"/>
                    <a:pt x="1598427" y="96241"/>
                    <a:pt x="1688914" y="100051"/>
                  </a:cubicBezTo>
                  <a:cubicBezTo>
                    <a:pt x="1779402" y="104814"/>
                    <a:pt x="1863222" y="105766"/>
                    <a:pt x="1934659" y="101956"/>
                  </a:cubicBezTo>
                  <a:cubicBezTo>
                    <a:pt x="2006097" y="98146"/>
                    <a:pt x="2065152" y="90526"/>
                    <a:pt x="2108014" y="75286"/>
                  </a:cubicBezTo>
                  <a:cubicBezTo>
                    <a:pt x="2148972" y="62904"/>
                    <a:pt x="2175642" y="42901"/>
                    <a:pt x="2181357" y="15279"/>
                  </a:cubicBez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清雅黑体" panose="00000500000000000000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51" name="图层"/>
            <p:cNvSpPr/>
            <p:nvPr/>
          </p:nvSpPr>
          <p:spPr>
            <a:xfrm rot="20992956" flipH="1">
              <a:off x="2096" y="3547"/>
              <a:ext cx="746" cy="2580"/>
            </a:xfrm>
            <a:custGeom>
              <a:avLst/>
              <a:gdLst>
                <a:gd name="connsiteX0" fmla="*/ 44276 w 82376"/>
                <a:gd name="connsiteY0" fmla="*/ 63817 h 284797"/>
                <a:gd name="connsiteX1" fmla="*/ 54754 w 82376"/>
                <a:gd name="connsiteY1" fmla="*/ 40005 h 284797"/>
                <a:gd name="connsiteX2" fmla="*/ 65231 w 82376"/>
                <a:gd name="connsiteY2" fmla="*/ 31432 h 284797"/>
                <a:gd name="connsiteX3" fmla="*/ 72851 w 82376"/>
                <a:gd name="connsiteY3" fmla="*/ 21907 h 284797"/>
                <a:gd name="connsiteX4" fmla="*/ 78566 w 82376"/>
                <a:gd name="connsiteY4" fmla="*/ 11430 h 284797"/>
                <a:gd name="connsiteX5" fmla="*/ 82376 w 82376"/>
                <a:gd name="connsiteY5" fmla="*/ 0 h 284797"/>
                <a:gd name="connsiteX6" fmla="*/ 29036 w 82376"/>
                <a:gd name="connsiteY6" fmla="*/ 243840 h 284797"/>
                <a:gd name="connsiteX7" fmla="*/ 25226 w 82376"/>
                <a:gd name="connsiteY7" fmla="*/ 255270 h 284797"/>
                <a:gd name="connsiteX8" fmla="*/ 19511 w 82376"/>
                <a:gd name="connsiteY8" fmla="*/ 265747 h 284797"/>
                <a:gd name="connsiteX9" fmla="*/ 11891 w 82376"/>
                <a:gd name="connsiteY9" fmla="*/ 275272 h 284797"/>
                <a:gd name="connsiteX10" fmla="*/ 2366 w 82376"/>
                <a:gd name="connsiteY10" fmla="*/ 283845 h 284797"/>
                <a:gd name="connsiteX11" fmla="*/ 461 w 82376"/>
                <a:gd name="connsiteY11" fmla="*/ 284797 h 284797"/>
                <a:gd name="connsiteX12" fmla="*/ 44276 w 82376"/>
                <a:gd name="connsiteY12" fmla="*/ 63817 h 28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2376" h="284797">
                  <a:moveTo>
                    <a:pt x="44276" y="63817"/>
                  </a:moveTo>
                  <a:cubicBezTo>
                    <a:pt x="47134" y="52388"/>
                    <a:pt x="50944" y="44767"/>
                    <a:pt x="54754" y="40005"/>
                  </a:cubicBezTo>
                  <a:cubicBezTo>
                    <a:pt x="58564" y="37147"/>
                    <a:pt x="61421" y="34290"/>
                    <a:pt x="65231" y="31432"/>
                  </a:cubicBezTo>
                  <a:cubicBezTo>
                    <a:pt x="68089" y="28575"/>
                    <a:pt x="70946" y="25717"/>
                    <a:pt x="72851" y="21907"/>
                  </a:cubicBezTo>
                  <a:cubicBezTo>
                    <a:pt x="74756" y="19050"/>
                    <a:pt x="76661" y="15240"/>
                    <a:pt x="78566" y="11430"/>
                  </a:cubicBezTo>
                  <a:cubicBezTo>
                    <a:pt x="80471" y="7620"/>
                    <a:pt x="81424" y="3810"/>
                    <a:pt x="82376" y="0"/>
                  </a:cubicBezTo>
                  <a:lnTo>
                    <a:pt x="29036" y="243840"/>
                  </a:lnTo>
                  <a:cubicBezTo>
                    <a:pt x="28084" y="247650"/>
                    <a:pt x="27131" y="251460"/>
                    <a:pt x="25226" y="255270"/>
                  </a:cubicBezTo>
                  <a:cubicBezTo>
                    <a:pt x="23321" y="259080"/>
                    <a:pt x="21416" y="261938"/>
                    <a:pt x="19511" y="265747"/>
                  </a:cubicBezTo>
                  <a:cubicBezTo>
                    <a:pt x="17606" y="269557"/>
                    <a:pt x="14749" y="272415"/>
                    <a:pt x="11891" y="275272"/>
                  </a:cubicBezTo>
                  <a:cubicBezTo>
                    <a:pt x="9034" y="278130"/>
                    <a:pt x="6176" y="280988"/>
                    <a:pt x="2366" y="283845"/>
                  </a:cubicBezTo>
                  <a:cubicBezTo>
                    <a:pt x="1414" y="283845"/>
                    <a:pt x="461" y="283845"/>
                    <a:pt x="461" y="284797"/>
                  </a:cubicBezTo>
                  <a:cubicBezTo>
                    <a:pt x="-4301" y="278130"/>
                    <a:pt x="29036" y="127635"/>
                    <a:pt x="44276" y="63817"/>
                  </a:cubicBezTo>
                </a:path>
              </a:pathLst>
            </a:custGeom>
            <a:blipFill rotWithShape="1">
              <a:blip r:embed="rId4" cstate="email"/>
              <a:srcRect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清雅黑体" panose="00000500000000000000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53" name="图层"/>
            <p:cNvSpPr/>
            <p:nvPr>
              <p:custDataLst>
                <p:tags r:id="rId11"/>
              </p:custDataLst>
            </p:nvPr>
          </p:nvSpPr>
          <p:spPr>
            <a:xfrm rot="20992956" flipH="1">
              <a:off x="2569" y="3784"/>
              <a:ext cx="2621" cy="2582"/>
            </a:xfrm>
            <a:custGeom>
              <a:avLst/>
              <a:gdLst>
                <a:gd name="connsiteX0" fmla="*/ 12997 w 286551"/>
                <a:gd name="connsiteY0" fmla="*/ 284870 h 284972"/>
                <a:gd name="connsiteX1" fmla="*/ 80624 w 286551"/>
                <a:gd name="connsiteY1" fmla="*/ 281060 h 284972"/>
                <a:gd name="connsiteX2" fmla="*/ 139679 w 286551"/>
                <a:gd name="connsiteY2" fmla="*/ 273440 h 284972"/>
                <a:gd name="connsiteX3" fmla="*/ 190162 w 286551"/>
                <a:gd name="connsiteY3" fmla="*/ 262010 h 284972"/>
                <a:gd name="connsiteX4" fmla="*/ 230167 w 286551"/>
                <a:gd name="connsiteY4" fmla="*/ 245818 h 284972"/>
                <a:gd name="connsiteX5" fmla="*/ 241597 w 286551"/>
                <a:gd name="connsiteY5" fmla="*/ 224863 h 284972"/>
                <a:gd name="connsiteX6" fmla="*/ 285412 w 286551"/>
                <a:gd name="connsiteY6" fmla="*/ 15313 h 284972"/>
                <a:gd name="connsiteX7" fmla="*/ 281602 w 286551"/>
                <a:gd name="connsiteY7" fmla="*/ 73 h 284972"/>
                <a:gd name="connsiteX8" fmla="*/ 238739 w 286551"/>
                <a:gd name="connsiteY8" fmla="*/ 15313 h 284972"/>
                <a:gd name="connsiteX9" fmla="*/ 185399 w 286551"/>
                <a:gd name="connsiteY9" fmla="*/ 26743 h 284972"/>
                <a:gd name="connsiteX10" fmla="*/ 121582 w 286551"/>
                <a:gd name="connsiteY10" fmla="*/ 34363 h 284972"/>
                <a:gd name="connsiteX11" fmla="*/ 49192 w 286551"/>
                <a:gd name="connsiteY11" fmla="*/ 38173 h 284972"/>
                <a:gd name="connsiteX12" fmla="*/ 29189 w 286551"/>
                <a:gd name="connsiteY12" fmla="*/ 58175 h 284972"/>
                <a:gd name="connsiteX13" fmla="*/ 614 w 286551"/>
                <a:gd name="connsiteY13" fmla="*/ 268678 h 284972"/>
                <a:gd name="connsiteX14" fmla="*/ 12997 w 286551"/>
                <a:gd name="connsiteY14" fmla="*/ 284870 h 284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6551" h="284972">
                  <a:moveTo>
                    <a:pt x="12997" y="284870"/>
                  </a:moveTo>
                  <a:cubicBezTo>
                    <a:pt x="36809" y="283918"/>
                    <a:pt x="59669" y="282965"/>
                    <a:pt x="80624" y="281060"/>
                  </a:cubicBezTo>
                  <a:cubicBezTo>
                    <a:pt x="101579" y="279155"/>
                    <a:pt x="121582" y="276298"/>
                    <a:pt x="139679" y="273440"/>
                  </a:cubicBezTo>
                  <a:cubicBezTo>
                    <a:pt x="157777" y="270583"/>
                    <a:pt x="174922" y="266773"/>
                    <a:pt x="190162" y="262010"/>
                  </a:cubicBezTo>
                  <a:cubicBezTo>
                    <a:pt x="205402" y="257248"/>
                    <a:pt x="218737" y="252485"/>
                    <a:pt x="230167" y="245818"/>
                  </a:cubicBezTo>
                  <a:cubicBezTo>
                    <a:pt x="236834" y="241055"/>
                    <a:pt x="239692" y="232483"/>
                    <a:pt x="241597" y="224863"/>
                  </a:cubicBezTo>
                  <a:lnTo>
                    <a:pt x="285412" y="15313"/>
                  </a:lnTo>
                  <a:cubicBezTo>
                    <a:pt x="287317" y="7693"/>
                    <a:pt x="287317" y="-880"/>
                    <a:pt x="281602" y="73"/>
                  </a:cubicBezTo>
                  <a:cubicBezTo>
                    <a:pt x="269219" y="5788"/>
                    <a:pt x="254932" y="11503"/>
                    <a:pt x="238739" y="15313"/>
                  </a:cubicBezTo>
                  <a:cubicBezTo>
                    <a:pt x="222547" y="20075"/>
                    <a:pt x="204449" y="23885"/>
                    <a:pt x="185399" y="26743"/>
                  </a:cubicBezTo>
                  <a:cubicBezTo>
                    <a:pt x="165397" y="29600"/>
                    <a:pt x="144442" y="32458"/>
                    <a:pt x="121582" y="34363"/>
                  </a:cubicBezTo>
                  <a:cubicBezTo>
                    <a:pt x="98722" y="36268"/>
                    <a:pt x="73957" y="37220"/>
                    <a:pt x="49192" y="38173"/>
                  </a:cubicBezTo>
                  <a:cubicBezTo>
                    <a:pt x="38714" y="39125"/>
                    <a:pt x="31094" y="46745"/>
                    <a:pt x="29189" y="58175"/>
                  </a:cubicBezTo>
                  <a:lnTo>
                    <a:pt x="614" y="268678"/>
                  </a:lnTo>
                  <a:cubicBezTo>
                    <a:pt x="-2243" y="280108"/>
                    <a:pt x="5377" y="285823"/>
                    <a:pt x="12997" y="284870"/>
                  </a:cubicBezTo>
                </a:path>
              </a:pathLst>
            </a:custGeom>
            <a:blipFill rotWithShape="1">
              <a:blip r:embed="rId12" cstate="email"/>
              <a:srcRect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solidFill>
                  <a:prstClr val="black"/>
                </a:solidFill>
                <a:latin typeface="清雅黑体" panose="00000500000000000000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54" name="图层"/>
            <p:cNvSpPr/>
            <p:nvPr>
              <p:custDataLst>
                <p:tags r:id="rId13"/>
              </p:custDataLst>
            </p:nvPr>
          </p:nvSpPr>
          <p:spPr>
            <a:xfrm rot="20992956" flipH="1">
              <a:off x="5050" y="3405"/>
              <a:ext cx="3783" cy="2416"/>
            </a:xfrm>
            <a:custGeom>
              <a:avLst/>
              <a:gdLst>
                <a:gd name="connsiteX0" fmla="*/ 20955 w 411479"/>
                <a:gd name="connsiteY0" fmla="*/ 248603 h 266700"/>
                <a:gd name="connsiteX1" fmla="*/ 112395 w 411479"/>
                <a:gd name="connsiteY1" fmla="*/ 256222 h 266700"/>
                <a:gd name="connsiteX2" fmla="*/ 200977 w 411479"/>
                <a:gd name="connsiteY2" fmla="*/ 261938 h 266700"/>
                <a:gd name="connsiteX3" fmla="*/ 285750 w 411479"/>
                <a:gd name="connsiteY3" fmla="*/ 265747 h 266700"/>
                <a:gd name="connsiteX4" fmla="*/ 364807 w 411479"/>
                <a:gd name="connsiteY4" fmla="*/ 266700 h 266700"/>
                <a:gd name="connsiteX5" fmla="*/ 383857 w 411479"/>
                <a:gd name="connsiteY5" fmla="*/ 249555 h 266700"/>
                <a:gd name="connsiteX6" fmla="*/ 411480 w 411479"/>
                <a:gd name="connsiteY6" fmla="*/ 39053 h 266700"/>
                <a:gd name="connsiteX7" fmla="*/ 395288 w 411479"/>
                <a:gd name="connsiteY7" fmla="*/ 20003 h 266700"/>
                <a:gd name="connsiteX8" fmla="*/ 309563 w 411479"/>
                <a:gd name="connsiteY8" fmla="*/ 18097 h 266700"/>
                <a:gd name="connsiteX9" fmla="*/ 218122 w 411479"/>
                <a:gd name="connsiteY9" fmla="*/ 14288 h 266700"/>
                <a:gd name="connsiteX10" fmla="*/ 122872 w 411479"/>
                <a:gd name="connsiteY10" fmla="*/ 7620 h 266700"/>
                <a:gd name="connsiteX11" fmla="*/ 23813 w 411479"/>
                <a:gd name="connsiteY11" fmla="*/ 0 h 266700"/>
                <a:gd name="connsiteX12" fmla="*/ 952 w 411479"/>
                <a:gd name="connsiteY12" fmla="*/ 17145 h 266700"/>
                <a:gd name="connsiteX13" fmla="*/ 0 w 411479"/>
                <a:gd name="connsiteY13" fmla="*/ 228600 h 266700"/>
                <a:gd name="connsiteX14" fmla="*/ 20955 w 411479"/>
                <a:gd name="connsiteY14" fmla="*/ 248603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1479" h="266700">
                  <a:moveTo>
                    <a:pt x="20955" y="248603"/>
                  </a:moveTo>
                  <a:cubicBezTo>
                    <a:pt x="51435" y="251460"/>
                    <a:pt x="82867" y="254317"/>
                    <a:pt x="112395" y="256222"/>
                  </a:cubicBezTo>
                  <a:cubicBezTo>
                    <a:pt x="142875" y="258128"/>
                    <a:pt x="172402" y="260985"/>
                    <a:pt x="200977" y="261938"/>
                  </a:cubicBezTo>
                  <a:cubicBezTo>
                    <a:pt x="229552" y="263842"/>
                    <a:pt x="258127" y="264795"/>
                    <a:pt x="285750" y="265747"/>
                  </a:cubicBezTo>
                  <a:cubicBezTo>
                    <a:pt x="313372" y="266700"/>
                    <a:pt x="339090" y="266700"/>
                    <a:pt x="364807" y="266700"/>
                  </a:cubicBezTo>
                  <a:cubicBezTo>
                    <a:pt x="375285" y="265747"/>
                    <a:pt x="381952" y="260033"/>
                    <a:pt x="383857" y="249555"/>
                  </a:cubicBezTo>
                  <a:lnTo>
                    <a:pt x="411480" y="39053"/>
                  </a:lnTo>
                  <a:cubicBezTo>
                    <a:pt x="411480" y="27622"/>
                    <a:pt x="406717" y="20955"/>
                    <a:pt x="395288" y="20003"/>
                  </a:cubicBezTo>
                  <a:cubicBezTo>
                    <a:pt x="367665" y="20003"/>
                    <a:pt x="339090" y="19050"/>
                    <a:pt x="309563" y="18097"/>
                  </a:cubicBezTo>
                  <a:cubicBezTo>
                    <a:pt x="280035" y="17145"/>
                    <a:pt x="249555" y="15240"/>
                    <a:pt x="218122" y="14288"/>
                  </a:cubicBezTo>
                  <a:cubicBezTo>
                    <a:pt x="186690" y="12383"/>
                    <a:pt x="155257" y="10478"/>
                    <a:pt x="122872" y="7620"/>
                  </a:cubicBezTo>
                  <a:cubicBezTo>
                    <a:pt x="90488" y="4763"/>
                    <a:pt x="57150" y="2858"/>
                    <a:pt x="23813" y="0"/>
                  </a:cubicBezTo>
                  <a:cubicBezTo>
                    <a:pt x="16192" y="0"/>
                    <a:pt x="2857" y="953"/>
                    <a:pt x="952" y="17145"/>
                  </a:cubicBezTo>
                  <a:lnTo>
                    <a:pt x="0" y="228600"/>
                  </a:lnTo>
                  <a:cubicBezTo>
                    <a:pt x="952" y="244792"/>
                    <a:pt x="16192" y="247650"/>
                    <a:pt x="20955" y="248603"/>
                  </a:cubicBezTo>
                </a:path>
              </a:pathLst>
            </a:custGeom>
            <a:blipFill rotWithShape="1">
              <a:blip r:embed="rId14" cstate="email"/>
              <a:srcRect/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清雅黑体" panose="00000500000000000000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55" name="图层"/>
            <p:cNvSpPr/>
            <p:nvPr>
              <p:custDataLst>
                <p:tags r:id="rId15"/>
              </p:custDataLst>
            </p:nvPr>
          </p:nvSpPr>
          <p:spPr>
            <a:xfrm rot="20992956" flipH="1">
              <a:off x="8891" y="2470"/>
              <a:ext cx="2912" cy="2529"/>
            </a:xfrm>
            <a:custGeom>
              <a:avLst/>
              <a:gdLst>
                <a:gd name="connsiteX0" fmla="*/ 39053 w 319087"/>
                <a:gd name="connsiteY0" fmla="*/ 247650 h 277177"/>
                <a:gd name="connsiteX1" fmla="*/ 104775 w 319087"/>
                <a:gd name="connsiteY1" fmla="*/ 255270 h 277177"/>
                <a:gd name="connsiteX2" fmla="*/ 170498 w 319087"/>
                <a:gd name="connsiteY2" fmla="*/ 262890 h 277177"/>
                <a:gd name="connsiteX3" fmla="*/ 236220 w 319087"/>
                <a:gd name="connsiteY3" fmla="*/ 270510 h 277177"/>
                <a:gd name="connsiteX4" fmla="*/ 301943 w 319087"/>
                <a:gd name="connsiteY4" fmla="*/ 277178 h 277177"/>
                <a:gd name="connsiteX5" fmla="*/ 319088 w 319087"/>
                <a:gd name="connsiteY5" fmla="*/ 261938 h 277177"/>
                <a:gd name="connsiteX6" fmla="*/ 319088 w 319087"/>
                <a:gd name="connsiteY6" fmla="*/ 50483 h 277177"/>
                <a:gd name="connsiteX7" fmla="*/ 300038 w 319087"/>
                <a:gd name="connsiteY7" fmla="*/ 29528 h 277177"/>
                <a:gd name="connsiteX8" fmla="*/ 229553 w 319087"/>
                <a:gd name="connsiteY8" fmla="*/ 22860 h 277177"/>
                <a:gd name="connsiteX9" fmla="*/ 158115 w 319087"/>
                <a:gd name="connsiteY9" fmla="*/ 15240 h 277177"/>
                <a:gd name="connsiteX10" fmla="*/ 86678 w 319087"/>
                <a:gd name="connsiteY10" fmla="*/ 7620 h 277177"/>
                <a:gd name="connsiteX11" fmla="*/ 15240 w 319087"/>
                <a:gd name="connsiteY11" fmla="*/ 0 h 277177"/>
                <a:gd name="connsiteX12" fmla="*/ 0 w 319087"/>
                <a:gd name="connsiteY12" fmla="*/ 17145 h 277177"/>
                <a:gd name="connsiteX13" fmla="*/ 20003 w 319087"/>
                <a:gd name="connsiteY13" fmla="*/ 228600 h 277177"/>
                <a:gd name="connsiteX14" fmla="*/ 39053 w 319087"/>
                <a:gd name="connsiteY14" fmla="*/ 247650 h 27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9087" h="277177">
                  <a:moveTo>
                    <a:pt x="39053" y="247650"/>
                  </a:moveTo>
                  <a:cubicBezTo>
                    <a:pt x="60960" y="250508"/>
                    <a:pt x="82868" y="252413"/>
                    <a:pt x="104775" y="255270"/>
                  </a:cubicBezTo>
                  <a:cubicBezTo>
                    <a:pt x="126683" y="258128"/>
                    <a:pt x="148590" y="260033"/>
                    <a:pt x="170498" y="262890"/>
                  </a:cubicBezTo>
                  <a:cubicBezTo>
                    <a:pt x="192405" y="265748"/>
                    <a:pt x="214313" y="267653"/>
                    <a:pt x="236220" y="270510"/>
                  </a:cubicBezTo>
                  <a:cubicBezTo>
                    <a:pt x="258128" y="272415"/>
                    <a:pt x="280035" y="275273"/>
                    <a:pt x="301943" y="277178"/>
                  </a:cubicBezTo>
                  <a:cubicBezTo>
                    <a:pt x="309563" y="277178"/>
                    <a:pt x="319088" y="267653"/>
                    <a:pt x="319088" y="261938"/>
                  </a:cubicBezTo>
                  <a:lnTo>
                    <a:pt x="319088" y="50483"/>
                  </a:lnTo>
                  <a:cubicBezTo>
                    <a:pt x="318135" y="43815"/>
                    <a:pt x="306705" y="30480"/>
                    <a:pt x="300038" y="29528"/>
                  </a:cubicBezTo>
                  <a:cubicBezTo>
                    <a:pt x="276225" y="27623"/>
                    <a:pt x="253365" y="24765"/>
                    <a:pt x="229553" y="22860"/>
                  </a:cubicBezTo>
                  <a:cubicBezTo>
                    <a:pt x="205740" y="20955"/>
                    <a:pt x="181928" y="18098"/>
                    <a:pt x="158115" y="15240"/>
                  </a:cubicBezTo>
                  <a:cubicBezTo>
                    <a:pt x="134303" y="12383"/>
                    <a:pt x="110490" y="10478"/>
                    <a:pt x="86678" y="7620"/>
                  </a:cubicBezTo>
                  <a:cubicBezTo>
                    <a:pt x="62865" y="4763"/>
                    <a:pt x="39053" y="2858"/>
                    <a:pt x="15240" y="0"/>
                  </a:cubicBezTo>
                  <a:cubicBezTo>
                    <a:pt x="7620" y="0"/>
                    <a:pt x="0" y="3810"/>
                    <a:pt x="0" y="17145"/>
                  </a:cubicBezTo>
                  <a:lnTo>
                    <a:pt x="20003" y="228600"/>
                  </a:lnTo>
                  <a:cubicBezTo>
                    <a:pt x="23813" y="240983"/>
                    <a:pt x="32385" y="246698"/>
                    <a:pt x="39053" y="247650"/>
                  </a:cubicBezTo>
                </a:path>
              </a:pathLst>
            </a:custGeom>
            <a:blipFill rotWithShape="1">
              <a:blip r:embed="rId16" cstate="email"/>
              <a:srcRect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清雅黑体" panose="00000500000000000000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56" name="图层"/>
            <p:cNvSpPr/>
            <p:nvPr>
              <p:custDataLst>
                <p:tags r:id="rId17"/>
              </p:custDataLst>
            </p:nvPr>
          </p:nvSpPr>
          <p:spPr>
            <a:xfrm rot="20992956" flipH="1">
              <a:off x="11649" y="1662"/>
              <a:ext cx="3062" cy="2494"/>
            </a:xfrm>
            <a:custGeom>
              <a:avLst/>
              <a:gdLst>
                <a:gd name="connsiteX0" fmla="*/ 59420 w 334692"/>
                <a:gd name="connsiteY0" fmla="*/ 248603 h 275272"/>
                <a:gd name="connsiteX1" fmla="*/ 70850 w 334692"/>
                <a:gd name="connsiteY1" fmla="*/ 249555 h 275272"/>
                <a:gd name="connsiteX2" fmla="*/ 82280 w 334692"/>
                <a:gd name="connsiteY2" fmla="*/ 250508 h 275272"/>
                <a:gd name="connsiteX3" fmla="*/ 94663 w 334692"/>
                <a:gd name="connsiteY3" fmla="*/ 251460 h 275272"/>
                <a:gd name="connsiteX4" fmla="*/ 107045 w 334692"/>
                <a:gd name="connsiteY4" fmla="*/ 252413 h 275272"/>
                <a:gd name="connsiteX5" fmla="*/ 158480 w 334692"/>
                <a:gd name="connsiteY5" fmla="*/ 258128 h 275272"/>
                <a:gd name="connsiteX6" fmla="*/ 211820 w 334692"/>
                <a:gd name="connsiteY6" fmla="*/ 263843 h 275272"/>
                <a:gd name="connsiteX7" fmla="*/ 266113 w 334692"/>
                <a:gd name="connsiteY7" fmla="*/ 269558 h 275272"/>
                <a:gd name="connsiteX8" fmla="*/ 321358 w 334692"/>
                <a:gd name="connsiteY8" fmla="*/ 275273 h 275272"/>
                <a:gd name="connsiteX9" fmla="*/ 334693 w 334692"/>
                <a:gd name="connsiteY9" fmla="*/ 260033 h 275272"/>
                <a:gd name="connsiteX10" fmla="*/ 313738 w 334692"/>
                <a:gd name="connsiteY10" fmla="*/ 48578 h 275272"/>
                <a:gd name="connsiteX11" fmla="*/ 295640 w 334692"/>
                <a:gd name="connsiteY11" fmla="*/ 27623 h 275272"/>
                <a:gd name="connsiteX12" fmla="*/ 236585 w 334692"/>
                <a:gd name="connsiteY12" fmla="*/ 20955 h 275272"/>
                <a:gd name="connsiteX13" fmla="*/ 178483 w 334692"/>
                <a:gd name="connsiteY13" fmla="*/ 15240 h 275272"/>
                <a:gd name="connsiteX14" fmla="*/ 121333 w 334692"/>
                <a:gd name="connsiteY14" fmla="*/ 9525 h 275272"/>
                <a:gd name="connsiteX15" fmla="*/ 65135 w 334692"/>
                <a:gd name="connsiteY15" fmla="*/ 3810 h 275272"/>
                <a:gd name="connsiteX16" fmla="*/ 51800 w 334692"/>
                <a:gd name="connsiteY16" fmla="*/ 2858 h 275272"/>
                <a:gd name="connsiteX17" fmla="*/ 38465 w 334692"/>
                <a:gd name="connsiteY17" fmla="*/ 1905 h 275272"/>
                <a:gd name="connsiteX18" fmla="*/ 26082 w 334692"/>
                <a:gd name="connsiteY18" fmla="*/ 953 h 275272"/>
                <a:gd name="connsiteX19" fmla="*/ 13700 w 334692"/>
                <a:gd name="connsiteY19" fmla="*/ 0 h 275272"/>
                <a:gd name="connsiteX20" fmla="*/ 365 w 334692"/>
                <a:gd name="connsiteY20" fmla="*/ 18098 h 275272"/>
                <a:gd name="connsiteX21" fmla="*/ 40370 w 334692"/>
                <a:gd name="connsiteY21" fmla="*/ 230505 h 275272"/>
                <a:gd name="connsiteX22" fmla="*/ 59420 w 334692"/>
                <a:gd name="connsiteY22" fmla="*/ 248603 h 275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4692" h="275272">
                  <a:moveTo>
                    <a:pt x="59420" y="248603"/>
                  </a:moveTo>
                  <a:cubicBezTo>
                    <a:pt x="63230" y="248603"/>
                    <a:pt x="67040" y="249555"/>
                    <a:pt x="70850" y="249555"/>
                  </a:cubicBezTo>
                  <a:cubicBezTo>
                    <a:pt x="74660" y="249555"/>
                    <a:pt x="78470" y="250508"/>
                    <a:pt x="82280" y="250508"/>
                  </a:cubicBezTo>
                  <a:cubicBezTo>
                    <a:pt x="86090" y="250508"/>
                    <a:pt x="89900" y="251460"/>
                    <a:pt x="94663" y="251460"/>
                  </a:cubicBezTo>
                  <a:cubicBezTo>
                    <a:pt x="98472" y="251460"/>
                    <a:pt x="102283" y="252413"/>
                    <a:pt x="107045" y="252413"/>
                  </a:cubicBezTo>
                  <a:cubicBezTo>
                    <a:pt x="124190" y="254318"/>
                    <a:pt x="141335" y="256223"/>
                    <a:pt x="158480" y="258128"/>
                  </a:cubicBezTo>
                  <a:cubicBezTo>
                    <a:pt x="175625" y="260033"/>
                    <a:pt x="193722" y="261938"/>
                    <a:pt x="211820" y="263843"/>
                  </a:cubicBezTo>
                  <a:cubicBezTo>
                    <a:pt x="229918" y="265748"/>
                    <a:pt x="248015" y="267653"/>
                    <a:pt x="266113" y="269558"/>
                  </a:cubicBezTo>
                  <a:cubicBezTo>
                    <a:pt x="284210" y="271463"/>
                    <a:pt x="302308" y="273368"/>
                    <a:pt x="321358" y="275273"/>
                  </a:cubicBezTo>
                  <a:cubicBezTo>
                    <a:pt x="330883" y="275273"/>
                    <a:pt x="334693" y="270510"/>
                    <a:pt x="334693" y="260033"/>
                  </a:cubicBezTo>
                  <a:lnTo>
                    <a:pt x="313738" y="48578"/>
                  </a:lnTo>
                  <a:cubicBezTo>
                    <a:pt x="311833" y="37148"/>
                    <a:pt x="305165" y="29528"/>
                    <a:pt x="295640" y="27623"/>
                  </a:cubicBezTo>
                  <a:cubicBezTo>
                    <a:pt x="275638" y="25718"/>
                    <a:pt x="255635" y="23813"/>
                    <a:pt x="236585" y="20955"/>
                  </a:cubicBezTo>
                  <a:cubicBezTo>
                    <a:pt x="217535" y="19050"/>
                    <a:pt x="197533" y="17145"/>
                    <a:pt x="178483" y="15240"/>
                  </a:cubicBezTo>
                  <a:cubicBezTo>
                    <a:pt x="159433" y="13335"/>
                    <a:pt x="140383" y="11430"/>
                    <a:pt x="121333" y="9525"/>
                  </a:cubicBezTo>
                  <a:cubicBezTo>
                    <a:pt x="102283" y="7620"/>
                    <a:pt x="84185" y="5715"/>
                    <a:pt x="65135" y="3810"/>
                  </a:cubicBezTo>
                  <a:cubicBezTo>
                    <a:pt x="60372" y="3810"/>
                    <a:pt x="56563" y="2858"/>
                    <a:pt x="51800" y="2858"/>
                  </a:cubicBezTo>
                  <a:cubicBezTo>
                    <a:pt x="47038" y="2858"/>
                    <a:pt x="43228" y="1905"/>
                    <a:pt x="38465" y="1905"/>
                  </a:cubicBezTo>
                  <a:cubicBezTo>
                    <a:pt x="34655" y="1905"/>
                    <a:pt x="29892" y="953"/>
                    <a:pt x="26082" y="953"/>
                  </a:cubicBezTo>
                  <a:cubicBezTo>
                    <a:pt x="22272" y="953"/>
                    <a:pt x="17510" y="0"/>
                    <a:pt x="13700" y="0"/>
                  </a:cubicBezTo>
                  <a:cubicBezTo>
                    <a:pt x="4175" y="0"/>
                    <a:pt x="-1540" y="6668"/>
                    <a:pt x="365" y="18098"/>
                  </a:cubicBezTo>
                  <a:lnTo>
                    <a:pt x="40370" y="230505"/>
                  </a:lnTo>
                  <a:cubicBezTo>
                    <a:pt x="43228" y="241935"/>
                    <a:pt x="51800" y="247650"/>
                    <a:pt x="59420" y="248603"/>
                  </a:cubicBezTo>
                </a:path>
              </a:pathLst>
            </a:custGeom>
            <a:blipFill rotWithShape="1">
              <a:blip r:embed="rId18" cstate="email"/>
              <a:srcRect/>
              <a:tile tx="-1689100" ty="12738100"/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清雅黑体" panose="00000500000000000000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57" name="图层"/>
            <p:cNvSpPr/>
            <p:nvPr/>
          </p:nvSpPr>
          <p:spPr>
            <a:xfrm rot="20992956" flipH="1">
              <a:off x="14385" y="987"/>
              <a:ext cx="3391" cy="2391"/>
            </a:xfrm>
            <a:custGeom>
              <a:avLst/>
              <a:gdLst>
                <a:gd name="connsiteX0" fmla="*/ 86453 w 374250"/>
                <a:gd name="connsiteY0" fmla="*/ 250507 h 260984"/>
                <a:gd name="connsiteX1" fmla="*/ 108361 w 374250"/>
                <a:gd name="connsiteY1" fmla="*/ 249555 h 260984"/>
                <a:gd name="connsiteX2" fmla="*/ 131221 w 374250"/>
                <a:gd name="connsiteY2" fmla="*/ 248602 h 260984"/>
                <a:gd name="connsiteX3" fmla="*/ 154081 w 374250"/>
                <a:gd name="connsiteY3" fmla="*/ 248602 h 260984"/>
                <a:gd name="connsiteX4" fmla="*/ 177893 w 374250"/>
                <a:gd name="connsiteY4" fmla="*/ 249555 h 260984"/>
                <a:gd name="connsiteX5" fmla="*/ 221708 w 374250"/>
                <a:gd name="connsiteY5" fmla="*/ 251460 h 260984"/>
                <a:gd name="connsiteX6" fmla="*/ 267428 w 374250"/>
                <a:gd name="connsiteY6" fmla="*/ 254317 h 260984"/>
                <a:gd name="connsiteX7" fmla="*/ 314101 w 374250"/>
                <a:gd name="connsiteY7" fmla="*/ 257175 h 260984"/>
                <a:gd name="connsiteX8" fmla="*/ 361726 w 374250"/>
                <a:gd name="connsiteY8" fmla="*/ 260985 h 260984"/>
                <a:gd name="connsiteX9" fmla="*/ 374108 w 374250"/>
                <a:gd name="connsiteY9" fmla="*/ 245745 h 260984"/>
                <a:gd name="connsiteX10" fmla="*/ 332198 w 374250"/>
                <a:gd name="connsiteY10" fmla="*/ 33338 h 260984"/>
                <a:gd name="connsiteX11" fmla="*/ 312196 w 374250"/>
                <a:gd name="connsiteY11" fmla="*/ 12382 h 260984"/>
                <a:gd name="connsiteX12" fmla="*/ 260761 w 374250"/>
                <a:gd name="connsiteY12" fmla="*/ 8572 h 260984"/>
                <a:gd name="connsiteX13" fmla="*/ 210278 w 374250"/>
                <a:gd name="connsiteY13" fmla="*/ 5715 h 260984"/>
                <a:gd name="connsiteX14" fmla="*/ 161701 w 374250"/>
                <a:gd name="connsiteY14" fmla="*/ 2857 h 260984"/>
                <a:gd name="connsiteX15" fmla="*/ 114076 w 374250"/>
                <a:gd name="connsiteY15" fmla="*/ 952 h 260984"/>
                <a:gd name="connsiteX16" fmla="*/ 88358 w 374250"/>
                <a:gd name="connsiteY16" fmla="*/ 0 h 260984"/>
                <a:gd name="connsiteX17" fmla="*/ 63593 w 374250"/>
                <a:gd name="connsiteY17" fmla="*/ 0 h 260984"/>
                <a:gd name="connsiteX18" fmla="*/ 38828 w 374250"/>
                <a:gd name="connsiteY18" fmla="*/ 0 h 260984"/>
                <a:gd name="connsiteX19" fmla="*/ 15016 w 374250"/>
                <a:gd name="connsiteY19" fmla="*/ 952 h 260984"/>
                <a:gd name="connsiteX20" fmla="*/ 728 w 374250"/>
                <a:gd name="connsiteY20" fmla="*/ 20955 h 260984"/>
                <a:gd name="connsiteX21" fmla="*/ 62641 w 374250"/>
                <a:gd name="connsiteY21" fmla="*/ 233363 h 260984"/>
                <a:gd name="connsiteX22" fmla="*/ 86453 w 374250"/>
                <a:gd name="connsiteY22" fmla="*/ 250507 h 26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4250" h="260984">
                  <a:moveTo>
                    <a:pt x="86453" y="250507"/>
                  </a:moveTo>
                  <a:cubicBezTo>
                    <a:pt x="94073" y="250507"/>
                    <a:pt x="100741" y="249555"/>
                    <a:pt x="108361" y="249555"/>
                  </a:cubicBezTo>
                  <a:cubicBezTo>
                    <a:pt x="115981" y="249555"/>
                    <a:pt x="123601" y="249555"/>
                    <a:pt x="131221" y="248602"/>
                  </a:cubicBezTo>
                  <a:cubicBezTo>
                    <a:pt x="138841" y="248602"/>
                    <a:pt x="146461" y="248602"/>
                    <a:pt x="154081" y="248602"/>
                  </a:cubicBezTo>
                  <a:cubicBezTo>
                    <a:pt x="161701" y="248602"/>
                    <a:pt x="169321" y="248602"/>
                    <a:pt x="177893" y="249555"/>
                  </a:cubicBezTo>
                  <a:cubicBezTo>
                    <a:pt x="192181" y="249555"/>
                    <a:pt x="206468" y="250507"/>
                    <a:pt x="221708" y="251460"/>
                  </a:cubicBezTo>
                  <a:cubicBezTo>
                    <a:pt x="236948" y="252413"/>
                    <a:pt x="252188" y="253365"/>
                    <a:pt x="267428" y="254317"/>
                  </a:cubicBezTo>
                  <a:cubicBezTo>
                    <a:pt x="282668" y="255270"/>
                    <a:pt x="298861" y="256222"/>
                    <a:pt x="314101" y="257175"/>
                  </a:cubicBezTo>
                  <a:cubicBezTo>
                    <a:pt x="330293" y="258127"/>
                    <a:pt x="345533" y="260032"/>
                    <a:pt x="361726" y="260985"/>
                  </a:cubicBezTo>
                  <a:cubicBezTo>
                    <a:pt x="371251" y="260985"/>
                    <a:pt x="375061" y="255270"/>
                    <a:pt x="374108" y="245745"/>
                  </a:cubicBezTo>
                  <a:lnTo>
                    <a:pt x="332198" y="33338"/>
                  </a:lnTo>
                  <a:cubicBezTo>
                    <a:pt x="329341" y="21907"/>
                    <a:pt x="321721" y="14288"/>
                    <a:pt x="312196" y="12382"/>
                  </a:cubicBezTo>
                  <a:cubicBezTo>
                    <a:pt x="295051" y="11430"/>
                    <a:pt x="277906" y="9525"/>
                    <a:pt x="260761" y="8572"/>
                  </a:cubicBezTo>
                  <a:cubicBezTo>
                    <a:pt x="243616" y="7620"/>
                    <a:pt x="227423" y="6667"/>
                    <a:pt x="210278" y="5715"/>
                  </a:cubicBezTo>
                  <a:cubicBezTo>
                    <a:pt x="194086" y="4763"/>
                    <a:pt x="177893" y="3810"/>
                    <a:pt x="161701" y="2857"/>
                  </a:cubicBezTo>
                  <a:cubicBezTo>
                    <a:pt x="145508" y="1905"/>
                    <a:pt x="130268" y="1905"/>
                    <a:pt x="114076" y="952"/>
                  </a:cubicBezTo>
                  <a:cubicBezTo>
                    <a:pt x="105503" y="952"/>
                    <a:pt x="96931" y="952"/>
                    <a:pt x="88358" y="0"/>
                  </a:cubicBezTo>
                  <a:cubicBezTo>
                    <a:pt x="79786" y="0"/>
                    <a:pt x="72166" y="0"/>
                    <a:pt x="63593" y="0"/>
                  </a:cubicBezTo>
                  <a:cubicBezTo>
                    <a:pt x="55021" y="0"/>
                    <a:pt x="47401" y="0"/>
                    <a:pt x="38828" y="0"/>
                  </a:cubicBezTo>
                  <a:cubicBezTo>
                    <a:pt x="31208" y="0"/>
                    <a:pt x="22636" y="952"/>
                    <a:pt x="15016" y="952"/>
                  </a:cubicBezTo>
                  <a:cubicBezTo>
                    <a:pt x="3586" y="1905"/>
                    <a:pt x="-2129" y="10477"/>
                    <a:pt x="728" y="20955"/>
                  </a:cubicBezTo>
                  <a:lnTo>
                    <a:pt x="62641" y="233363"/>
                  </a:lnTo>
                  <a:cubicBezTo>
                    <a:pt x="69308" y="249555"/>
                    <a:pt x="80738" y="250507"/>
                    <a:pt x="86453" y="250507"/>
                  </a:cubicBezTo>
                </a:path>
              </a:pathLst>
            </a:custGeom>
            <a:blipFill rotWithShape="1">
              <a:blip r:embed="rId19" cstate="email"/>
              <a:srcRect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清雅黑体" panose="00000500000000000000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58" name="图层"/>
            <p:cNvSpPr/>
            <p:nvPr/>
          </p:nvSpPr>
          <p:spPr>
            <a:xfrm rot="20992956" flipH="1">
              <a:off x="17387" y="526"/>
              <a:ext cx="3279" cy="3134"/>
            </a:xfrm>
            <a:custGeom>
              <a:avLst/>
              <a:gdLst>
                <a:gd name="connsiteX0" fmla="*/ 106711 w 360547"/>
                <a:gd name="connsiteY0" fmla="*/ 342990 h 345886"/>
                <a:gd name="connsiteX1" fmla="*/ 110521 w 360547"/>
                <a:gd name="connsiteY1" fmla="*/ 339180 h 345886"/>
                <a:gd name="connsiteX2" fmla="*/ 114331 w 360547"/>
                <a:gd name="connsiteY2" fmla="*/ 336323 h 345886"/>
                <a:gd name="connsiteX3" fmla="*/ 118141 w 360547"/>
                <a:gd name="connsiteY3" fmla="*/ 333465 h 345886"/>
                <a:gd name="connsiteX4" fmla="*/ 121951 w 360547"/>
                <a:gd name="connsiteY4" fmla="*/ 330608 h 345886"/>
                <a:gd name="connsiteX5" fmla="*/ 167671 w 360547"/>
                <a:gd name="connsiteY5" fmla="*/ 302033 h 345886"/>
                <a:gd name="connsiteX6" fmla="*/ 221011 w 360547"/>
                <a:gd name="connsiteY6" fmla="*/ 279173 h 345886"/>
                <a:gd name="connsiteX7" fmla="*/ 281018 w 360547"/>
                <a:gd name="connsiteY7" fmla="*/ 262028 h 345886"/>
                <a:gd name="connsiteX8" fmla="*/ 347693 w 360547"/>
                <a:gd name="connsiteY8" fmla="*/ 250598 h 345886"/>
                <a:gd name="connsiteX9" fmla="*/ 360076 w 360547"/>
                <a:gd name="connsiteY9" fmla="*/ 231548 h 345886"/>
                <a:gd name="connsiteX10" fmla="*/ 296258 w 360547"/>
                <a:gd name="connsiteY10" fmla="*/ 17235 h 345886"/>
                <a:gd name="connsiteX11" fmla="*/ 271493 w 360547"/>
                <a:gd name="connsiteY11" fmla="*/ 90 h 345886"/>
                <a:gd name="connsiteX12" fmla="*/ 199103 w 360547"/>
                <a:gd name="connsiteY12" fmla="*/ 11520 h 345886"/>
                <a:gd name="connsiteX13" fmla="*/ 133381 w 360547"/>
                <a:gd name="connsiteY13" fmla="*/ 27712 h 345886"/>
                <a:gd name="connsiteX14" fmla="*/ 75278 w 360547"/>
                <a:gd name="connsiteY14" fmla="*/ 49620 h 345886"/>
                <a:gd name="connsiteX15" fmla="*/ 24796 w 360547"/>
                <a:gd name="connsiteY15" fmla="*/ 78195 h 345886"/>
                <a:gd name="connsiteX16" fmla="*/ 20033 w 360547"/>
                <a:gd name="connsiteY16" fmla="*/ 81053 h 345886"/>
                <a:gd name="connsiteX17" fmla="*/ 15271 w 360547"/>
                <a:gd name="connsiteY17" fmla="*/ 83910 h 345886"/>
                <a:gd name="connsiteX18" fmla="*/ 10508 w 360547"/>
                <a:gd name="connsiteY18" fmla="*/ 86767 h 345886"/>
                <a:gd name="connsiteX19" fmla="*/ 6698 w 360547"/>
                <a:gd name="connsiteY19" fmla="*/ 89625 h 345886"/>
                <a:gd name="connsiteX20" fmla="*/ 1936 w 360547"/>
                <a:gd name="connsiteY20" fmla="*/ 119153 h 345886"/>
                <a:gd name="connsiteX21" fmla="*/ 86708 w 360547"/>
                <a:gd name="connsiteY21" fmla="*/ 334417 h 345886"/>
                <a:gd name="connsiteX22" fmla="*/ 106711 w 360547"/>
                <a:gd name="connsiteY22" fmla="*/ 342990 h 345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60547" h="345886">
                  <a:moveTo>
                    <a:pt x="106711" y="342990"/>
                  </a:moveTo>
                  <a:cubicBezTo>
                    <a:pt x="107663" y="342037"/>
                    <a:pt x="109568" y="341085"/>
                    <a:pt x="110521" y="339180"/>
                  </a:cubicBezTo>
                  <a:cubicBezTo>
                    <a:pt x="111473" y="338228"/>
                    <a:pt x="113378" y="337275"/>
                    <a:pt x="114331" y="336323"/>
                  </a:cubicBezTo>
                  <a:cubicBezTo>
                    <a:pt x="115283" y="335370"/>
                    <a:pt x="117188" y="334417"/>
                    <a:pt x="118141" y="333465"/>
                  </a:cubicBezTo>
                  <a:cubicBezTo>
                    <a:pt x="119093" y="332512"/>
                    <a:pt x="120998" y="331560"/>
                    <a:pt x="121951" y="330608"/>
                  </a:cubicBezTo>
                  <a:cubicBezTo>
                    <a:pt x="136238" y="320130"/>
                    <a:pt x="150526" y="310605"/>
                    <a:pt x="167671" y="302033"/>
                  </a:cubicBezTo>
                  <a:cubicBezTo>
                    <a:pt x="183863" y="293460"/>
                    <a:pt x="201961" y="285840"/>
                    <a:pt x="221011" y="279173"/>
                  </a:cubicBezTo>
                  <a:cubicBezTo>
                    <a:pt x="240061" y="272505"/>
                    <a:pt x="260063" y="266790"/>
                    <a:pt x="281018" y="262028"/>
                  </a:cubicBezTo>
                  <a:cubicBezTo>
                    <a:pt x="301973" y="257265"/>
                    <a:pt x="323881" y="253455"/>
                    <a:pt x="347693" y="250598"/>
                  </a:cubicBezTo>
                  <a:cubicBezTo>
                    <a:pt x="358171" y="248692"/>
                    <a:pt x="361981" y="242025"/>
                    <a:pt x="360076" y="231548"/>
                  </a:cubicBezTo>
                  <a:lnTo>
                    <a:pt x="296258" y="17235"/>
                  </a:lnTo>
                  <a:cubicBezTo>
                    <a:pt x="292448" y="5805"/>
                    <a:pt x="282923" y="-863"/>
                    <a:pt x="271493" y="90"/>
                  </a:cubicBezTo>
                  <a:cubicBezTo>
                    <a:pt x="246728" y="2948"/>
                    <a:pt x="221963" y="6757"/>
                    <a:pt x="199103" y="11520"/>
                  </a:cubicBezTo>
                  <a:cubicBezTo>
                    <a:pt x="176243" y="16282"/>
                    <a:pt x="154336" y="21998"/>
                    <a:pt x="133381" y="27712"/>
                  </a:cubicBezTo>
                  <a:cubicBezTo>
                    <a:pt x="112426" y="34380"/>
                    <a:pt x="93376" y="42000"/>
                    <a:pt x="75278" y="49620"/>
                  </a:cubicBezTo>
                  <a:cubicBezTo>
                    <a:pt x="57181" y="58192"/>
                    <a:pt x="40036" y="67717"/>
                    <a:pt x="24796" y="78195"/>
                  </a:cubicBezTo>
                  <a:cubicBezTo>
                    <a:pt x="22891" y="79148"/>
                    <a:pt x="21938" y="80100"/>
                    <a:pt x="20033" y="81053"/>
                  </a:cubicBezTo>
                  <a:cubicBezTo>
                    <a:pt x="18128" y="82005"/>
                    <a:pt x="17176" y="82957"/>
                    <a:pt x="15271" y="83910"/>
                  </a:cubicBezTo>
                  <a:cubicBezTo>
                    <a:pt x="13366" y="84862"/>
                    <a:pt x="12413" y="85815"/>
                    <a:pt x="10508" y="86767"/>
                  </a:cubicBezTo>
                  <a:cubicBezTo>
                    <a:pt x="8603" y="87720"/>
                    <a:pt x="7651" y="88673"/>
                    <a:pt x="6698" y="89625"/>
                  </a:cubicBezTo>
                  <a:cubicBezTo>
                    <a:pt x="-2827" y="99150"/>
                    <a:pt x="31" y="112485"/>
                    <a:pt x="1936" y="119153"/>
                  </a:cubicBezTo>
                  <a:lnTo>
                    <a:pt x="86708" y="334417"/>
                  </a:lnTo>
                  <a:cubicBezTo>
                    <a:pt x="93376" y="347753"/>
                    <a:pt x="100996" y="347753"/>
                    <a:pt x="106711" y="342990"/>
                  </a:cubicBezTo>
                </a:path>
              </a:pathLst>
            </a:custGeom>
            <a:blipFill rotWithShape="1">
              <a:blip r:embed="rId20" cstate="email"/>
              <a:srcRect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清雅黑体" panose="00000500000000000000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59" name="图层"/>
            <p:cNvSpPr/>
            <p:nvPr/>
          </p:nvSpPr>
          <p:spPr>
            <a:xfrm rot="20992956" flipH="1">
              <a:off x="16194" y="1632"/>
              <a:ext cx="5635" cy="5022"/>
            </a:xfrm>
            <a:custGeom>
              <a:avLst/>
              <a:gdLst>
                <a:gd name="connsiteX0" fmla="*/ 519113 w 621982"/>
                <a:gd name="connsiteY0" fmla="*/ 0 h 554354"/>
                <a:gd name="connsiteX1" fmla="*/ 546735 w 621982"/>
                <a:gd name="connsiteY1" fmla="*/ 101917 h 554354"/>
                <a:gd name="connsiteX2" fmla="*/ 586740 w 621982"/>
                <a:gd name="connsiteY2" fmla="*/ 253365 h 554354"/>
                <a:gd name="connsiteX3" fmla="*/ 619125 w 621982"/>
                <a:gd name="connsiteY3" fmla="*/ 374333 h 554354"/>
                <a:gd name="connsiteX4" fmla="*/ 621983 w 621982"/>
                <a:gd name="connsiteY4" fmla="*/ 395288 h 554354"/>
                <a:gd name="connsiteX5" fmla="*/ 620078 w 621982"/>
                <a:gd name="connsiteY5" fmla="*/ 419100 h 554354"/>
                <a:gd name="connsiteX6" fmla="*/ 611505 w 621982"/>
                <a:gd name="connsiteY6" fmla="*/ 444817 h 554354"/>
                <a:gd name="connsiteX7" fmla="*/ 594360 w 621982"/>
                <a:gd name="connsiteY7" fmla="*/ 471488 h 554354"/>
                <a:gd name="connsiteX8" fmla="*/ 564833 w 621982"/>
                <a:gd name="connsiteY8" fmla="*/ 499110 h 554354"/>
                <a:gd name="connsiteX9" fmla="*/ 516255 w 621982"/>
                <a:gd name="connsiteY9" fmla="*/ 525780 h 554354"/>
                <a:gd name="connsiteX10" fmla="*/ 443865 w 621982"/>
                <a:gd name="connsiteY10" fmla="*/ 545783 h 554354"/>
                <a:gd name="connsiteX11" fmla="*/ 344805 w 621982"/>
                <a:gd name="connsiteY11" fmla="*/ 554355 h 554354"/>
                <a:gd name="connsiteX12" fmla="*/ 336233 w 621982"/>
                <a:gd name="connsiteY12" fmla="*/ 554355 h 554354"/>
                <a:gd name="connsiteX13" fmla="*/ 327660 w 621982"/>
                <a:gd name="connsiteY13" fmla="*/ 554355 h 554354"/>
                <a:gd name="connsiteX14" fmla="*/ 319088 w 621982"/>
                <a:gd name="connsiteY14" fmla="*/ 553403 h 554354"/>
                <a:gd name="connsiteX15" fmla="*/ 310515 w 621982"/>
                <a:gd name="connsiteY15" fmla="*/ 552450 h 554354"/>
                <a:gd name="connsiteX16" fmla="*/ 260033 w 621982"/>
                <a:gd name="connsiteY16" fmla="*/ 541973 h 554354"/>
                <a:gd name="connsiteX17" fmla="*/ 218123 w 621982"/>
                <a:gd name="connsiteY17" fmla="*/ 521970 h 554354"/>
                <a:gd name="connsiteX18" fmla="*/ 185738 w 621982"/>
                <a:gd name="connsiteY18" fmla="*/ 494348 h 554354"/>
                <a:gd name="connsiteX19" fmla="*/ 163830 w 621982"/>
                <a:gd name="connsiteY19" fmla="*/ 460058 h 554354"/>
                <a:gd name="connsiteX20" fmla="*/ 0 w 621982"/>
                <a:gd name="connsiteY20" fmla="*/ 81915 h 554354"/>
                <a:gd name="connsiteX21" fmla="*/ 22860 w 621982"/>
                <a:gd name="connsiteY21" fmla="*/ 116205 h 554354"/>
                <a:gd name="connsiteX22" fmla="*/ 58103 w 621982"/>
                <a:gd name="connsiteY22" fmla="*/ 143828 h 554354"/>
                <a:gd name="connsiteX23" fmla="*/ 104775 w 621982"/>
                <a:gd name="connsiteY23" fmla="*/ 163830 h 554354"/>
                <a:gd name="connsiteX24" fmla="*/ 160973 w 621982"/>
                <a:gd name="connsiteY24" fmla="*/ 175260 h 554354"/>
                <a:gd name="connsiteX25" fmla="*/ 170498 w 621982"/>
                <a:gd name="connsiteY25" fmla="*/ 176213 h 554354"/>
                <a:gd name="connsiteX26" fmla="*/ 180023 w 621982"/>
                <a:gd name="connsiteY26" fmla="*/ 177165 h 554354"/>
                <a:gd name="connsiteX27" fmla="*/ 189548 w 621982"/>
                <a:gd name="connsiteY27" fmla="*/ 177165 h 554354"/>
                <a:gd name="connsiteX28" fmla="*/ 199073 w 621982"/>
                <a:gd name="connsiteY28" fmla="*/ 177165 h 554354"/>
                <a:gd name="connsiteX29" fmla="*/ 312420 w 621982"/>
                <a:gd name="connsiteY29" fmla="*/ 169545 h 554354"/>
                <a:gd name="connsiteX30" fmla="*/ 395288 w 621982"/>
                <a:gd name="connsiteY30" fmla="*/ 150495 h 554354"/>
                <a:gd name="connsiteX31" fmla="*/ 451485 w 621982"/>
                <a:gd name="connsiteY31" fmla="*/ 124778 h 554354"/>
                <a:gd name="connsiteX32" fmla="*/ 486728 w 621982"/>
                <a:gd name="connsiteY32" fmla="*/ 97155 h 554354"/>
                <a:gd name="connsiteX33" fmla="*/ 506730 w 621982"/>
                <a:gd name="connsiteY33" fmla="*/ 70485 h 554354"/>
                <a:gd name="connsiteX34" fmla="*/ 517208 w 621982"/>
                <a:gd name="connsiteY34" fmla="*/ 44767 h 554354"/>
                <a:gd name="connsiteX35" fmla="*/ 520065 w 621982"/>
                <a:gd name="connsiteY35" fmla="*/ 20955 h 554354"/>
                <a:gd name="connsiteX36" fmla="*/ 519113 w 621982"/>
                <a:gd name="connsiteY36" fmla="*/ 0 h 55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21982" h="554354">
                  <a:moveTo>
                    <a:pt x="519113" y="0"/>
                  </a:moveTo>
                  <a:cubicBezTo>
                    <a:pt x="528638" y="34290"/>
                    <a:pt x="537210" y="68580"/>
                    <a:pt x="546735" y="101917"/>
                  </a:cubicBezTo>
                  <a:cubicBezTo>
                    <a:pt x="560070" y="152400"/>
                    <a:pt x="573405" y="202883"/>
                    <a:pt x="586740" y="253365"/>
                  </a:cubicBezTo>
                  <a:cubicBezTo>
                    <a:pt x="597218" y="293370"/>
                    <a:pt x="608648" y="334328"/>
                    <a:pt x="619125" y="374333"/>
                  </a:cubicBezTo>
                  <a:cubicBezTo>
                    <a:pt x="621030" y="381000"/>
                    <a:pt x="621983" y="387667"/>
                    <a:pt x="621983" y="395288"/>
                  </a:cubicBezTo>
                  <a:cubicBezTo>
                    <a:pt x="621983" y="402908"/>
                    <a:pt x="621983" y="411480"/>
                    <a:pt x="620078" y="419100"/>
                  </a:cubicBezTo>
                  <a:cubicBezTo>
                    <a:pt x="618173" y="427673"/>
                    <a:pt x="615315" y="436245"/>
                    <a:pt x="611505" y="444817"/>
                  </a:cubicBezTo>
                  <a:cubicBezTo>
                    <a:pt x="607695" y="453390"/>
                    <a:pt x="601980" y="462915"/>
                    <a:pt x="594360" y="471488"/>
                  </a:cubicBezTo>
                  <a:cubicBezTo>
                    <a:pt x="586740" y="480060"/>
                    <a:pt x="577215" y="490538"/>
                    <a:pt x="564833" y="499110"/>
                  </a:cubicBezTo>
                  <a:cubicBezTo>
                    <a:pt x="552450" y="508635"/>
                    <a:pt x="536258" y="517208"/>
                    <a:pt x="516255" y="525780"/>
                  </a:cubicBezTo>
                  <a:cubicBezTo>
                    <a:pt x="496253" y="533400"/>
                    <a:pt x="472440" y="541020"/>
                    <a:pt x="443865" y="545783"/>
                  </a:cubicBezTo>
                  <a:cubicBezTo>
                    <a:pt x="415290" y="550545"/>
                    <a:pt x="382905" y="554355"/>
                    <a:pt x="344805" y="554355"/>
                  </a:cubicBezTo>
                  <a:cubicBezTo>
                    <a:pt x="341948" y="554355"/>
                    <a:pt x="339090" y="554355"/>
                    <a:pt x="336233" y="554355"/>
                  </a:cubicBezTo>
                  <a:cubicBezTo>
                    <a:pt x="333375" y="554355"/>
                    <a:pt x="330518" y="554355"/>
                    <a:pt x="327660" y="554355"/>
                  </a:cubicBezTo>
                  <a:cubicBezTo>
                    <a:pt x="324803" y="554355"/>
                    <a:pt x="321945" y="554355"/>
                    <a:pt x="319088" y="553403"/>
                  </a:cubicBezTo>
                  <a:cubicBezTo>
                    <a:pt x="316230" y="553403"/>
                    <a:pt x="313373" y="552450"/>
                    <a:pt x="310515" y="552450"/>
                  </a:cubicBezTo>
                  <a:cubicBezTo>
                    <a:pt x="292418" y="550545"/>
                    <a:pt x="276225" y="546735"/>
                    <a:pt x="260033" y="541973"/>
                  </a:cubicBezTo>
                  <a:cubicBezTo>
                    <a:pt x="244793" y="537210"/>
                    <a:pt x="230505" y="530543"/>
                    <a:pt x="218123" y="521970"/>
                  </a:cubicBezTo>
                  <a:cubicBezTo>
                    <a:pt x="205740" y="514350"/>
                    <a:pt x="194310" y="504825"/>
                    <a:pt x="185738" y="494348"/>
                  </a:cubicBezTo>
                  <a:cubicBezTo>
                    <a:pt x="176213" y="483870"/>
                    <a:pt x="169545" y="472440"/>
                    <a:pt x="163830" y="460058"/>
                  </a:cubicBezTo>
                  <a:cubicBezTo>
                    <a:pt x="109538" y="334328"/>
                    <a:pt x="55245" y="207645"/>
                    <a:pt x="0" y="81915"/>
                  </a:cubicBezTo>
                  <a:cubicBezTo>
                    <a:pt x="5715" y="94298"/>
                    <a:pt x="13335" y="105728"/>
                    <a:pt x="22860" y="116205"/>
                  </a:cubicBezTo>
                  <a:cubicBezTo>
                    <a:pt x="32385" y="126683"/>
                    <a:pt x="44768" y="136208"/>
                    <a:pt x="58103" y="143828"/>
                  </a:cubicBezTo>
                  <a:cubicBezTo>
                    <a:pt x="72390" y="151448"/>
                    <a:pt x="87630" y="159067"/>
                    <a:pt x="104775" y="163830"/>
                  </a:cubicBezTo>
                  <a:cubicBezTo>
                    <a:pt x="121920" y="169545"/>
                    <a:pt x="140970" y="172403"/>
                    <a:pt x="160973" y="175260"/>
                  </a:cubicBezTo>
                  <a:cubicBezTo>
                    <a:pt x="163830" y="175260"/>
                    <a:pt x="167640" y="176213"/>
                    <a:pt x="170498" y="176213"/>
                  </a:cubicBezTo>
                  <a:cubicBezTo>
                    <a:pt x="173355" y="176213"/>
                    <a:pt x="177165" y="176213"/>
                    <a:pt x="180023" y="177165"/>
                  </a:cubicBezTo>
                  <a:cubicBezTo>
                    <a:pt x="182880" y="177165"/>
                    <a:pt x="186690" y="177165"/>
                    <a:pt x="189548" y="177165"/>
                  </a:cubicBezTo>
                  <a:cubicBezTo>
                    <a:pt x="192405" y="177165"/>
                    <a:pt x="196215" y="177165"/>
                    <a:pt x="199073" y="177165"/>
                  </a:cubicBezTo>
                  <a:cubicBezTo>
                    <a:pt x="242888" y="177165"/>
                    <a:pt x="280035" y="174308"/>
                    <a:pt x="312420" y="169545"/>
                  </a:cubicBezTo>
                  <a:cubicBezTo>
                    <a:pt x="344805" y="164783"/>
                    <a:pt x="372428" y="158115"/>
                    <a:pt x="395288" y="150495"/>
                  </a:cubicBezTo>
                  <a:cubicBezTo>
                    <a:pt x="418148" y="142875"/>
                    <a:pt x="436245" y="133350"/>
                    <a:pt x="451485" y="124778"/>
                  </a:cubicBezTo>
                  <a:cubicBezTo>
                    <a:pt x="466725" y="115253"/>
                    <a:pt x="477203" y="106680"/>
                    <a:pt x="486728" y="97155"/>
                  </a:cubicBezTo>
                  <a:cubicBezTo>
                    <a:pt x="495300" y="88583"/>
                    <a:pt x="501968" y="80010"/>
                    <a:pt x="506730" y="70485"/>
                  </a:cubicBezTo>
                  <a:cubicBezTo>
                    <a:pt x="511493" y="61913"/>
                    <a:pt x="515303" y="53340"/>
                    <a:pt x="517208" y="44767"/>
                  </a:cubicBezTo>
                  <a:cubicBezTo>
                    <a:pt x="519113" y="36195"/>
                    <a:pt x="520065" y="28575"/>
                    <a:pt x="520065" y="20955"/>
                  </a:cubicBezTo>
                  <a:cubicBezTo>
                    <a:pt x="521970" y="13335"/>
                    <a:pt x="521018" y="5715"/>
                    <a:pt x="519113" y="0"/>
                  </a:cubicBez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清雅黑体" panose="00000500000000000000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  <p:sp>
          <p:nvSpPr>
            <p:cNvPr id="60" name="图层"/>
            <p:cNvSpPr/>
            <p:nvPr/>
          </p:nvSpPr>
          <p:spPr>
            <a:xfrm rot="20992956" flipH="1">
              <a:off x="1988" y="1211"/>
              <a:ext cx="19768" cy="5825"/>
            </a:xfrm>
            <a:custGeom>
              <a:avLst/>
              <a:gdLst>
                <a:gd name="connsiteX0" fmla="*/ 2176283 w 2181997"/>
                <a:gd name="connsiteY0" fmla="*/ 33376 h 642976"/>
                <a:gd name="connsiteX1" fmla="*/ 2176283 w 2181997"/>
                <a:gd name="connsiteY1" fmla="*/ 33376 h 642976"/>
                <a:gd name="connsiteX2" fmla="*/ 2175330 w 2181997"/>
                <a:gd name="connsiteY2" fmla="*/ 38139 h 642976"/>
                <a:gd name="connsiteX3" fmla="*/ 2170568 w 2181997"/>
                <a:gd name="connsiteY3" fmla="*/ 58141 h 642976"/>
                <a:gd name="connsiteX4" fmla="*/ 2168663 w 2181997"/>
                <a:gd name="connsiteY4" fmla="*/ 67666 h 642976"/>
                <a:gd name="connsiteX5" fmla="*/ 2167711 w 2181997"/>
                <a:gd name="connsiteY5" fmla="*/ 69571 h 642976"/>
                <a:gd name="connsiteX6" fmla="*/ 2166758 w 2181997"/>
                <a:gd name="connsiteY6" fmla="*/ 71476 h 642976"/>
                <a:gd name="connsiteX7" fmla="*/ 2165805 w 2181997"/>
                <a:gd name="connsiteY7" fmla="*/ 73381 h 642976"/>
                <a:gd name="connsiteX8" fmla="*/ 2164853 w 2181997"/>
                <a:gd name="connsiteY8" fmla="*/ 75286 h 642976"/>
                <a:gd name="connsiteX9" fmla="*/ 2164853 w 2181997"/>
                <a:gd name="connsiteY9" fmla="*/ 75286 h 642976"/>
                <a:gd name="connsiteX10" fmla="*/ 2165805 w 2181997"/>
                <a:gd name="connsiteY10" fmla="*/ 70524 h 642976"/>
                <a:gd name="connsiteX11" fmla="*/ 2170568 w 2181997"/>
                <a:gd name="connsiteY11" fmla="*/ 50521 h 642976"/>
                <a:gd name="connsiteX12" fmla="*/ 2173425 w 2181997"/>
                <a:gd name="connsiteY12" fmla="*/ 40996 h 642976"/>
                <a:gd name="connsiteX13" fmla="*/ 2174378 w 2181997"/>
                <a:gd name="connsiteY13" fmla="*/ 39091 h 642976"/>
                <a:gd name="connsiteX14" fmla="*/ 2175330 w 2181997"/>
                <a:gd name="connsiteY14" fmla="*/ 37186 h 642976"/>
                <a:gd name="connsiteX15" fmla="*/ 2176283 w 2181997"/>
                <a:gd name="connsiteY15" fmla="*/ 35281 h 642976"/>
                <a:gd name="connsiteX16" fmla="*/ 2176283 w 2181997"/>
                <a:gd name="connsiteY16" fmla="*/ 33376 h 642976"/>
                <a:gd name="connsiteX17" fmla="*/ 2166758 w 2181997"/>
                <a:gd name="connsiteY17" fmla="*/ 52426 h 642976"/>
                <a:gd name="connsiteX18" fmla="*/ 2166758 w 2181997"/>
                <a:gd name="connsiteY18" fmla="*/ 52426 h 642976"/>
                <a:gd name="connsiteX19" fmla="*/ 2166758 w 2181997"/>
                <a:gd name="connsiteY19" fmla="*/ 57189 h 642976"/>
                <a:gd name="connsiteX20" fmla="*/ 2162948 w 2181997"/>
                <a:gd name="connsiteY20" fmla="*/ 77191 h 642976"/>
                <a:gd name="connsiteX21" fmla="*/ 2160090 w 2181997"/>
                <a:gd name="connsiteY21" fmla="*/ 85764 h 642976"/>
                <a:gd name="connsiteX22" fmla="*/ 2158186 w 2181997"/>
                <a:gd name="connsiteY22" fmla="*/ 87669 h 642976"/>
                <a:gd name="connsiteX23" fmla="*/ 2156280 w 2181997"/>
                <a:gd name="connsiteY23" fmla="*/ 89574 h 642976"/>
                <a:gd name="connsiteX24" fmla="*/ 2154375 w 2181997"/>
                <a:gd name="connsiteY24" fmla="*/ 91479 h 642976"/>
                <a:gd name="connsiteX25" fmla="*/ 2152471 w 2181997"/>
                <a:gd name="connsiteY25" fmla="*/ 93384 h 642976"/>
                <a:gd name="connsiteX26" fmla="*/ 2151518 w 2181997"/>
                <a:gd name="connsiteY26" fmla="*/ 93384 h 642976"/>
                <a:gd name="connsiteX27" fmla="*/ 2151518 w 2181997"/>
                <a:gd name="connsiteY27" fmla="*/ 87669 h 642976"/>
                <a:gd name="connsiteX28" fmla="*/ 2155328 w 2181997"/>
                <a:gd name="connsiteY28" fmla="*/ 67666 h 642976"/>
                <a:gd name="connsiteX29" fmla="*/ 2159138 w 2181997"/>
                <a:gd name="connsiteY29" fmla="*/ 59094 h 642976"/>
                <a:gd name="connsiteX30" fmla="*/ 2161043 w 2181997"/>
                <a:gd name="connsiteY30" fmla="*/ 57189 h 642976"/>
                <a:gd name="connsiteX31" fmla="*/ 2162948 w 2181997"/>
                <a:gd name="connsiteY31" fmla="*/ 55284 h 642976"/>
                <a:gd name="connsiteX32" fmla="*/ 2164853 w 2181997"/>
                <a:gd name="connsiteY32" fmla="*/ 53379 h 642976"/>
                <a:gd name="connsiteX33" fmla="*/ 2166758 w 2181997"/>
                <a:gd name="connsiteY33" fmla="*/ 52426 h 642976"/>
                <a:gd name="connsiteX34" fmla="*/ 2149613 w 2181997"/>
                <a:gd name="connsiteY34" fmla="*/ 68619 h 642976"/>
                <a:gd name="connsiteX35" fmla="*/ 2150565 w 2181997"/>
                <a:gd name="connsiteY35" fmla="*/ 74334 h 642976"/>
                <a:gd name="connsiteX36" fmla="*/ 2146755 w 2181997"/>
                <a:gd name="connsiteY36" fmla="*/ 94336 h 642976"/>
                <a:gd name="connsiteX37" fmla="*/ 2142946 w 2181997"/>
                <a:gd name="connsiteY37" fmla="*/ 102909 h 642976"/>
                <a:gd name="connsiteX38" fmla="*/ 2141040 w 2181997"/>
                <a:gd name="connsiteY38" fmla="*/ 104814 h 642976"/>
                <a:gd name="connsiteX39" fmla="*/ 2139136 w 2181997"/>
                <a:gd name="connsiteY39" fmla="*/ 106719 h 642976"/>
                <a:gd name="connsiteX40" fmla="*/ 2136278 w 2181997"/>
                <a:gd name="connsiteY40" fmla="*/ 108624 h 642976"/>
                <a:gd name="connsiteX41" fmla="*/ 2133421 w 2181997"/>
                <a:gd name="connsiteY41" fmla="*/ 110529 h 642976"/>
                <a:gd name="connsiteX42" fmla="*/ 2132468 w 2181997"/>
                <a:gd name="connsiteY42" fmla="*/ 104814 h 642976"/>
                <a:gd name="connsiteX43" fmla="*/ 2136278 w 2181997"/>
                <a:gd name="connsiteY43" fmla="*/ 84811 h 642976"/>
                <a:gd name="connsiteX44" fmla="*/ 2140088 w 2181997"/>
                <a:gd name="connsiteY44" fmla="*/ 76239 h 642976"/>
                <a:gd name="connsiteX45" fmla="*/ 2142946 w 2181997"/>
                <a:gd name="connsiteY45" fmla="*/ 74334 h 642976"/>
                <a:gd name="connsiteX46" fmla="*/ 2145803 w 2181997"/>
                <a:gd name="connsiteY46" fmla="*/ 72429 h 642976"/>
                <a:gd name="connsiteX47" fmla="*/ 2147708 w 2181997"/>
                <a:gd name="connsiteY47" fmla="*/ 70524 h 642976"/>
                <a:gd name="connsiteX48" fmla="*/ 2149613 w 2181997"/>
                <a:gd name="connsiteY48" fmla="*/ 68619 h 642976"/>
                <a:gd name="connsiteX49" fmla="*/ 2124848 w 2181997"/>
                <a:gd name="connsiteY49" fmla="*/ 81954 h 642976"/>
                <a:gd name="connsiteX50" fmla="*/ 2126753 w 2181997"/>
                <a:gd name="connsiteY50" fmla="*/ 87669 h 642976"/>
                <a:gd name="connsiteX51" fmla="*/ 2122943 w 2181997"/>
                <a:gd name="connsiteY51" fmla="*/ 107671 h 642976"/>
                <a:gd name="connsiteX52" fmla="*/ 2118180 w 2181997"/>
                <a:gd name="connsiteY52" fmla="*/ 116244 h 642976"/>
                <a:gd name="connsiteX53" fmla="*/ 2115323 w 2181997"/>
                <a:gd name="connsiteY53" fmla="*/ 117196 h 642976"/>
                <a:gd name="connsiteX54" fmla="*/ 2112465 w 2181997"/>
                <a:gd name="connsiteY54" fmla="*/ 118149 h 642976"/>
                <a:gd name="connsiteX55" fmla="*/ 2109608 w 2181997"/>
                <a:gd name="connsiteY55" fmla="*/ 119101 h 642976"/>
                <a:gd name="connsiteX56" fmla="*/ 2106750 w 2181997"/>
                <a:gd name="connsiteY56" fmla="*/ 120054 h 642976"/>
                <a:gd name="connsiteX57" fmla="*/ 2104846 w 2181997"/>
                <a:gd name="connsiteY57" fmla="*/ 114339 h 642976"/>
                <a:gd name="connsiteX58" fmla="*/ 2108655 w 2181997"/>
                <a:gd name="connsiteY58" fmla="*/ 94336 h 642976"/>
                <a:gd name="connsiteX59" fmla="*/ 2113418 w 2181997"/>
                <a:gd name="connsiteY59" fmla="*/ 85764 h 642976"/>
                <a:gd name="connsiteX60" fmla="*/ 2116275 w 2181997"/>
                <a:gd name="connsiteY60" fmla="*/ 84811 h 642976"/>
                <a:gd name="connsiteX61" fmla="*/ 2119133 w 2181997"/>
                <a:gd name="connsiteY61" fmla="*/ 83859 h 642976"/>
                <a:gd name="connsiteX62" fmla="*/ 2121990 w 2181997"/>
                <a:gd name="connsiteY62" fmla="*/ 82906 h 642976"/>
                <a:gd name="connsiteX63" fmla="*/ 2124848 w 2181997"/>
                <a:gd name="connsiteY63" fmla="*/ 81954 h 642976"/>
                <a:gd name="connsiteX64" fmla="*/ 2094368 w 2181997"/>
                <a:gd name="connsiteY64" fmla="*/ 94336 h 642976"/>
                <a:gd name="connsiteX65" fmla="*/ 2097225 w 2181997"/>
                <a:gd name="connsiteY65" fmla="*/ 100051 h 642976"/>
                <a:gd name="connsiteX66" fmla="*/ 2093415 w 2181997"/>
                <a:gd name="connsiteY66" fmla="*/ 120054 h 642976"/>
                <a:gd name="connsiteX67" fmla="*/ 2088653 w 2181997"/>
                <a:gd name="connsiteY67" fmla="*/ 128626 h 642976"/>
                <a:gd name="connsiteX68" fmla="*/ 2084843 w 2181997"/>
                <a:gd name="connsiteY68" fmla="*/ 129579 h 642976"/>
                <a:gd name="connsiteX69" fmla="*/ 2081033 w 2181997"/>
                <a:gd name="connsiteY69" fmla="*/ 130531 h 642976"/>
                <a:gd name="connsiteX70" fmla="*/ 2077223 w 2181997"/>
                <a:gd name="connsiteY70" fmla="*/ 131484 h 642976"/>
                <a:gd name="connsiteX71" fmla="*/ 2073413 w 2181997"/>
                <a:gd name="connsiteY71" fmla="*/ 132436 h 642976"/>
                <a:gd name="connsiteX72" fmla="*/ 2070555 w 2181997"/>
                <a:gd name="connsiteY72" fmla="*/ 126721 h 642976"/>
                <a:gd name="connsiteX73" fmla="*/ 2074365 w 2181997"/>
                <a:gd name="connsiteY73" fmla="*/ 106719 h 642976"/>
                <a:gd name="connsiteX74" fmla="*/ 2080080 w 2181997"/>
                <a:gd name="connsiteY74" fmla="*/ 98146 h 642976"/>
                <a:gd name="connsiteX75" fmla="*/ 2083890 w 2181997"/>
                <a:gd name="connsiteY75" fmla="*/ 97194 h 642976"/>
                <a:gd name="connsiteX76" fmla="*/ 2087700 w 2181997"/>
                <a:gd name="connsiteY76" fmla="*/ 96241 h 642976"/>
                <a:gd name="connsiteX77" fmla="*/ 2091511 w 2181997"/>
                <a:gd name="connsiteY77" fmla="*/ 95289 h 642976"/>
                <a:gd name="connsiteX78" fmla="*/ 2094368 w 2181997"/>
                <a:gd name="connsiteY78" fmla="*/ 94336 h 642976"/>
                <a:gd name="connsiteX79" fmla="*/ 2057220 w 2181997"/>
                <a:gd name="connsiteY79" fmla="*/ 102909 h 642976"/>
                <a:gd name="connsiteX80" fmla="*/ 2060078 w 2181997"/>
                <a:gd name="connsiteY80" fmla="*/ 109576 h 642976"/>
                <a:gd name="connsiteX81" fmla="*/ 2056268 w 2181997"/>
                <a:gd name="connsiteY81" fmla="*/ 129579 h 642976"/>
                <a:gd name="connsiteX82" fmla="*/ 2050553 w 2181997"/>
                <a:gd name="connsiteY82" fmla="*/ 137199 h 642976"/>
                <a:gd name="connsiteX83" fmla="*/ 2045790 w 2181997"/>
                <a:gd name="connsiteY83" fmla="*/ 138151 h 642976"/>
                <a:gd name="connsiteX84" fmla="*/ 2041028 w 2181997"/>
                <a:gd name="connsiteY84" fmla="*/ 139104 h 642976"/>
                <a:gd name="connsiteX85" fmla="*/ 2036265 w 2181997"/>
                <a:gd name="connsiteY85" fmla="*/ 140056 h 642976"/>
                <a:gd name="connsiteX86" fmla="*/ 2031503 w 2181997"/>
                <a:gd name="connsiteY86" fmla="*/ 141009 h 642976"/>
                <a:gd name="connsiteX87" fmla="*/ 2027693 w 2181997"/>
                <a:gd name="connsiteY87" fmla="*/ 134341 h 642976"/>
                <a:gd name="connsiteX88" fmla="*/ 2031503 w 2181997"/>
                <a:gd name="connsiteY88" fmla="*/ 114339 h 642976"/>
                <a:gd name="connsiteX89" fmla="*/ 2037218 w 2181997"/>
                <a:gd name="connsiteY89" fmla="*/ 106719 h 642976"/>
                <a:gd name="connsiteX90" fmla="*/ 2041980 w 2181997"/>
                <a:gd name="connsiteY90" fmla="*/ 105766 h 642976"/>
                <a:gd name="connsiteX91" fmla="*/ 2046743 w 2181997"/>
                <a:gd name="connsiteY91" fmla="*/ 104814 h 642976"/>
                <a:gd name="connsiteX92" fmla="*/ 2051505 w 2181997"/>
                <a:gd name="connsiteY92" fmla="*/ 103861 h 642976"/>
                <a:gd name="connsiteX93" fmla="*/ 2057220 w 2181997"/>
                <a:gd name="connsiteY93" fmla="*/ 102909 h 642976"/>
                <a:gd name="connsiteX94" fmla="*/ 2014358 w 2181997"/>
                <a:gd name="connsiteY94" fmla="*/ 110529 h 642976"/>
                <a:gd name="connsiteX95" fmla="*/ 2018168 w 2181997"/>
                <a:gd name="connsiteY95" fmla="*/ 117196 h 642976"/>
                <a:gd name="connsiteX96" fmla="*/ 2014358 w 2181997"/>
                <a:gd name="connsiteY96" fmla="*/ 137199 h 642976"/>
                <a:gd name="connsiteX97" fmla="*/ 2007690 w 2181997"/>
                <a:gd name="connsiteY97" fmla="*/ 144819 h 642976"/>
                <a:gd name="connsiteX98" fmla="*/ 2002928 w 2181997"/>
                <a:gd name="connsiteY98" fmla="*/ 145771 h 642976"/>
                <a:gd name="connsiteX99" fmla="*/ 1998165 w 2181997"/>
                <a:gd name="connsiteY99" fmla="*/ 146724 h 642976"/>
                <a:gd name="connsiteX100" fmla="*/ 1993403 w 2181997"/>
                <a:gd name="connsiteY100" fmla="*/ 147676 h 642976"/>
                <a:gd name="connsiteX101" fmla="*/ 1988640 w 2181997"/>
                <a:gd name="connsiteY101" fmla="*/ 148629 h 642976"/>
                <a:gd name="connsiteX102" fmla="*/ 1984830 w 2181997"/>
                <a:gd name="connsiteY102" fmla="*/ 141961 h 642976"/>
                <a:gd name="connsiteX103" fmla="*/ 1988640 w 2181997"/>
                <a:gd name="connsiteY103" fmla="*/ 121959 h 642976"/>
                <a:gd name="connsiteX104" fmla="*/ 1995308 w 2181997"/>
                <a:gd name="connsiteY104" fmla="*/ 114339 h 642976"/>
                <a:gd name="connsiteX105" fmla="*/ 2000070 w 2181997"/>
                <a:gd name="connsiteY105" fmla="*/ 113386 h 642976"/>
                <a:gd name="connsiteX106" fmla="*/ 2004833 w 2181997"/>
                <a:gd name="connsiteY106" fmla="*/ 112434 h 642976"/>
                <a:gd name="connsiteX107" fmla="*/ 2009595 w 2181997"/>
                <a:gd name="connsiteY107" fmla="*/ 111481 h 642976"/>
                <a:gd name="connsiteX108" fmla="*/ 2014358 w 2181997"/>
                <a:gd name="connsiteY108" fmla="*/ 110529 h 642976"/>
                <a:gd name="connsiteX109" fmla="*/ 1965780 w 2181997"/>
                <a:gd name="connsiteY109" fmla="*/ 115291 h 642976"/>
                <a:gd name="connsiteX110" fmla="*/ 1970543 w 2181997"/>
                <a:gd name="connsiteY110" fmla="*/ 121959 h 642976"/>
                <a:gd name="connsiteX111" fmla="*/ 1967685 w 2181997"/>
                <a:gd name="connsiteY111" fmla="*/ 141961 h 642976"/>
                <a:gd name="connsiteX112" fmla="*/ 1961018 w 2181997"/>
                <a:gd name="connsiteY112" fmla="*/ 149581 h 642976"/>
                <a:gd name="connsiteX113" fmla="*/ 1955303 w 2181997"/>
                <a:gd name="connsiteY113" fmla="*/ 149581 h 642976"/>
                <a:gd name="connsiteX114" fmla="*/ 1949588 w 2181997"/>
                <a:gd name="connsiteY114" fmla="*/ 149581 h 642976"/>
                <a:gd name="connsiteX115" fmla="*/ 1943873 w 2181997"/>
                <a:gd name="connsiteY115" fmla="*/ 149581 h 642976"/>
                <a:gd name="connsiteX116" fmla="*/ 1938158 w 2181997"/>
                <a:gd name="connsiteY116" fmla="*/ 149581 h 642976"/>
                <a:gd name="connsiteX117" fmla="*/ 1933395 w 2181997"/>
                <a:gd name="connsiteY117" fmla="*/ 142914 h 642976"/>
                <a:gd name="connsiteX118" fmla="*/ 1936253 w 2181997"/>
                <a:gd name="connsiteY118" fmla="*/ 122911 h 642976"/>
                <a:gd name="connsiteX119" fmla="*/ 1942920 w 2181997"/>
                <a:gd name="connsiteY119" fmla="*/ 115291 h 642976"/>
                <a:gd name="connsiteX120" fmla="*/ 1948635 w 2181997"/>
                <a:gd name="connsiteY120" fmla="*/ 115291 h 642976"/>
                <a:gd name="connsiteX121" fmla="*/ 1954350 w 2181997"/>
                <a:gd name="connsiteY121" fmla="*/ 115291 h 642976"/>
                <a:gd name="connsiteX122" fmla="*/ 1960065 w 2181997"/>
                <a:gd name="connsiteY122" fmla="*/ 115291 h 642976"/>
                <a:gd name="connsiteX123" fmla="*/ 1965780 w 2181997"/>
                <a:gd name="connsiteY123" fmla="*/ 115291 h 642976"/>
                <a:gd name="connsiteX124" fmla="*/ 1911488 w 2181997"/>
                <a:gd name="connsiteY124" fmla="*/ 118149 h 642976"/>
                <a:gd name="connsiteX125" fmla="*/ 1916250 w 2181997"/>
                <a:gd name="connsiteY125" fmla="*/ 124816 h 642976"/>
                <a:gd name="connsiteX126" fmla="*/ 1913393 w 2181997"/>
                <a:gd name="connsiteY126" fmla="*/ 144819 h 642976"/>
                <a:gd name="connsiteX127" fmla="*/ 1905773 w 2181997"/>
                <a:gd name="connsiteY127" fmla="*/ 152439 h 642976"/>
                <a:gd name="connsiteX128" fmla="*/ 1900058 w 2181997"/>
                <a:gd name="connsiteY128" fmla="*/ 152439 h 642976"/>
                <a:gd name="connsiteX129" fmla="*/ 1894343 w 2181997"/>
                <a:gd name="connsiteY129" fmla="*/ 152439 h 642976"/>
                <a:gd name="connsiteX130" fmla="*/ 1888628 w 2181997"/>
                <a:gd name="connsiteY130" fmla="*/ 152439 h 642976"/>
                <a:gd name="connsiteX131" fmla="*/ 1882913 w 2181997"/>
                <a:gd name="connsiteY131" fmla="*/ 152439 h 642976"/>
                <a:gd name="connsiteX132" fmla="*/ 1877198 w 2181997"/>
                <a:gd name="connsiteY132" fmla="*/ 145771 h 642976"/>
                <a:gd name="connsiteX133" fmla="*/ 1880055 w 2181997"/>
                <a:gd name="connsiteY133" fmla="*/ 125769 h 642976"/>
                <a:gd name="connsiteX134" fmla="*/ 1887675 w 2181997"/>
                <a:gd name="connsiteY134" fmla="*/ 118149 h 642976"/>
                <a:gd name="connsiteX135" fmla="*/ 1893390 w 2181997"/>
                <a:gd name="connsiteY135" fmla="*/ 118149 h 642976"/>
                <a:gd name="connsiteX136" fmla="*/ 1899105 w 2181997"/>
                <a:gd name="connsiteY136" fmla="*/ 118149 h 642976"/>
                <a:gd name="connsiteX137" fmla="*/ 1904820 w 2181997"/>
                <a:gd name="connsiteY137" fmla="*/ 118149 h 642976"/>
                <a:gd name="connsiteX138" fmla="*/ 1911488 w 2181997"/>
                <a:gd name="connsiteY138" fmla="*/ 118149 h 642976"/>
                <a:gd name="connsiteX139" fmla="*/ 1853385 w 2181997"/>
                <a:gd name="connsiteY139" fmla="*/ 119101 h 642976"/>
                <a:gd name="connsiteX140" fmla="*/ 1859100 w 2181997"/>
                <a:gd name="connsiteY140" fmla="*/ 125769 h 642976"/>
                <a:gd name="connsiteX141" fmla="*/ 1856243 w 2181997"/>
                <a:gd name="connsiteY141" fmla="*/ 145771 h 642976"/>
                <a:gd name="connsiteX142" fmla="*/ 1848623 w 2181997"/>
                <a:gd name="connsiteY142" fmla="*/ 152439 h 642976"/>
                <a:gd name="connsiteX143" fmla="*/ 1841955 w 2181997"/>
                <a:gd name="connsiteY143" fmla="*/ 152439 h 642976"/>
                <a:gd name="connsiteX144" fmla="*/ 1835288 w 2181997"/>
                <a:gd name="connsiteY144" fmla="*/ 152439 h 642976"/>
                <a:gd name="connsiteX145" fmla="*/ 1828620 w 2181997"/>
                <a:gd name="connsiteY145" fmla="*/ 152439 h 642976"/>
                <a:gd name="connsiteX146" fmla="*/ 1821953 w 2181997"/>
                <a:gd name="connsiteY146" fmla="*/ 152439 h 642976"/>
                <a:gd name="connsiteX147" fmla="*/ 1816238 w 2181997"/>
                <a:gd name="connsiteY147" fmla="*/ 145771 h 642976"/>
                <a:gd name="connsiteX148" fmla="*/ 1818143 w 2181997"/>
                <a:gd name="connsiteY148" fmla="*/ 125769 h 642976"/>
                <a:gd name="connsiteX149" fmla="*/ 1825763 w 2181997"/>
                <a:gd name="connsiteY149" fmla="*/ 119101 h 642976"/>
                <a:gd name="connsiteX150" fmla="*/ 1832430 w 2181997"/>
                <a:gd name="connsiteY150" fmla="*/ 119101 h 642976"/>
                <a:gd name="connsiteX151" fmla="*/ 1839098 w 2181997"/>
                <a:gd name="connsiteY151" fmla="*/ 119101 h 642976"/>
                <a:gd name="connsiteX152" fmla="*/ 1845765 w 2181997"/>
                <a:gd name="connsiteY152" fmla="*/ 119101 h 642976"/>
                <a:gd name="connsiteX153" fmla="*/ 1853385 w 2181997"/>
                <a:gd name="connsiteY153" fmla="*/ 119101 h 642976"/>
                <a:gd name="connsiteX154" fmla="*/ 1791473 w 2181997"/>
                <a:gd name="connsiteY154" fmla="*/ 119101 h 642976"/>
                <a:gd name="connsiteX155" fmla="*/ 1798140 w 2181997"/>
                <a:gd name="connsiteY155" fmla="*/ 126721 h 642976"/>
                <a:gd name="connsiteX156" fmla="*/ 1796235 w 2181997"/>
                <a:gd name="connsiteY156" fmla="*/ 146724 h 642976"/>
                <a:gd name="connsiteX157" fmla="*/ 1788615 w 2181997"/>
                <a:gd name="connsiteY157" fmla="*/ 153391 h 642976"/>
                <a:gd name="connsiteX158" fmla="*/ 1781948 w 2181997"/>
                <a:gd name="connsiteY158" fmla="*/ 153391 h 642976"/>
                <a:gd name="connsiteX159" fmla="*/ 1775280 w 2181997"/>
                <a:gd name="connsiteY159" fmla="*/ 153391 h 642976"/>
                <a:gd name="connsiteX160" fmla="*/ 1768613 w 2181997"/>
                <a:gd name="connsiteY160" fmla="*/ 153391 h 642976"/>
                <a:gd name="connsiteX161" fmla="*/ 1761945 w 2181997"/>
                <a:gd name="connsiteY161" fmla="*/ 153391 h 642976"/>
                <a:gd name="connsiteX162" fmla="*/ 1755278 w 2181997"/>
                <a:gd name="connsiteY162" fmla="*/ 145771 h 642976"/>
                <a:gd name="connsiteX163" fmla="*/ 1757183 w 2181997"/>
                <a:gd name="connsiteY163" fmla="*/ 125769 h 642976"/>
                <a:gd name="connsiteX164" fmla="*/ 1765755 w 2181997"/>
                <a:gd name="connsiteY164" fmla="*/ 119101 h 642976"/>
                <a:gd name="connsiteX165" fmla="*/ 1772423 w 2181997"/>
                <a:gd name="connsiteY165" fmla="*/ 119101 h 642976"/>
                <a:gd name="connsiteX166" fmla="*/ 1779090 w 2181997"/>
                <a:gd name="connsiteY166" fmla="*/ 119101 h 642976"/>
                <a:gd name="connsiteX167" fmla="*/ 1785758 w 2181997"/>
                <a:gd name="connsiteY167" fmla="*/ 119101 h 642976"/>
                <a:gd name="connsiteX168" fmla="*/ 1791473 w 2181997"/>
                <a:gd name="connsiteY168" fmla="*/ 119101 h 642976"/>
                <a:gd name="connsiteX169" fmla="*/ 1725750 w 2181997"/>
                <a:gd name="connsiteY169" fmla="*/ 117196 h 642976"/>
                <a:gd name="connsiteX170" fmla="*/ 1732418 w 2181997"/>
                <a:gd name="connsiteY170" fmla="*/ 124816 h 642976"/>
                <a:gd name="connsiteX171" fmla="*/ 1730513 w 2181997"/>
                <a:gd name="connsiteY171" fmla="*/ 144819 h 642976"/>
                <a:gd name="connsiteX172" fmla="*/ 1721940 w 2181997"/>
                <a:gd name="connsiteY172" fmla="*/ 151486 h 642976"/>
                <a:gd name="connsiteX173" fmla="*/ 1714320 w 2181997"/>
                <a:gd name="connsiteY173" fmla="*/ 151486 h 642976"/>
                <a:gd name="connsiteX174" fmla="*/ 1706700 w 2181997"/>
                <a:gd name="connsiteY174" fmla="*/ 151486 h 642976"/>
                <a:gd name="connsiteX175" fmla="*/ 1699080 w 2181997"/>
                <a:gd name="connsiteY175" fmla="*/ 151486 h 642976"/>
                <a:gd name="connsiteX176" fmla="*/ 1691460 w 2181997"/>
                <a:gd name="connsiteY176" fmla="*/ 151486 h 642976"/>
                <a:gd name="connsiteX177" fmla="*/ 1684793 w 2181997"/>
                <a:gd name="connsiteY177" fmla="*/ 143866 h 642976"/>
                <a:gd name="connsiteX178" fmla="*/ 1686698 w 2181997"/>
                <a:gd name="connsiteY178" fmla="*/ 123864 h 642976"/>
                <a:gd name="connsiteX179" fmla="*/ 1695270 w 2181997"/>
                <a:gd name="connsiteY179" fmla="*/ 117196 h 642976"/>
                <a:gd name="connsiteX180" fmla="*/ 1702890 w 2181997"/>
                <a:gd name="connsiteY180" fmla="*/ 117196 h 642976"/>
                <a:gd name="connsiteX181" fmla="*/ 1710510 w 2181997"/>
                <a:gd name="connsiteY181" fmla="*/ 117196 h 642976"/>
                <a:gd name="connsiteX182" fmla="*/ 1718130 w 2181997"/>
                <a:gd name="connsiteY182" fmla="*/ 117196 h 642976"/>
                <a:gd name="connsiteX183" fmla="*/ 1725750 w 2181997"/>
                <a:gd name="connsiteY183" fmla="*/ 117196 h 642976"/>
                <a:gd name="connsiteX184" fmla="*/ 1657170 w 2181997"/>
                <a:gd name="connsiteY184" fmla="*/ 113386 h 642976"/>
                <a:gd name="connsiteX185" fmla="*/ 1664790 w 2181997"/>
                <a:gd name="connsiteY185" fmla="*/ 121006 h 642976"/>
                <a:gd name="connsiteX186" fmla="*/ 1662885 w 2181997"/>
                <a:gd name="connsiteY186" fmla="*/ 141009 h 642976"/>
                <a:gd name="connsiteX187" fmla="*/ 1654313 w 2181997"/>
                <a:gd name="connsiteY187" fmla="*/ 147676 h 642976"/>
                <a:gd name="connsiteX188" fmla="*/ 1646693 w 2181997"/>
                <a:gd name="connsiteY188" fmla="*/ 147676 h 642976"/>
                <a:gd name="connsiteX189" fmla="*/ 1639073 w 2181997"/>
                <a:gd name="connsiteY189" fmla="*/ 147676 h 642976"/>
                <a:gd name="connsiteX190" fmla="*/ 1631453 w 2181997"/>
                <a:gd name="connsiteY190" fmla="*/ 147676 h 642976"/>
                <a:gd name="connsiteX191" fmla="*/ 1623833 w 2181997"/>
                <a:gd name="connsiteY191" fmla="*/ 147676 h 642976"/>
                <a:gd name="connsiteX192" fmla="*/ 1616213 w 2181997"/>
                <a:gd name="connsiteY192" fmla="*/ 140056 h 642976"/>
                <a:gd name="connsiteX193" fmla="*/ 1617165 w 2181997"/>
                <a:gd name="connsiteY193" fmla="*/ 120054 h 642976"/>
                <a:gd name="connsiteX194" fmla="*/ 1625738 w 2181997"/>
                <a:gd name="connsiteY194" fmla="*/ 113386 h 642976"/>
                <a:gd name="connsiteX195" fmla="*/ 1633358 w 2181997"/>
                <a:gd name="connsiteY195" fmla="*/ 113386 h 642976"/>
                <a:gd name="connsiteX196" fmla="*/ 1640978 w 2181997"/>
                <a:gd name="connsiteY196" fmla="*/ 113386 h 642976"/>
                <a:gd name="connsiteX197" fmla="*/ 1648598 w 2181997"/>
                <a:gd name="connsiteY197" fmla="*/ 113386 h 642976"/>
                <a:gd name="connsiteX198" fmla="*/ 1657170 w 2181997"/>
                <a:gd name="connsiteY198" fmla="*/ 113386 h 642976"/>
                <a:gd name="connsiteX199" fmla="*/ 1586685 w 2181997"/>
                <a:gd name="connsiteY199" fmla="*/ 109576 h 642976"/>
                <a:gd name="connsiteX200" fmla="*/ 1594305 w 2181997"/>
                <a:gd name="connsiteY200" fmla="*/ 117196 h 642976"/>
                <a:gd name="connsiteX201" fmla="*/ 1593353 w 2181997"/>
                <a:gd name="connsiteY201" fmla="*/ 137199 h 642976"/>
                <a:gd name="connsiteX202" fmla="*/ 1584780 w 2181997"/>
                <a:gd name="connsiteY202" fmla="*/ 143866 h 642976"/>
                <a:gd name="connsiteX203" fmla="*/ 1577160 w 2181997"/>
                <a:gd name="connsiteY203" fmla="*/ 142914 h 642976"/>
                <a:gd name="connsiteX204" fmla="*/ 1569540 w 2181997"/>
                <a:gd name="connsiteY204" fmla="*/ 141961 h 642976"/>
                <a:gd name="connsiteX205" fmla="*/ 1561920 w 2181997"/>
                <a:gd name="connsiteY205" fmla="*/ 141009 h 642976"/>
                <a:gd name="connsiteX206" fmla="*/ 1554300 w 2181997"/>
                <a:gd name="connsiteY206" fmla="*/ 140056 h 642976"/>
                <a:gd name="connsiteX207" fmla="*/ 1546680 w 2181997"/>
                <a:gd name="connsiteY207" fmla="*/ 132436 h 642976"/>
                <a:gd name="connsiteX208" fmla="*/ 1547633 w 2181997"/>
                <a:gd name="connsiteY208" fmla="*/ 112434 h 642976"/>
                <a:gd name="connsiteX209" fmla="*/ 1556205 w 2181997"/>
                <a:gd name="connsiteY209" fmla="*/ 105766 h 642976"/>
                <a:gd name="connsiteX210" fmla="*/ 1563825 w 2181997"/>
                <a:gd name="connsiteY210" fmla="*/ 106719 h 642976"/>
                <a:gd name="connsiteX211" fmla="*/ 1571445 w 2181997"/>
                <a:gd name="connsiteY211" fmla="*/ 107671 h 642976"/>
                <a:gd name="connsiteX212" fmla="*/ 1579065 w 2181997"/>
                <a:gd name="connsiteY212" fmla="*/ 108624 h 642976"/>
                <a:gd name="connsiteX213" fmla="*/ 1586685 w 2181997"/>
                <a:gd name="connsiteY213" fmla="*/ 109576 h 642976"/>
                <a:gd name="connsiteX214" fmla="*/ 1513343 w 2181997"/>
                <a:gd name="connsiteY214" fmla="*/ 103861 h 642976"/>
                <a:gd name="connsiteX215" fmla="*/ 1520963 w 2181997"/>
                <a:gd name="connsiteY215" fmla="*/ 111481 h 642976"/>
                <a:gd name="connsiteX216" fmla="*/ 1520010 w 2181997"/>
                <a:gd name="connsiteY216" fmla="*/ 131484 h 642976"/>
                <a:gd name="connsiteX217" fmla="*/ 1511438 w 2181997"/>
                <a:gd name="connsiteY217" fmla="*/ 138151 h 642976"/>
                <a:gd name="connsiteX218" fmla="*/ 1503818 w 2181997"/>
                <a:gd name="connsiteY218" fmla="*/ 137199 h 642976"/>
                <a:gd name="connsiteX219" fmla="*/ 1496198 w 2181997"/>
                <a:gd name="connsiteY219" fmla="*/ 136246 h 642976"/>
                <a:gd name="connsiteX220" fmla="*/ 1488578 w 2181997"/>
                <a:gd name="connsiteY220" fmla="*/ 135294 h 642976"/>
                <a:gd name="connsiteX221" fmla="*/ 1480958 w 2181997"/>
                <a:gd name="connsiteY221" fmla="*/ 134341 h 642976"/>
                <a:gd name="connsiteX222" fmla="*/ 1472385 w 2181997"/>
                <a:gd name="connsiteY222" fmla="*/ 126721 h 642976"/>
                <a:gd name="connsiteX223" fmla="*/ 1472385 w 2181997"/>
                <a:gd name="connsiteY223" fmla="*/ 106719 h 642976"/>
                <a:gd name="connsiteX224" fmla="*/ 1480958 w 2181997"/>
                <a:gd name="connsiteY224" fmla="*/ 100051 h 642976"/>
                <a:gd name="connsiteX225" fmla="*/ 1488578 w 2181997"/>
                <a:gd name="connsiteY225" fmla="*/ 101004 h 642976"/>
                <a:gd name="connsiteX226" fmla="*/ 1496198 w 2181997"/>
                <a:gd name="connsiteY226" fmla="*/ 101956 h 642976"/>
                <a:gd name="connsiteX227" fmla="*/ 1503818 w 2181997"/>
                <a:gd name="connsiteY227" fmla="*/ 102909 h 642976"/>
                <a:gd name="connsiteX228" fmla="*/ 1513343 w 2181997"/>
                <a:gd name="connsiteY228" fmla="*/ 103861 h 642976"/>
                <a:gd name="connsiteX229" fmla="*/ 1439048 w 2181997"/>
                <a:gd name="connsiteY229" fmla="*/ 97194 h 642976"/>
                <a:gd name="connsiteX230" fmla="*/ 1447620 w 2181997"/>
                <a:gd name="connsiteY230" fmla="*/ 104814 h 642976"/>
                <a:gd name="connsiteX231" fmla="*/ 1447620 w 2181997"/>
                <a:gd name="connsiteY231" fmla="*/ 124816 h 642976"/>
                <a:gd name="connsiteX232" fmla="*/ 1439048 w 2181997"/>
                <a:gd name="connsiteY232" fmla="*/ 131484 h 642976"/>
                <a:gd name="connsiteX233" fmla="*/ 1431428 w 2181997"/>
                <a:gd name="connsiteY233" fmla="*/ 130531 h 642976"/>
                <a:gd name="connsiteX234" fmla="*/ 1423808 w 2181997"/>
                <a:gd name="connsiteY234" fmla="*/ 129579 h 642976"/>
                <a:gd name="connsiteX235" fmla="*/ 1416188 w 2181997"/>
                <a:gd name="connsiteY235" fmla="*/ 128626 h 642976"/>
                <a:gd name="connsiteX236" fmla="*/ 1408568 w 2181997"/>
                <a:gd name="connsiteY236" fmla="*/ 127674 h 642976"/>
                <a:gd name="connsiteX237" fmla="*/ 1400948 w 2181997"/>
                <a:gd name="connsiteY237" fmla="*/ 120054 h 642976"/>
                <a:gd name="connsiteX238" fmla="*/ 1400948 w 2181997"/>
                <a:gd name="connsiteY238" fmla="*/ 100051 h 642976"/>
                <a:gd name="connsiteX239" fmla="*/ 1408568 w 2181997"/>
                <a:gd name="connsiteY239" fmla="*/ 93384 h 642976"/>
                <a:gd name="connsiteX240" fmla="*/ 1417140 w 2181997"/>
                <a:gd name="connsiteY240" fmla="*/ 94336 h 642976"/>
                <a:gd name="connsiteX241" fmla="*/ 1425713 w 2181997"/>
                <a:gd name="connsiteY241" fmla="*/ 95289 h 642976"/>
                <a:gd name="connsiteX242" fmla="*/ 1434285 w 2181997"/>
                <a:gd name="connsiteY242" fmla="*/ 96241 h 642976"/>
                <a:gd name="connsiteX243" fmla="*/ 1439048 w 2181997"/>
                <a:gd name="connsiteY243" fmla="*/ 97194 h 642976"/>
                <a:gd name="connsiteX244" fmla="*/ 1374278 w 2181997"/>
                <a:gd name="connsiteY244" fmla="*/ 91479 h 642976"/>
                <a:gd name="connsiteX245" fmla="*/ 1379993 w 2181997"/>
                <a:gd name="connsiteY245" fmla="*/ 99099 h 642976"/>
                <a:gd name="connsiteX246" fmla="*/ 1379993 w 2181997"/>
                <a:gd name="connsiteY246" fmla="*/ 119101 h 642976"/>
                <a:gd name="connsiteX247" fmla="*/ 1374278 w 2181997"/>
                <a:gd name="connsiteY247" fmla="*/ 125769 h 642976"/>
                <a:gd name="connsiteX248" fmla="*/ 1368563 w 2181997"/>
                <a:gd name="connsiteY248" fmla="*/ 124816 h 642976"/>
                <a:gd name="connsiteX249" fmla="*/ 1362848 w 2181997"/>
                <a:gd name="connsiteY249" fmla="*/ 123864 h 642976"/>
                <a:gd name="connsiteX250" fmla="*/ 1357133 w 2181997"/>
                <a:gd name="connsiteY250" fmla="*/ 122911 h 642976"/>
                <a:gd name="connsiteX251" fmla="*/ 1351418 w 2181997"/>
                <a:gd name="connsiteY251" fmla="*/ 121959 h 642976"/>
                <a:gd name="connsiteX252" fmla="*/ 1345703 w 2181997"/>
                <a:gd name="connsiteY252" fmla="*/ 114339 h 642976"/>
                <a:gd name="connsiteX253" fmla="*/ 1345703 w 2181997"/>
                <a:gd name="connsiteY253" fmla="*/ 94336 h 642976"/>
                <a:gd name="connsiteX254" fmla="*/ 1351418 w 2181997"/>
                <a:gd name="connsiteY254" fmla="*/ 87669 h 642976"/>
                <a:gd name="connsiteX255" fmla="*/ 1357133 w 2181997"/>
                <a:gd name="connsiteY255" fmla="*/ 88621 h 642976"/>
                <a:gd name="connsiteX256" fmla="*/ 1362848 w 2181997"/>
                <a:gd name="connsiteY256" fmla="*/ 89574 h 642976"/>
                <a:gd name="connsiteX257" fmla="*/ 1368563 w 2181997"/>
                <a:gd name="connsiteY257" fmla="*/ 90526 h 642976"/>
                <a:gd name="connsiteX258" fmla="*/ 1374278 w 2181997"/>
                <a:gd name="connsiteY258" fmla="*/ 91479 h 642976"/>
                <a:gd name="connsiteX259" fmla="*/ 1320938 w 2181997"/>
                <a:gd name="connsiteY259" fmla="*/ 86716 h 642976"/>
                <a:gd name="connsiteX260" fmla="*/ 1327605 w 2181997"/>
                <a:gd name="connsiteY260" fmla="*/ 94336 h 642976"/>
                <a:gd name="connsiteX261" fmla="*/ 1328558 w 2181997"/>
                <a:gd name="connsiteY261" fmla="*/ 114339 h 642976"/>
                <a:gd name="connsiteX262" fmla="*/ 1322843 w 2181997"/>
                <a:gd name="connsiteY262" fmla="*/ 121006 h 642976"/>
                <a:gd name="connsiteX263" fmla="*/ 1317128 w 2181997"/>
                <a:gd name="connsiteY263" fmla="*/ 120054 h 642976"/>
                <a:gd name="connsiteX264" fmla="*/ 1311413 w 2181997"/>
                <a:gd name="connsiteY264" fmla="*/ 119101 h 642976"/>
                <a:gd name="connsiteX265" fmla="*/ 1305698 w 2181997"/>
                <a:gd name="connsiteY265" fmla="*/ 118149 h 642976"/>
                <a:gd name="connsiteX266" fmla="*/ 1299983 w 2181997"/>
                <a:gd name="connsiteY266" fmla="*/ 117196 h 642976"/>
                <a:gd name="connsiteX267" fmla="*/ 1294268 w 2181997"/>
                <a:gd name="connsiteY267" fmla="*/ 109576 h 642976"/>
                <a:gd name="connsiteX268" fmla="*/ 1293315 w 2181997"/>
                <a:gd name="connsiteY268" fmla="*/ 89574 h 642976"/>
                <a:gd name="connsiteX269" fmla="*/ 1299030 w 2181997"/>
                <a:gd name="connsiteY269" fmla="*/ 82906 h 642976"/>
                <a:gd name="connsiteX270" fmla="*/ 1304745 w 2181997"/>
                <a:gd name="connsiteY270" fmla="*/ 83859 h 642976"/>
                <a:gd name="connsiteX271" fmla="*/ 1310460 w 2181997"/>
                <a:gd name="connsiteY271" fmla="*/ 84811 h 642976"/>
                <a:gd name="connsiteX272" fmla="*/ 1316175 w 2181997"/>
                <a:gd name="connsiteY272" fmla="*/ 85764 h 642976"/>
                <a:gd name="connsiteX273" fmla="*/ 1320938 w 2181997"/>
                <a:gd name="connsiteY273" fmla="*/ 86716 h 642976"/>
                <a:gd name="connsiteX274" fmla="*/ 1267598 w 2181997"/>
                <a:gd name="connsiteY274" fmla="*/ 81001 h 642976"/>
                <a:gd name="connsiteX275" fmla="*/ 1274265 w 2181997"/>
                <a:gd name="connsiteY275" fmla="*/ 88621 h 642976"/>
                <a:gd name="connsiteX276" fmla="*/ 1275218 w 2181997"/>
                <a:gd name="connsiteY276" fmla="*/ 108624 h 642976"/>
                <a:gd name="connsiteX277" fmla="*/ 1269503 w 2181997"/>
                <a:gd name="connsiteY277" fmla="*/ 115291 h 642976"/>
                <a:gd name="connsiteX278" fmla="*/ 1263788 w 2181997"/>
                <a:gd name="connsiteY278" fmla="*/ 114339 h 642976"/>
                <a:gd name="connsiteX279" fmla="*/ 1258073 w 2181997"/>
                <a:gd name="connsiteY279" fmla="*/ 113386 h 642976"/>
                <a:gd name="connsiteX280" fmla="*/ 1252358 w 2181997"/>
                <a:gd name="connsiteY280" fmla="*/ 112434 h 642976"/>
                <a:gd name="connsiteX281" fmla="*/ 1246643 w 2181997"/>
                <a:gd name="connsiteY281" fmla="*/ 111481 h 642976"/>
                <a:gd name="connsiteX282" fmla="*/ 1239975 w 2181997"/>
                <a:gd name="connsiteY282" fmla="*/ 103861 h 642976"/>
                <a:gd name="connsiteX283" fmla="*/ 1239023 w 2181997"/>
                <a:gd name="connsiteY283" fmla="*/ 83859 h 642976"/>
                <a:gd name="connsiteX284" fmla="*/ 1244738 w 2181997"/>
                <a:gd name="connsiteY284" fmla="*/ 77191 h 642976"/>
                <a:gd name="connsiteX285" fmla="*/ 1250453 w 2181997"/>
                <a:gd name="connsiteY285" fmla="*/ 78144 h 642976"/>
                <a:gd name="connsiteX286" fmla="*/ 1256168 w 2181997"/>
                <a:gd name="connsiteY286" fmla="*/ 79096 h 642976"/>
                <a:gd name="connsiteX287" fmla="*/ 1261883 w 2181997"/>
                <a:gd name="connsiteY287" fmla="*/ 80049 h 642976"/>
                <a:gd name="connsiteX288" fmla="*/ 1267598 w 2181997"/>
                <a:gd name="connsiteY288" fmla="*/ 81001 h 642976"/>
                <a:gd name="connsiteX289" fmla="*/ 1214258 w 2181997"/>
                <a:gd name="connsiteY289" fmla="*/ 76239 h 642976"/>
                <a:gd name="connsiteX290" fmla="*/ 1220925 w 2181997"/>
                <a:gd name="connsiteY290" fmla="*/ 83859 h 642976"/>
                <a:gd name="connsiteX291" fmla="*/ 1221878 w 2181997"/>
                <a:gd name="connsiteY291" fmla="*/ 103861 h 642976"/>
                <a:gd name="connsiteX292" fmla="*/ 1216163 w 2181997"/>
                <a:gd name="connsiteY292" fmla="*/ 110529 h 642976"/>
                <a:gd name="connsiteX293" fmla="*/ 1210448 w 2181997"/>
                <a:gd name="connsiteY293" fmla="*/ 109576 h 642976"/>
                <a:gd name="connsiteX294" fmla="*/ 1204733 w 2181997"/>
                <a:gd name="connsiteY294" fmla="*/ 108624 h 642976"/>
                <a:gd name="connsiteX295" fmla="*/ 1199018 w 2181997"/>
                <a:gd name="connsiteY295" fmla="*/ 107671 h 642976"/>
                <a:gd name="connsiteX296" fmla="*/ 1193303 w 2181997"/>
                <a:gd name="connsiteY296" fmla="*/ 106719 h 642976"/>
                <a:gd name="connsiteX297" fmla="*/ 1186635 w 2181997"/>
                <a:gd name="connsiteY297" fmla="*/ 99099 h 642976"/>
                <a:gd name="connsiteX298" fmla="*/ 1185683 w 2181997"/>
                <a:gd name="connsiteY298" fmla="*/ 79096 h 642976"/>
                <a:gd name="connsiteX299" fmla="*/ 1191398 w 2181997"/>
                <a:gd name="connsiteY299" fmla="*/ 72429 h 642976"/>
                <a:gd name="connsiteX300" fmla="*/ 1197113 w 2181997"/>
                <a:gd name="connsiteY300" fmla="*/ 73381 h 642976"/>
                <a:gd name="connsiteX301" fmla="*/ 1202828 w 2181997"/>
                <a:gd name="connsiteY301" fmla="*/ 74334 h 642976"/>
                <a:gd name="connsiteX302" fmla="*/ 1208543 w 2181997"/>
                <a:gd name="connsiteY302" fmla="*/ 75286 h 642976"/>
                <a:gd name="connsiteX303" fmla="*/ 1214258 w 2181997"/>
                <a:gd name="connsiteY303" fmla="*/ 76239 h 642976"/>
                <a:gd name="connsiteX304" fmla="*/ 1160918 w 2181997"/>
                <a:gd name="connsiteY304" fmla="*/ 70524 h 642976"/>
                <a:gd name="connsiteX305" fmla="*/ 1167585 w 2181997"/>
                <a:gd name="connsiteY305" fmla="*/ 78144 h 642976"/>
                <a:gd name="connsiteX306" fmla="*/ 1169490 w 2181997"/>
                <a:gd name="connsiteY306" fmla="*/ 98146 h 642976"/>
                <a:gd name="connsiteX307" fmla="*/ 1163775 w 2181997"/>
                <a:gd name="connsiteY307" fmla="*/ 104814 h 642976"/>
                <a:gd name="connsiteX308" fmla="*/ 1158060 w 2181997"/>
                <a:gd name="connsiteY308" fmla="*/ 103861 h 642976"/>
                <a:gd name="connsiteX309" fmla="*/ 1152345 w 2181997"/>
                <a:gd name="connsiteY309" fmla="*/ 102909 h 642976"/>
                <a:gd name="connsiteX310" fmla="*/ 1146630 w 2181997"/>
                <a:gd name="connsiteY310" fmla="*/ 101956 h 642976"/>
                <a:gd name="connsiteX311" fmla="*/ 1140915 w 2181997"/>
                <a:gd name="connsiteY311" fmla="*/ 101004 h 642976"/>
                <a:gd name="connsiteX312" fmla="*/ 1134248 w 2181997"/>
                <a:gd name="connsiteY312" fmla="*/ 93384 h 642976"/>
                <a:gd name="connsiteX313" fmla="*/ 1132343 w 2181997"/>
                <a:gd name="connsiteY313" fmla="*/ 73381 h 642976"/>
                <a:gd name="connsiteX314" fmla="*/ 1138058 w 2181997"/>
                <a:gd name="connsiteY314" fmla="*/ 66714 h 642976"/>
                <a:gd name="connsiteX315" fmla="*/ 1143773 w 2181997"/>
                <a:gd name="connsiteY315" fmla="*/ 67666 h 642976"/>
                <a:gd name="connsiteX316" fmla="*/ 1149488 w 2181997"/>
                <a:gd name="connsiteY316" fmla="*/ 68619 h 642976"/>
                <a:gd name="connsiteX317" fmla="*/ 1155203 w 2181997"/>
                <a:gd name="connsiteY317" fmla="*/ 69571 h 642976"/>
                <a:gd name="connsiteX318" fmla="*/ 1160918 w 2181997"/>
                <a:gd name="connsiteY318" fmla="*/ 70524 h 642976"/>
                <a:gd name="connsiteX319" fmla="*/ 1108530 w 2181997"/>
                <a:gd name="connsiteY319" fmla="*/ 64809 h 642976"/>
                <a:gd name="connsiteX320" fmla="*/ 1115198 w 2181997"/>
                <a:gd name="connsiteY320" fmla="*/ 72429 h 642976"/>
                <a:gd name="connsiteX321" fmla="*/ 1117103 w 2181997"/>
                <a:gd name="connsiteY321" fmla="*/ 92431 h 642976"/>
                <a:gd name="connsiteX322" fmla="*/ 1111388 w 2181997"/>
                <a:gd name="connsiteY322" fmla="*/ 99099 h 642976"/>
                <a:gd name="connsiteX323" fmla="*/ 1109483 w 2181997"/>
                <a:gd name="connsiteY323" fmla="*/ 99099 h 642976"/>
                <a:gd name="connsiteX324" fmla="*/ 1107578 w 2181997"/>
                <a:gd name="connsiteY324" fmla="*/ 99099 h 642976"/>
                <a:gd name="connsiteX325" fmla="*/ 1105673 w 2181997"/>
                <a:gd name="connsiteY325" fmla="*/ 99099 h 642976"/>
                <a:gd name="connsiteX326" fmla="*/ 1103768 w 2181997"/>
                <a:gd name="connsiteY326" fmla="*/ 99099 h 642976"/>
                <a:gd name="connsiteX327" fmla="*/ 1099958 w 2181997"/>
                <a:gd name="connsiteY327" fmla="*/ 99099 h 642976"/>
                <a:gd name="connsiteX328" fmla="*/ 1096148 w 2181997"/>
                <a:gd name="connsiteY328" fmla="*/ 99099 h 642976"/>
                <a:gd name="connsiteX329" fmla="*/ 1092338 w 2181997"/>
                <a:gd name="connsiteY329" fmla="*/ 99099 h 642976"/>
                <a:gd name="connsiteX330" fmla="*/ 1088528 w 2181997"/>
                <a:gd name="connsiteY330" fmla="*/ 99099 h 642976"/>
                <a:gd name="connsiteX331" fmla="*/ 1081860 w 2181997"/>
                <a:gd name="connsiteY331" fmla="*/ 91479 h 642976"/>
                <a:gd name="connsiteX332" fmla="*/ 1079955 w 2181997"/>
                <a:gd name="connsiteY332" fmla="*/ 71476 h 642976"/>
                <a:gd name="connsiteX333" fmla="*/ 1085670 w 2181997"/>
                <a:gd name="connsiteY333" fmla="*/ 64809 h 642976"/>
                <a:gd name="connsiteX334" fmla="*/ 1089480 w 2181997"/>
                <a:gd name="connsiteY334" fmla="*/ 64809 h 642976"/>
                <a:gd name="connsiteX335" fmla="*/ 1093290 w 2181997"/>
                <a:gd name="connsiteY335" fmla="*/ 64809 h 642976"/>
                <a:gd name="connsiteX336" fmla="*/ 1097100 w 2181997"/>
                <a:gd name="connsiteY336" fmla="*/ 64809 h 642976"/>
                <a:gd name="connsiteX337" fmla="*/ 1100910 w 2181997"/>
                <a:gd name="connsiteY337" fmla="*/ 64809 h 642976"/>
                <a:gd name="connsiteX338" fmla="*/ 1102815 w 2181997"/>
                <a:gd name="connsiteY338" fmla="*/ 64809 h 642976"/>
                <a:gd name="connsiteX339" fmla="*/ 1104720 w 2181997"/>
                <a:gd name="connsiteY339" fmla="*/ 64809 h 642976"/>
                <a:gd name="connsiteX340" fmla="*/ 1106625 w 2181997"/>
                <a:gd name="connsiteY340" fmla="*/ 64809 h 642976"/>
                <a:gd name="connsiteX341" fmla="*/ 1108530 w 2181997"/>
                <a:gd name="connsiteY341" fmla="*/ 64809 h 642976"/>
                <a:gd name="connsiteX342" fmla="*/ 1054238 w 2181997"/>
                <a:gd name="connsiteY342" fmla="*/ 59094 h 642976"/>
                <a:gd name="connsiteX343" fmla="*/ 1060905 w 2181997"/>
                <a:gd name="connsiteY343" fmla="*/ 66714 h 642976"/>
                <a:gd name="connsiteX344" fmla="*/ 1062810 w 2181997"/>
                <a:gd name="connsiteY344" fmla="*/ 86716 h 642976"/>
                <a:gd name="connsiteX345" fmla="*/ 1057095 w 2181997"/>
                <a:gd name="connsiteY345" fmla="*/ 93384 h 642976"/>
                <a:gd name="connsiteX346" fmla="*/ 1051380 w 2181997"/>
                <a:gd name="connsiteY346" fmla="*/ 92431 h 642976"/>
                <a:gd name="connsiteX347" fmla="*/ 1045665 w 2181997"/>
                <a:gd name="connsiteY347" fmla="*/ 91479 h 642976"/>
                <a:gd name="connsiteX348" fmla="*/ 1039950 w 2181997"/>
                <a:gd name="connsiteY348" fmla="*/ 90526 h 642976"/>
                <a:gd name="connsiteX349" fmla="*/ 1034235 w 2181997"/>
                <a:gd name="connsiteY349" fmla="*/ 89574 h 642976"/>
                <a:gd name="connsiteX350" fmla="*/ 1027568 w 2181997"/>
                <a:gd name="connsiteY350" fmla="*/ 81954 h 642976"/>
                <a:gd name="connsiteX351" fmla="*/ 1025663 w 2181997"/>
                <a:gd name="connsiteY351" fmla="*/ 61951 h 642976"/>
                <a:gd name="connsiteX352" fmla="*/ 1030425 w 2181997"/>
                <a:gd name="connsiteY352" fmla="*/ 55284 h 642976"/>
                <a:gd name="connsiteX353" fmla="*/ 1036140 w 2181997"/>
                <a:gd name="connsiteY353" fmla="*/ 56236 h 642976"/>
                <a:gd name="connsiteX354" fmla="*/ 1041855 w 2181997"/>
                <a:gd name="connsiteY354" fmla="*/ 57189 h 642976"/>
                <a:gd name="connsiteX355" fmla="*/ 1047570 w 2181997"/>
                <a:gd name="connsiteY355" fmla="*/ 58141 h 642976"/>
                <a:gd name="connsiteX356" fmla="*/ 1054238 w 2181997"/>
                <a:gd name="connsiteY356" fmla="*/ 59094 h 642976"/>
                <a:gd name="connsiteX357" fmla="*/ 1000898 w 2181997"/>
                <a:gd name="connsiteY357" fmla="*/ 53379 h 642976"/>
                <a:gd name="connsiteX358" fmla="*/ 1007565 w 2181997"/>
                <a:gd name="connsiteY358" fmla="*/ 60999 h 642976"/>
                <a:gd name="connsiteX359" fmla="*/ 1009470 w 2181997"/>
                <a:gd name="connsiteY359" fmla="*/ 81001 h 642976"/>
                <a:gd name="connsiteX360" fmla="*/ 1004708 w 2181997"/>
                <a:gd name="connsiteY360" fmla="*/ 87669 h 642976"/>
                <a:gd name="connsiteX361" fmla="*/ 998993 w 2181997"/>
                <a:gd name="connsiteY361" fmla="*/ 86716 h 642976"/>
                <a:gd name="connsiteX362" fmla="*/ 993278 w 2181997"/>
                <a:gd name="connsiteY362" fmla="*/ 85764 h 642976"/>
                <a:gd name="connsiteX363" fmla="*/ 987563 w 2181997"/>
                <a:gd name="connsiteY363" fmla="*/ 84811 h 642976"/>
                <a:gd name="connsiteX364" fmla="*/ 981848 w 2181997"/>
                <a:gd name="connsiteY364" fmla="*/ 83859 h 642976"/>
                <a:gd name="connsiteX365" fmla="*/ 975180 w 2181997"/>
                <a:gd name="connsiteY365" fmla="*/ 76239 h 642976"/>
                <a:gd name="connsiteX366" fmla="*/ 972323 w 2181997"/>
                <a:gd name="connsiteY366" fmla="*/ 56236 h 642976"/>
                <a:gd name="connsiteX367" fmla="*/ 977085 w 2181997"/>
                <a:gd name="connsiteY367" fmla="*/ 49569 h 642976"/>
                <a:gd name="connsiteX368" fmla="*/ 982800 w 2181997"/>
                <a:gd name="connsiteY368" fmla="*/ 50521 h 642976"/>
                <a:gd name="connsiteX369" fmla="*/ 988515 w 2181997"/>
                <a:gd name="connsiteY369" fmla="*/ 51474 h 642976"/>
                <a:gd name="connsiteX370" fmla="*/ 994230 w 2181997"/>
                <a:gd name="connsiteY370" fmla="*/ 52426 h 642976"/>
                <a:gd name="connsiteX371" fmla="*/ 1000898 w 2181997"/>
                <a:gd name="connsiteY371" fmla="*/ 53379 h 642976"/>
                <a:gd name="connsiteX372" fmla="*/ 947558 w 2181997"/>
                <a:gd name="connsiteY372" fmla="*/ 48616 h 642976"/>
                <a:gd name="connsiteX373" fmla="*/ 954225 w 2181997"/>
                <a:gd name="connsiteY373" fmla="*/ 56236 h 642976"/>
                <a:gd name="connsiteX374" fmla="*/ 957083 w 2181997"/>
                <a:gd name="connsiteY374" fmla="*/ 76239 h 642976"/>
                <a:gd name="connsiteX375" fmla="*/ 952320 w 2181997"/>
                <a:gd name="connsiteY375" fmla="*/ 82906 h 642976"/>
                <a:gd name="connsiteX376" fmla="*/ 946605 w 2181997"/>
                <a:gd name="connsiteY376" fmla="*/ 81954 h 642976"/>
                <a:gd name="connsiteX377" fmla="*/ 940890 w 2181997"/>
                <a:gd name="connsiteY377" fmla="*/ 81001 h 642976"/>
                <a:gd name="connsiteX378" fmla="*/ 935175 w 2181997"/>
                <a:gd name="connsiteY378" fmla="*/ 80049 h 642976"/>
                <a:gd name="connsiteX379" fmla="*/ 929460 w 2181997"/>
                <a:gd name="connsiteY379" fmla="*/ 79096 h 642976"/>
                <a:gd name="connsiteX380" fmla="*/ 922793 w 2181997"/>
                <a:gd name="connsiteY380" fmla="*/ 71476 h 642976"/>
                <a:gd name="connsiteX381" fmla="*/ 919935 w 2181997"/>
                <a:gd name="connsiteY381" fmla="*/ 51474 h 642976"/>
                <a:gd name="connsiteX382" fmla="*/ 924698 w 2181997"/>
                <a:gd name="connsiteY382" fmla="*/ 44806 h 642976"/>
                <a:gd name="connsiteX383" fmla="*/ 930413 w 2181997"/>
                <a:gd name="connsiteY383" fmla="*/ 45759 h 642976"/>
                <a:gd name="connsiteX384" fmla="*/ 936128 w 2181997"/>
                <a:gd name="connsiteY384" fmla="*/ 46711 h 642976"/>
                <a:gd name="connsiteX385" fmla="*/ 941843 w 2181997"/>
                <a:gd name="connsiteY385" fmla="*/ 47664 h 642976"/>
                <a:gd name="connsiteX386" fmla="*/ 947558 w 2181997"/>
                <a:gd name="connsiteY386" fmla="*/ 48616 h 642976"/>
                <a:gd name="connsiteX387" fmla="*/ 896123 w 2181997"/>
                <a:gd name="connsiteY387" fmla="*/ 42901 h 642976"/>
                <a:gd name="connsiteX388" fmla="*/ 902790 w 2181997"/>
                <a:gd name="connsiteY388" fmla="*/ 50521 h 642976"/>
                <a:gd name="connsiteX389" fmla="*/ 905648 w 2181997"/>
                <a:gd name="connsiteY389" fmla="*/ 70524 h 642976"/>
                <a:gd name="connsiteX390" fmla="*/ 900885 w 2181997"/>
                <a:gd name="connsiteY390" fmla="*/ 77191 h 642976"/>
                <a:gd name="connsiteX391" fmla="*/ 895170 w 2181997"/>
                <a:gd name="connsiteY391" fmla="*/ 76239 h 642976"/>
                <a:gd name="connsiteX392" fmla="*/ 889455 w 2181997"/>
                <a:gd name="connsiteY392" fmla="*/ 75286 h 642976"/>
                <a:gd name="connsiteX393" fmla="*/ 883740 w 2181997"/>
                <a:gd name="connsiteY393" fmla="*/ 74334 h 642976"/>
                <a:gd name="connsiteX394" fmla="*/ 878025 w 2181997"/>
                <a:gd name="connsiteY394" fmla="*/ 73381 h 642976"/>
                <a:gd name="connsiteX395" fmla="*/ 871358 w 2181997"/>
                <a:gd name="connsiteY395" fmla="*/ 65761 h 642976"/>
                <a:gd name="connsiteX396" fmla="*/ 868500 w 2181997"/>
                <a:gd name="connsiteY396" fmla="*/ 45759 h 642976"/>
                <a:gd name="connsiteX397" fmla="*/ 873263 w 2181997"/>
                <a:gd name="connsiteY397" fmla="*/ 39091 h 642976"/>
                <a:gd name="connsiteX398" fmla="*/ 878978 w 2181997"/>
                <a:gd name="connsiteY398" fmla="*/ 40044 h 642976"/>
                <a:gd name="connsiteX399" fmla="*/ 884693 w 2181997"/>
                <a:gd name="connsiteY399" fmla="*/ 40996 h 642976"/>
                <a:gd name="connsiteX400" fmla="*/ 890408 w 2181997"/>
                <a:gd name="connsiteY400" fmla="*/ 41949 h 642976"/>
                <a:gd name="connsiteX401" fmla="*/ 896123 w 2181997"/>
                <a:gd name="connsiteY401" fmla="*/ 42901 h 642976"/>
                <a:gd name="connsiteX402" fmla="*/ 845640 w 2181997"/>
                <a:gd name="connsiteY402" fmla="*/ 38139 h 642976"/>
                <a:gd name="connsiteX403" fmla="*/ 852308 w 2181997"/>
                <a:gd name="connsiteY403" fmla="*/ 45759 h 642976"/>
                <a:gd name="connsiteX404" fmla="*/ 855165 w 2181997"/>
                <a:gd name="connsiteY404" fmla="*/ 65761 h 642976"/>
                <a:gd name="connsiteX405" fmla="*/ 850403 w 2181997"/>
                <a:gd name="connsiteY405" fmla="*/ 72429 h 642976"/>
                <a:gd name="connsiteX406" fmla="*/ 844688 w 2181997"/>
                <a:gd name="connsiteY406" fmla="*/ 71476 h 642976"/>
                <a:gd name="connsiteX407" fmla="*/ 838973 w 2181997"/>
                <a:gd name="connsiteY407" fmla="*/ 70524 h 642976"/>
                <a:gd name="connsiteX408" fmla="*/ 833258 w 2181997"/>
                <a:gd name="connsiteY408" fmla="*/ 69571 h 642976"/>
                <a:gd name="connsiteX409" fmla="*/ 827543 w 2181997"/>
                <a:gd name="connsiteY409" fmla="*/ 68619 h 642976"/>
                <a:gd name="connsiteX410" fmla="*/ 820875 w 2181997"/>
                <a:gd name="connsiteY410" fmla="*/ 60999 h 642976"/>
                <a:gd name="connsiteX411" fmla="*/ 817065 w 2181997"/>
                <a:gd name="connsiteY411" fmla="*/ 40996 h 642976"/>
                <a:gd name="connsiteX412" fmla="*/ 821828 w 2181997"/>
                <a:gd name="connsiteY412" fmla="*/ 34329 h 642976"/>
                <a:gd name="connsiteX413" fmla="*/ 827543 w 2181997"/>
                <a:gd name="connsiteY413" fmla="*/ 35281 h 642976"/>
                <a:gd name="connsiteX414" fmla="*/ 833258 w 2181997"/>
                <a:gd name="connsiteY414" fmla="*/ 36234 h 642976"/>
                <a:gd name="connsiteX415" fmla="*/ 838973 w 2181997"/>
                <a:gd name="connsiteY415" fmla="*/ 37186 h 642976"/>
                <a:gd name="connsiteX416" fmla="*/ 845640 w 2181997"/>
                <a:gd name="connsiteY416" fmla="*/ 38139 h 642976"/>
                <a:gd name="connsiteX417" fmla="*/ 792300 w 2181997"/>
                <a:gd name="connsiteY417" fmla="*/ 33376 h 642976"/>
                <a:gd name="connsiteX418" fmla="*/ 799920 w 2181997"/>
                <a:gd name="connsiteY418" fmla="*/ 40996 h 642976"/>
                <a:gd name="connsiteX419" fmla="*/ 803730 w 2181997"/>
                <a:gd name="connsiteY419" fmla="*/ 60999 h 642976"/>
                <a:gd name="connsiteX420" fmla="*/ 798968 w 2181997"/>
                <a:gd name="connsiteY420" fmla="*/ 67666 h 642976"/>
                <a:gd name="connsiteX421" fmla="*/ 793253 w 2181997"/>
                <a:gd name="connsiteY421" fmla="*/ 66714 h 642976"/>
                <a:gd name="connsiteX422" fmla="*/ 787538 w 2181997"/>
                <a:gd name="connsiteY422" fmla="*/ 65761 h 642976"/>
                <a:gd name="connsiteX423" fmla="*/ 781823 w 2181997"/>
                <a:gd name="connsiteY423" fmla="*/ 64809 h 642976"/>
                <a:gd name="connsiteX424" fmla="*/ 776108 w 2181997"/>
                <a:gd name="connsiteY424" fmla="*/ 63856 h 642976"/>
                <a:gd name="connsiteX425" fmla="*/ 768488 w 2181997"/>
                <a:gd name="connsiteY425" fmla="*/ 56236 h 642976"/>
                <a:gd name="connsiteX426" fmla="*/ 764678 w 2181997"/>
                <a:gd name="connsiteY426" fmla="*/ 36234 h 642976"/>
                <a:gd name="connsiteX427" fmla="*/ 769440 w 2181997"/>
                <a:gd name="connsiteY427" fmla="*/ 29566 h 642976"/>
                <a:gd name="connsiteX428" fmla="*/ 775155 w 2181997"/>
                <a:gd name="connsiteY428" fmla="*/ 30519 h 642976"/>
                <a:gd name="connsiteX429" fmla="*/ 780870 w 2181997"/>
                <a:gd name="connsiteY429" fmla="*/ 31471 h 642976"/>
                <a:gd name="connsiteX430" fmla="*/ 786585 w 2181997"/>
                <a:gd name="connsiteY430" fmla="*/ 32424 h 642976"/>
                <a:gd name="connsiteX431" fmla="*/ 792300 w 2181997"/>
                <a:gd name="connsiteY431" fmla="*/ 33376 h 642976"/>
                <a:gd name="connsiteX432" fmla="*/ 737055 w 2181997"/>
                <a:gd name="connsiteY432" fmla="*/ 28614 h 642976"/>
                <a:gd name="connsiteX433" fmla="*/ 744675 w 2181997"/>
                <a:gd name="connsiteY433" fmla="*/ 36234 h 642976"/>
                <a:gd name="connsiteX434" fmla="*/ 748485 w 2181997"/>
                <a:gd name="connsiteY434" fmla="*/ 56236 h 642976"/>
                <a:gd name="connsiteX435" fmla="*/ 743723 w 2181997"/>
                <a:gd name="connsiteY435" fmla="*/ 62904 h 642976"/>
                <a:gd name="connsiteX436" fmla="*/ 738008 w 2181997"/>
                <a:gd name="connsiteY436" fmla="*/ 61951 h 642976"/>
                <a:gd name="connsiteX437" fmla="*/ 732293 w 2181997"/>
                <a:gd name="connsiteY437" fmla="*/ 60999 h 642976"/>
                <a:gd name="connsiteX438" fmla="*/ 726578 w 2181997"/>
                <a:gd name="connsiteY438" fmla="*/ 60999 h 642976"/>
                <a:gd name="connsiteX439" fmla="*/ 720863 w 2181997"/>
                <a:gd name="connsiteY439" fmla="*/ 60999 h 642976"/>
                <a:gd name="connsiteX440" fmla="*/ 713243 w 2181997"/>
                <a:gd name="connsiteY440" fmla="*/ 53379 h 642976"/>
                <a:gd name="connsiteX441" fmla="*/ 709433 w 2181997"/>
                <a:gd name="connsiteY441" fmla="*/ 33376 h 642976"/>
                <a:gd name="connsiteX442" fmla="*/ 714195 w 2181997"/>
                <a:gd name="connsiteY442" fmla="*/ 26709 h 642976"/>
                <a:gd name="connsiteX443" fmla="*/ 719910 w 2181997"/>
                <a:gd name="connsiteY443" fmla="*/ 26709 h 642976"/>
                <a:gd name="connsiteX444" fmla="*/ 725625 w 2181997"/>
                <a:gd name="connsiteY444" fmla="*/ 27661 h 642976"/>
                <a:gd name="connsiteX445" fmla="*/ 731340 w 2181997"/>
                <a:gd name="connsiteY445" fmla="*/ 27661 h 642976"/>
                <a:gd name="connsiteX446" fmla="*/ 737055 w 2181997"/>
                <a:gd name="connsiteY446" fmla="*/ 28614 h 642976"/>
                <a:gd name="connsiteX447" fmla="*/ 683715 w 2181997"/>
                <a:gd name="connsiteY447" fmla="*/ 24804 h 642976"/>
                <a:gd name="connsiteX448" fmla="*/ 691335 w 2181997"/>
                <a:gd name="connsiteY448" fmla="*/ 32424 h 642976"/>
                <a:gd name="connsiteX449" fmla="*/ 695145 w 2181997"/>
                <a:gd name="connsiteY449" fmla="*/ 52426 h 642976"/>
                <a:gd name="connsiteX450" fmla="*/ 690383 w 2181997"/>
                <a:gd name="connsiteY450" fmla="*/ 59094 h 642976"/>
                <a:gd name="connsiteX451" fmla="*/ 684668 w 2181997"/>
                <a:gd name="connsiteY451" fmla="*/ 59094 h 642976"/>
                <a:gd name="connsiteX452" fmla="*/ 678953 w 2181997"/>
                <a:gd name="connsiteY452" fmla="*/ 59094 h 642976"/>
                <a:gd name="connsiteX453" fmla="*/ 673238 w 2181997"/>
                <a:gd name="connsiteY453" fmla="*/ 59094 h 642976"/>
                <a:gd name="connsiteX454" fmla="*/ 667523 w 2181997"/>
                <a:gd name="connsiteY454" fmla="*/ 59094 h 642976"/>
                <a:gd name="connsiteX455" fmla="*/ 659903 w 2181997"/>
                <a:gd name="connsiteY455" fmla="*/ 51474 h 642976"/>
                <a:gd name="connsiteX456" fmla="*/ 655140 w 2181997"/>
                <a:gd name="connsiteY456" fmla="*/ 31471 h 642976"/>
                <a:gd name="connsiteX457" fmla="*/ 659903 w 2181997"/>
                <a:gd name="connsiteY457" fmla="*/ 24804 h 642976"/>
                <a:gd name="connsiteX458" fmla="*/ 665618 w 2181997"/>
                <a:gd name="connsiteY458" fmla="*/ 24804 h 642976"/>
                <a:gd name="connsiteX459" fmla="*/ 671333 w 2181997"/>
                <a:gd name="connsiteY459" fmla="*/ 24804 h 642976"/>
                <a:gd name="connsiteX460" fmla="*/ 677048 w 2181997"/>
                <a:gd name="connsiteY460" fmla="*/ 24804 h 642976"/>
                <a:gd name="connsiteX461" fmla="*/ 683715 w 2181997"/>
                <a:gd name="connsiteY461" fmla="*/ 24804 h 642976"/>
                <a:gd name="connsiteX462" fmla="*/ 631328 w 2181997"/>
                <a:gd name="connsiteY462" fmla="*/ 20994 h 642976"/>
                <a:gd name="connsiteX463" fmla="*/ 638948 w 2181997"/>
                <a:gd name="connsiteY463" fmla="*/ 28614 h 642976"/>
                <a:gd name="connsiteX464" fmla="*/ 643710 w 2181997"/>
                <a:gd name="connsiteY464" fmla="*/ 48616 h 642976"/>
                <a:gd name="connsiteX465" fmla="*/ 639900 w 2181997"/>
                <a:gd name="connsiteY465" fmla="*/ 55284 h 642976"/>
                <a:gd name="connsiteX466" fmla="*/ 634185 w 2181997"/>
                <a:gd name="connsiteY466" fmla="*/ 55284 h 642976"/>
                <a:gd name="connsiteX467" fmla="*/ 628470 w 2181997"/>
                <a:gd name="connsiteY467" fmla="*/ 55284 h 642976"/>
                <a:gd name="connsiteX468" fmla="*/ 622755 w 2181997"/>
                <a:gd name="connsiteY468" fmla="*/ 55284 h 642976"/>
                <a:gd name="connsiteX469" fmla="*/ 617040 w 2181997"/>
                <a:gd name="connsiteY469" fmla="*/ 55284 h 642976"/>
                <a:gd name="connsiteX470" fmla="*/ 609420 w 2181997"/>
                <a:gd name="connsiteY470" fmla="*/ 47664 h 642976"/>
                <a:gd name="connsiteX471" fmla="*/ 604658 w 2181997"/>
                <a:gd name="connsiteY471" fmla="*/ 27661 h 642976"/>
                <a:gd name="connsiteX472" fmla="*/ 608468 w 2181997"/>
                <a:gd name="connsiteY472" fmla="*/ 20994 h 642976"/>
                <a:gd name="connsiteX473" fmla="*/ 614183 w 2181997"/>
                <a:gd name="connsiteY473" fmla="*/ 20994 h 642976"/>
                <a:gd name="connsiteX474" fmla="*/ 619898 w 2181997"/>
                <a:gd name="connsiteY474" fmla="*/ 20994 h 642976"/>
                <a:gd name="connsiteX475" fmla="*/ 625613 w 2181997"/>
                <a:gd name="connsiteY475" fmla="*/ 20994 h 642976"/>
                <a:gd name="connsiteX476" fmla="*/ 631328 w 2181997"/>
                <a:gd name="connsiteY476" fmla="*/ 20994 h 642976"/>
                <a:gd name="connsiteX477" fmla="*/ 579893 w 2181997"/>
                <a:gd name="connsiteY477" fmla="*/ 18136 h 642976"/>
                <a:gd name="connsiteX478" fmla="*/ 587513 w 2181997"/>
                <a:gd name="connsiteY478" fmla="*/ 25756 h 642976"/>
                <a:gd name="connsiteX479" fmla="*/ 592275 w 2181997"/>
                <a:gd name="connsiteY479" fmla="*/ 45759 h 642976"/>
                <a:gd name="connsiteX480" fmla="*/ 588465 w 2181997"/>
                <a:gd name="connsiteY480" fmla="*/ 52426 h 642976"/>
                <a:gd name="connsiteX481" fmla="*/ 582750 w 2181997"/>
                <a:gd name="connsiteY481" fmla="*/ 52426 h 642976"/>
                <a:gd name="connsiteX482" fmla="*/ 577035 w 2181997"/>
                <a:gd name="connsiteY482" fmla="*/ 52426 h 642976"/>
                <a:gd name="connsiteX483" fmla="*/ 571320 w 2181997"/>
                <a:gd name="connsiteY483" fmla="*/ 52426 h 642976"/>
                <a:gd name="connsiteX484" fmla="*/ 565605 w 2181997"/>
                <a:gd name="connsiteY484" fmla="*/ 52426 h 642976"/>
                <a:gd name="connsiteX485" fmla="*/ 557985 w 2181997"/>
                <a:gd name="connsiteY485" fmla="*/ 44806 h 642976"/>
                <a:gd name="connsiteX486" fmla="*/ 553223 w 2181997"/>
                <a:gd name="connsiteY486" fmla="*/ 24804 h 642976"/>
                <a:gd name="connsiteX487" fmla="*/ 557033 w 2181997"/>
                <a:gd name="connsiteY487" fmla="*/ 18136 h 642976"/>
                <a:gd name="connsiteX488" fmla="*/ 562748 w 2181997"/>
                <a:gd name="connsiteY488" fmla="*/ 18136 h 642976"/>
                <a:gd name="connsiteX489" fmla="*/ 568463 w 2181997"/>
                <a:gd name="connsiteY489" fmla="*/ 18136 h 642976"/>
                <a:gd name="connsiteX490" fmla="*/ 574178 w 2181997"/>
                <a:gd name="connsiteY490" fmla="*/ 18136 h 642976"/>
                <a:gd name="connsiteX491" fmla="*/ 579893 w 2181997"/>
                <a:gd name="connsiteY491" fmla="*/ 18136 h 642976"/>
                <a:gd name="connsiteX492" fmla="*/ 530363 w 2181997"/>
                <a:gd name="connsiteY492" fmla="*/ 15279 h 642976"/>
                <a:gd name="connsiteX493" fmla="*/ 537983 w 2181997"/>
                <a:gd name="connsiteY493" fmla="*/ 22899 h 642976"/>
                <a:gd name="connsiteX494" fmla="*/ 542745 w 2181997"/>
                <a:gd name="connsiteY494" fmla="*/ 42901 h 642976"/>
                <a:gd name="connsiteX495" fmla="*/ 538935 w 2181997"/>
                <a:gd name="connsiteY495" fmla="*/ 49569 h 642976"/>
                <a:gd name="connsiteX496" fmla="*/ 534173 w 2181997"/>
                <a:gd name="connsiteY496" fmla="*/ 49569 h 642976"/>
                <a:gd name="connsiteX497" fmla="*/ 529410 w 2181997"/>
                <a:gd name="connsiteY497" fmla="*/ 49569 h 642976"/>
                <a:gd name="connsiteX498" fmla="*/ 524648 w 2181997"/>
                <a:gd name="connsiteY498" fmla="*/ 49569 h 642976"/>
                <a:gd name="connsiteX499" fmla="*/ 519885 w 2181997"/>
                <a:gd name="connsiteY499" fmla="*/ 49569 h 642976"/>
                <a:gd name="connsiteX500" fmla="*/ 519885 w 2181997"/>
                <a:gd name="connsiteY500" fmla="*/ 49569 h 642976"/>
                <a:gd name="connsiteX501" fmla="*/ 519885 w 2181997"/>
                <a:gd name="connsiteY501" fmla="*/ 49569 h 642976"/>
                <a:gd name="connsiteX502" fmla="*/ 519885 w 2181997"/>
                <a:gd name="connsiteY502" fmla="*/ 49569 h 642976"/>
                <a:gd name="connsiteX503" fmla="*/ 519885 w 2181997"/>
                <a:gd name="connsiteY503" fmla="*/ 49569 h 642976"/>
                <a:gd name="connsiteX504" fmla="*/ 510360 w 2181997"/>
                <a:gd name="connsiteY504" fmla="*/ 41949 h 642976"/>
                <a:gd name="connsiteX505" fmla="*/ 505598 w 2181997"/>
                <a:gd name="connsiteY505" fmla="*/ 21946 h 642976"/>
                <a:gd name="connsiteX506" fmla="*/ 511313 w 2181997"/>
                <a:gd name="connsiteY506" fmla="*/ 15279 h 642976"/>
                <a:gd name="connsiteX507" fmla="*/ 511313 w 2181997"/>
                <a:gd name="connsiteY507" fmla="*/ 15279 h 642976"/>
                <a:gd name="connsiteX508" fmla="*/ 511313 w 2181997"/>
                <a:gd name="connsiteY508" fmla="*/ 15279 h 642976"/>
                <a:gd name="connsiteX509" fmla="*/ 511313 w 2181997"/>
                <a:gd name="connsiteY509" fmla="*/ 15279 h 642976"/>
                <a:gd name="connsiteX510" fmla="*/ 511313 w 2181997"/>
                <a:gd name="connsiteY510" fmla="*/ 15279 h 642976"/>
                <a:gd name="connsiteX511" fmla="*/ 516075 w 2181997"/>
                <a:gd name="connsiteY511" fmla="*/ 15279 h 642976"/>
                <a:gd name="connsiteX512" fmla="*/ 520838 w 2181997"/>
                <a:gd name="connsiteY512" fmla="*/ 15279 h 642976"/>
                <a:gd name="connsiteX513" fmla="*/ 525600 w 2181997"/>
                <a:gd name="connsiteY513" fmla="*/ 15279 h 642976"/>
                <a:gd name="connsiteX514" fmla="*/ 530363 w 2181997"/>
                <a:gd name="connsiteY514" fmla="*/ 15279 h 642976"/>
                <a:gd name="connsiteX515" fmla="*/ 470355 w 2181997"/>
                <a:gd name="connsiteY515" fmla="*/ 14326 h 642976"/>
                <a:gd name="connsiteX516" fmla="*/ 479880 w 2181997"/>
                <a:gd name="connsiteY516" fmla="*/ 21946 h 642976"/>
                <a:gd name="connsiteX517" fmla="*/ 485595 w 2181997"/>
                <a:gd name="connsiteY517" fmla="*/ 41949 h 642976"/>
                <a:gd name="connsiteX518" fmla="*/ 479880 w 2181997"/>
                <a:gd name="connsiteY518" fmla="*/ 48616 h 642976"/>
                <a:gd name="connsiteX519" fmla="*/ 472260 w 2181997"/>
                <a:gd name="connsiteY519" fmla="*/ 48616 h 642976"/>
                <a:gd name="connsiteX520" fmla="*/ 464640 w 2181997"/>
                <a:gd name="connsiteY520" fmla="*/ 48616 h 642976"/>
                <a:gd name="connsiteX521" fmla="*/ 457973 w 2181997"/>
                <a:gd name="connsiteY521" fmla="*/ 48616 h 642976"/>
                <a:gd name="connsiteX522" fmla="*/ 451305 w 2181997"/>
                <a:gd name="connsiteY522" fmla="*/ 48616 h 642976"/>
                <a:gd name="connsiteX523" fmla="*/ 441780 w 2181997"/>
                <a:gd name="connsiteY523" fmla="*/ 41949 h 642976"/>
                <a:gd name="connsiteX524" fmla="*/ 436065 w 2181997"/>
                <a:gd name="connsiteY524" fmla="*/ 21946 h 642976"/>
                <a:gd name="connsiteX525" fmla="*/ 441780 w 2181997"/>
                <a:gd name="connsiteY525" fmla="*/ 14326 h 642976"/>
                <a:gd name="connsiteX526" fmla="*/ 449400 w 2181997"/>
                <a:gd name="connsiteY526" fmla="*/ 14326 h 642976"/>
                <a:gd name="connsiteX527" fmla="*/ 457020 w 2181997"/>
                <a:gd name="connsiteY527" fmla="*/ 14326 h 642976"/>
                <a:gd name="connsiteX528" fmla="*/ 464640 w 2181997"/>
                <a:gd name="connsiteY528" fmla="*/ 14326 h 642976"/>
                <a:gd name="connsiteX529" fmla="*/ 470355 w 2181997"/>
                <a:gd name="connsiteY529" fmla="*/ 14326 h 642976"/>
                <a:gd name="connsiteX530" fmla="*/ 403680 w 2181997"/>
                <a:gd name="connsiteY530" fmla="*/ 15279 h 642976"/>
                <a:gd name="connsiteX531" fmla="*/ 413205 w 2181997"/>
                <a:gd name="connsiteY531" fmla="*/ 21946 h 642976"/>
                <a:gd name="connsiteX532" fmla="*/ 418920 w 2181997"/>
                <a:gd name="connsiteY532" fmla="*/ 41949 h 642976"/>
                <a:gd name="connsiteX533" fmla="*/ 414158 w 2181997"/>
                <a:gd name="connsiteY533" fmla="*/ 49569 h 642976"/>
                <a:gd name="connsiteX534" fmla="*/ 407490 w 2181997"/>
                <a:gd name="connsiteY534" fmla="*/ 49569 h 642976"/>
                <a:gd name="connsiteX535" fmla="*/ 400823 w 2181997"/>
                <a:gd name="connsiteY535" fmla="*/ 49569 h 642976"/>
                <a:gd name="connsiteX536" fmla="*/ 394155 w 2181997"/>
                <a:gd name="connsiteY536" fmla="*/ 50521 h 642976"/>
                <a:gd name="connsiteX537" fmla="*/ 387488 w 2181997"/>
                <a:gd name="connsiteY537" fmla="*/ 51474 h 642976"/>
                <a:gd name="connsiteX538" fmla="*/ 377963 w 2181997"/>
                <a:gd name="connsiteY538" fmla="*/ 44806 h 642976"/>
                <a:gd name="connsiteX539" fmla="*/ 372248 w 2181997"/>
                <a:gd name="connsiteY539" fmla="*/ 24804 h 642976"/>
                <a:gd name="connsiteX540" fmla="*/ 377010 w 2181997"/>
                <a:gd name="connsiteY540" fmla="*/ 17184 h 642976"/>
                <a:gd name="connsiteX541" fmla="*/ 383678 w 2181997"/>
                <a:gd name="connsiteY541" fmla="*/ 16231 h 642976"/>
                <a:gd name="connsiteX542" fmla="*/ 390345 w 2181997"/>
                <a:gd name="connsiteY542" fmla="*/ 15279 h 642976"/>
                <a:gd name="connsiteX543" fmla="*/ 397013 w 2181997"/>
                <a:gd name="connsiteY543" fmla="*/ 15279 h 642976"/>
                <a:gd name="connsiteX544" fmla="*/ 403680 w 2181997"/>
                <a:gd name="connsiteY544" fmla="*/ 15279 h 642976"/>
                <a:gd name="connsiteX545" fmla="*/ 341768 w 2181997"/>
                <a:gd name="connsiteY545" fmla="*/ 20994 h 642976"/>
                <a:gd name="connsiteX546" fmla="*/ 350340 w 2181997"/>
                <a:gd name="connsiteY546" fmla="*/ 27661 h 642976"/>
                <a:gd name="connsiteX547" fmla="*/ 356055 w 2181997"/>
                <a:gd name="connsiteY547" fmla="*/ 47664 h 642976"/>
                <a:gd name="connsiteX548" fmla="*/ 351293 w 2181997"/>
                <a:gd name="connsiteY548" fmla="*/ 55284 h 642976"/>
                <a:gd name="connsiteX549" fmla="*/ 344625 w 2181997"/>
                <a:gd name="connsiteY549" fmla="*/ 56236 h 642976"/>
                <a:gd name="connsiteX550" fmla="*/ 337958 w 2181997"/>
                <a:gd name="connsiteY550" fmla="*/ 57189 h 642976"/>
                <a:gd name="connsiteX551" fmla="*/ 331290 w 2181997"/>
                <a:gd name="connsiteY551" fmla="*/ 58141 h 642976"/>
                <a:gd name="connsiteX552" fmla="*/ 324623 w 2181997"/>
                <a:gd name="connsiteY552" fmla="*/ 59094 h 642976"/>
                <a:gd name="connsiteX553" fmla="*/ 316050 w 2181997"/>
                <a:gd name="connsiteY553" fmla="*/ 53379 h 642976"/>
                <a:gd name="connsiteX554" fmla="*/ 309383 w 2181997"/>
                <a:gd name="connsiteY554" fmla="*/ 33376 h 642976"/>
                <a:gd name="connsiteX555" fmla="*/ 313193 w 2181997"/>
                <a:gd name="connsiteY555" fmla="*/ 24804 h 642976"/>
                <a:gd name="connsiteX556" fmla="*/ 319860 w 2181997"/>
                <a:gd name="connsiteY556" fmla="*/ 23851 h 642976"/>
                <a:gd name="connsiteX557" fmla="*/ 326528 w 2181997"/>
                <a:gd name="connsiteY557" fmla="*/ 22899 h 642976"/>
                <a:gd name="connsiteX558" fmla="*/ 333195 w 2181997"/>
                <a:gd name="connsiteY558" fmla="*/ 21946 h 642976"/>
                <a:gd name="connsiteX559" fmla="*/ 341768 w 2181997"/>
                <a:gd name="connsiteY559" fmla="*/ 20994 h 642976"/>
                <a:gd name="connsiteX560" fmla="*/ 283665 w 2181997"/>
                <a:gd name="connsiteY560" fmla="*/ 29566 h 642976"/>
                <a:gd name="connsiteX561" fmla="*/ 292238 w 2181997"/>
                <a:gd name="connsiteY561" fmla="*/ 35281 h 642976"/>
                <a:gd name="connsiteX562" fmla="*/ 298905 w 2181997"/>
                <a:gd name="connsiteY562" fmla="*/ 55284 h 642976"/>
                <a:gd name="connsiteX563" fmla="*/ 295095 w 2181997"/>
                <a:gd name="connsiteY563" fmla="*/ 63856 h 642976"/>
                <a:gd name="connsiteX564" fmla="*/ 289380 w 2181997"/>
                <a:gd name="connsiteY564" fmla="*/ 64809 h 642976"/>
                <a:gd name="connsiteX565" fmla="*/ 283665 w 2181997"/>
                <a:gd name="connsiteY565" fmla="*/ 65761 h 642976"/>
                <a:gd name="connsiteX566" fmla="*/ 277950 w 2181997"/>
                <a:gd name="connsiteY566" fmla="*/ 66714 h 642976"/>
                <a:gd name="connsiteX567" fmla="*/ 272235 w 2181997"/>
                <a:gd name="connsiteY567" fmla="*/ 67666 h 642976"/>
                <a:gd name="connsiteX568" fmla="*/ 263663 w 2181997"/>
                <a:gd name="connsiteY568" fmla="*/ 61951 h 642976"/>
                <a:gd name="connsiteX569" fmla="*/ 256995 w 2181997"/>
                <a:gd name="connsiteY569" fmla="*/ 41949 h 642976"/>
                <a:gd name="connsiteX570" fmla="*/ 260805 w 2181997"/>
                <a:gd name="connsiteY570" fmla="*/ 33376 h 642976"/>
                <a:gd name="connsiteX571" fmla="*/ 266520 w 2181997"/>
                <a:gd name="connsiteY571" fmla="*/ 32424 h 642976"/>
                <a:gd name="connsiteX572" fmla="*/ 272235 w 2181997"/>
                <a:gd name="connsiteY572" fmla="*/ 31471 h 642976"/>
                <a:gd name="connsiteX573" fmla="*/ 277950 w 2181997"/>
                <a:gd name="connsiteY573" fmla="*/ 30519 h 642976"/>
                <a:gd name="connsiteX574" fmla="*/ 283665 w 2181997"/>
                <a:gd name="connsiteY574" fmla="*/ 29566 h 642976"/>
                <a:gd name="connsiteX575" fmla="*/ 229373 w 2181997"/>
                <a:gd name="connsiteY575" fmla="*/ 41949 h 642976"/>
                <a:gd name="connsiteX576" fmla="*/ 237945 w 2181997"/>
                <a:gd name="connsiteY576" fmla="*/ 47664 h 642976"/>
                <a:gd name="connsiteX577" fmla="*/ 244613 w 2181997"/>
                <a:gd name="connsiteY577" fmla="*/ 67666 h 642976"/>
                <a:gd name="connsiteX578" fmla="*/ 240803 w 2181997"/>
                <a:gd name="connsiteY578" fmla="*/ 76239 h 642976"/>
                <a:gd name="connsiteX579" fmla="*/ 235088 w 2181997"/>
                <a:gd name="connsiteY579" fmla="*/ 78144 h 642976"/>
                <a:gd name="connsiteX580" fmla="*/ 229373 w 2181997"/>
                <a:gd name="connsiteY580" fmla="*/ 80049 h 642976"/>
                <a:gd name="connsiteX581" fmla="*/ 223658 w 2181997"/>
                <a:gd name="connsiteY581" fmla="*/ 81954 h 642976"/>
                <a:gd name="connsiteX582" fmla="*/ 217943 w 2181997"/>
                <a:gd name="connsiteY582" fmla="*/ 83859 h 642976"/>
                <a:gd name="connsiteX583" fmla="*/ 210323 w 2181997"/>
                <a:gd name="connsiteY583" fmla="*/ 78144 h 642976"/>
                <a:gd name="connsiteX584" fmla="*/ 203655 w 2181997"/>
                <a:gd name="connsiteY584" fmla="*/ 58141 h 642976"/>
                <a:gd name="connsiteX585" fmla="*/ 206513 w 2181997"/>
                <a:gd name="connsiteY585" fmla="*/ 48616 h 642976"/>
                <a:gd name="connsiteX586" fmla="*/ 212228 w 2181997"/>
                <a:gd name="connsiteY586" fmla="*/ 46711 h 642976"/>
                <a:gd name="connsiteX587" fmla="*/ 217943 w 2181997"/>
                <a:gd name="connsiteY587" fmla="*/ 44806 h 642976"/>
                <a:gd name="connsiteX588" fmla="*/ 223658 w 2181997"/>
                <a:gd name="connsiteY588" fmla="*/ 42901 h 642976"/>
                <a:gd name="connsiteX589" fmla="*/ 229373 w 2181997"/>
                <a:gd name="connsiteY589" fmla="*/ 41949 h 642976"/>
                <a:gd name="connsiteX590" fmla="*/ 179843 w 2181997"/>
                <a:gd name="connsiteY590" fmla="*/ 58141 h 642976"/>
                <a:gd name="connsiteX591" fmla="*/ 187463 w 2181997"/>
                <a:gd name="connsiteY591" fmla="*/ 63856 h 642976"/>
                <a:gd name="connsiteX592" fmla="*/ 195083 w 2181997"/>
                <a:gd name="connsiteY592" fmla="*/ 83859 h 642976"/>
                <a:gd name="connsiteX593" fmla="*/ 192225 w 2181997"/>
                <a:gd name="connsiteY593" fmla="*/ 93384 h 642976"/>
                <a:gd name="connsiteX594" fmla="*/ 187463 w 2181997"/>
                <a:gd name="connsiteY594" fmla="*/ 95289 h 642976"/>
                <a:gd name="connsiteX595" fmla="*/ 182700 w 2181997"/>
                <a:gd name="connsiteY595" fmla="*/ 97194 h 642976"/>
                <a:gd name="connsiteX596" fmla="*/ 177938 w 2181997"/>
                <a:gd name="connsiteY596" fmla="*/ 99099 h 642976"/>
                <a:gd name="connsiteX597" fmla="*/ 173175 w 2181997"/>
                <a:gd name="connsiteY597" fmla="*/ 101004 h 642976"/>
                <a:gd name="connsiteX598" fmla="*/ 165555 w 2181997"/>
                <a:gd name="connsiteY598" fmla="*/ 96241 h 642976"/>
                <a:gd name="connsiteX599" fmla="*/ 157935 w 2181997"/>
                <a:gd name="connsiteY599" fmla="*/ 76239 h 642976"/>
                <a:gd name="connsiteX600" fmla="*/ 160793 w 2181997"/>
                <a:gd name="connsiteY600" fmla="*/ 66714 h 642976"/>
                <a:gd name="connsiteX601" fmla="*/ 165555 w 2181997"/>
                <a:gd name="connsiteY601" fmla="*/ 64809 h 642976"/>
                <a:gd name="connsiteX602" fmla="*/ 170318 w 2181997"/>
                <a:gd name="connsiteY602" fmla="*/ 62904 h 642976"/>
                <a:gd name="connsiteX603" fmla="*/ 175080 w 2181997"/>
                <a:gd name="connsiteY603" fmla="*/ 60999 h 642976"/>
                <a:gd name="connsiteX604" fmla="*/ 179843 w 2181997"/>
                <a:gd name="connsiteY604" fmla="*/ 58141 h 642976"/>
                <a:gd name="connsiteX605" fmla="*/ 135075 w 2181997"/>
                <a:gd name="connsiteY605" fmla="*/ 78144 h 642976"/>
                <a:gd name="connsiteX606" fmla="*/ 142695 w 2181997"/>
                <a:gd name="connsiteY606" fmla="*/ 82906 h 642976"/>
                <a:gd name="connsiteX607" fmla="*/ 150315 w 2181997"/>
                <a:gd name="connsiteY607" fmla="*/ 102909 h 642976"/>
                <a:gd name="connsiteX608" fmla="*/ 148410 w 2181997"/>
                <a:gd name="connsiteY608" fmla="*/ 112434 h 642976"/>
                <a:gd name="connsiteX609" fmla="*/ 143648 w 2181997"/>
                <a:gd name="connsiteY609" fmla="*/ 114339 h 642976"/>
                <a:gd name="connsiteX610" fmla="*/ 138885 w 2181997"/>
                <a:gd name="connsiteY610" fmla="*/ 117196 h 642976"/>
                <a:gd name="connsiteX611" fmla="*/ 134123 w 2181997"/>
                <a:gd name="connsiteY611" fmla="*/ 120054 h 642976"/>
                <a:gd name="connsiteX612" fmla="*/ 130313 w 2181997"/>
                <a:gd name="connsiteY612" fmla="*/ 122911 h 642976"/>
                <a:gd name="connsiteX613" fmla="*/ 123645 w 2181997"/>
                <a:gd name="connsiteY613" fmla="*/ 118149 h 642976"/>
                <a:gd name="connsiteX614" fmla="*/ 116025 w 2181997"/>
                <a:gd name="connsiteY614" fmla="*/ 98146 h 642976"/>
                <a:gd name="connsiteX615" fmla="*/ 117930 w 2181997"/>
                <a:gd name="connsiteY615" fmla="*/ 88621 h 642976"/>
                <a:gd name="connsiteX616" fmla="*/ 122693 w 2181997"/>
                <a:gd name="connsiteY616" fmla="*/ 85764 h 642976"/>
                <a:gd name="connsiteX617" fmla="*/ 127455 w 2181997"/>
                <a:gd name="connsiteY617" fmla="*/ 82906 h 642976"/>
                <a:gd name="connsiteX618" fmla="*/ 132218 w 2181997"/>
                <a:gd name="connsiteY618" fmla="*/ 80049 h 642976"/>
                <a:gd name="connsiteX619" fmla="*/ 135075 w 2181997"/>
                <a:gd name="connsiteY619" fmla="*/ 78144 h 642976"/>
                <a:gd name="connsiteX620" fmla="*/ 95070 w 2181997"/>
                <a:gd name="connsiteY620" fmla="*/ 101956 h 642976"/>
                <a:gd name="connsiteX621" fmla="*/ 102690 w 2181997"/>
                <a:gd name="connsiteY621" fmla="*/ 105766 h 642976"/>
                <a:gd name="connsiteX622" fmla="*/ 110310 w 2181997"/>
                <a:gd name="connsiteY622" fmla="*/ 125769 h 642976"/>
                <a:gd name="connsiteX623" fmla="*/ 108405 w 2181997"/>
                <a:gd name="connsiteY623" fmla="*/ 136246 h 642976"/>
                <a:gd name="connsiteX624" fmla="*/ 103643 w 2181997"/>
                <a:gd name="connsiteY624" fmla="*/ 140056 h 642976"/>
                <a:gd name="connsiteX625" fmla="*/ 98880 w 2181997"/>
                <a:gd name="connsiteY625" fmla="*/ 143866 h 642976"/>
                <a:gd name="connsiteX626" fmla="*/ 94118 w 2181997"/>
                <a:gd name="connsiteY626" fmla="*/ 147676 h 642976"/>
                <a:gd name="connsiteX627" fmla="*/ 89355 w 2181997"/>
                <a:gd name="connsiteY627" fmla="*/ 151486 h 642976"/>
                <a:gd name="connsiteX628" fmla="*/ 81735 w 2181997"/>
                <a:gd name="connsiteY628" fmla="*/ 147676 h 642976"/>
                <a:gd name="connsiteX629" fmla="*/ 74115 w 2181997"/>
                <a:gd name="connsiteY629" fmla="*/ 126721 h 642976"/>
                <a:gd name="connsiteX630" fmla="*/ 76020 w 2181997"/>
                <a:gd name="connsiteY630" fmla="*/ 115291 h 642976"/>
                <a:gd name="connsiteX631" fmla="*/ 80783 w 2181997"/>
                <a:gd name="connsiteY631" fmla="*/ 111481 h 642976"/>
                <a:gd name="connsiteX632" fmla="*/ 85545 w 2181997"/>
                <a:gd name="connsiteY632" fmla="*/ 107671 h 642976"/>
                <a:gd name="connsiteX633" fmla="*/ 90308 w 2181997"/>
                <a:gd name="connsiteY633" fmla="*/ 103861 h 642976"/>
                <a:gd name="connsiteX634" fmla="*/ 95070 w 2181997"/>
                <a:gd name="connsiteY634" fmla="*/ 101956 h 642976"/>
                <a:gd name="connsiteX635" fmla="*/ 55065 w 2181997"/>
                <a:gd name="connsiteY635" fmla="*/ 135294 h 642976"/>
                <a:gd name="connsiteX636" fmla="*/ 61733 w 2181997"/>
                <a:gd name="connsiteY636" fmla="*/ 139104 h 642976"/>
                <a:gd name="connsiteX637" fmla="*/ 70305 w 2181997"/>
                <a:gd name="connsiteY637" fmla="*/ 160059 h 642976"/>
                <a:gd name="connsiteX638" fmla="*/ 69353 w 2181997"/>
                <a:gd name="connsiteY638" fmla="*/ 171489 h 642976"/>
                <a:gd name="connsiteX639" fmla="*/ 65543 w 2181997"/>
                <a:gd name="connsiteY639" fmla="*/ 175299 h 642976"/>
                <a:gd name="connsiteX640" fmla="*/ 61733 w 2181997"/>
                <a:gd name="connsiteY640" fmla="*/ 179109 h 642976"/>
                <a:gd name="connsiteX641" fmla="*/ 58875 w 2181997"/>
                <a:gd name="connsiteY641" fmla="*/ 182919 h 642976"/>
                <a:gd name="connsiteX642" fmla="*/ 56018 w 2181997"/>
                <a:gd name="connsiteY642" fmla="*/ 186729 h 642976"/>
                <a:gd name="connsiteX643" fmla="*/ 50303 w 2181997"/>
                <a:gd name="connsiteY643" fmla="*/ 183871 h 642976"/>
                <a:gd name="connsiteX644" fmla="*/ 41730 w 2181997"/>
                <a:gd name="connsiteY644" fmla="*/ 162916 h 642976"/>
                <a:gd name="connsiteX645" fmla="*/ 41730 w 2181997"/>
                <a:gd name="connsiteY645" fmla="*/ 151486 h 642976"/>
                <a:gd name="connsiteX646" fmla="*/ 44588 w 2181997"/>
                <a:gd name="connsiteY646" fmla="*/ 147676 h 642976"/>
                <a:gd name="connsiteX647" fmla="*/ 48398 w 2181997"/>
                <a:gd name="connsiteY647" fmla="*/ 143866 h 642976"/>
                <a:gd name="connsiteX648" fmla="*/ 52208 w 2181997"/>
                <a:gd name="connsiteY648" fmla="*/ 140056 h 642976"/>
                <a:gd name="connsiteX649" fmla="*/ 55065 w 2181997"/>
                <a:gd name="connsiteY649" fmla="*/ 135294 h 642976"/>
                <a:gd name="connsiteX650" fmla="*/ 26490 w 2181997"/>
                <a:gd name="connsiteY650" fmla="*/ 171489 h 642976"/>
                <a:gd name="connsiteX651" fmla="*/ 32205 w 2181997"/>
                <a:gd name="connsiteY651" fmla="*/ 174346 h 642976"/>
                <a:gd name="connsiteX652" fmla="*/ 40778 w 2181997"/>
                <a:gd name="connsiteY652" fmla="*/ 195301 h 642976"/>
                <a:gd name="connsiteX653" fmla="*/ 40778 w 2181997"/>
                <a:gd name="connsiteY653" fmla="*/ 206731 h 642976"/>
                <a:gd name="connsiteX654" fmla="*/ 38873 w 2181997"/>
                <a:gd name="connsiteY654" fmla="*/ 210541 h 642976"/>
                <a:gd name="connsiteX655" fmla="*/ 36968 w 2181997"/>
                <a:gd name="connsiteY655" fmla="*/ 214351 h 642976"/>
                <a:gd name="connsiteX656" fmla="*/ 35063 w 2181997"/>
                <a:gd name="connsiteY656" fmla="*/ 218161 h 642976"/>
                <a:gd name="connsiteX657" fmla="*/ 33158 w 2181997"/>
                <a:gd name="connsiteY657" fmla="*/ 221971 h 642976"/>
                <a:gd name="connsiteX658" fmla="*/ 28395 w 2181997"/>
                <a:gd name="connsiteY658" fmla="*/ 219114 h 642976"/>
                <a:gd name="connsiteX659" fmla="*/ 19823 w 2181997"/>
                <a:gd name="connsiteY659" fmla="*/ 198159 h 642976"/>
                <a:gd name="connsiteX660" fmla="*/ 18870 w 2181997"/>
                <a:gd name="connsiteY660" fmla="*/ 186729 h 642976"/>
                <a:gd name="connsiteX661" fmla="*/ 20775 w 2181997"/>
                <a:gd name="connsiteY661" fmla="*/ 182919 h 642976"/>
                <a:gd name="connsiteX662" fmla="*/ 22680 w 2181997"/>
                <a:gd name="connsiteY662" fmla="*/ 179109 h 642976"/>
                <a:gd name="connsiteX663" fmla="*/ 24585 w 2181997"/>
                <a:gd name="connsiteY663" fmla="*/ 175299 h 642976"/>
                <a:gd name="connsiteX664" fmla="*/ 26490 w 2181997"/>
                <a:gd name="connsiteY664" fmla="*/ 171489 h 642976"/>
                <a:gd name="connsiteX665" fmla="*/ 10298 w 2181997"/>
                <a:gd name="connsiteY665" fmla="*/ 211494 h 642976"/>
                <a:gd name="connsiteX666" fmla="*/ 14108 w 2181997"/>
                <a:gd name="connsiteY666" fmla="*/ 213399 h 642976"/>
                <a:gd name="connsiteX667" fmla="*/ 15060 w 2181997"/>
                <a:gd name="connsiteY667" fmla="*/ 214351 h 642976"/>
                <a:gd name="connsiteX668" fmla="*/ 23633 w 2181997"/>
                <a:gd name="connsiteY668" fmla="*/ 235306 h 642976"/>
                <a:gd name="connsiteX669" fmla="*/ 25538 w 2181997"/>
                <a:gd name="connsiteY669" fmla="*/ 246736 h 642976"/>
                <a:gd name="connsiteX670" fmla="*/ 24585 w 2181997"/>
                <a:gd name="connsiteY670" fmla="*/ 251499 h 642976"/>
                <a:gd name="connsiteX671" fmla="*/ 23633 w 2181997"/>
                <a:gd name="connsiteY671" fmla="*/ 256261 h 642976"/>
                <a:gd name="connsiteX672" fmla="*/ 22680 w 2181997"/>
                <a:gd name="connsiteY672" fmla="*/ 261024 h 642976"/>
                <a:gd name="connsiteX673" fmla="*/ 22680 w 2181997"/>
                <a:gd name="connsiteY673" fmla="*/ 265786 h 642976"/>
                <a:gd name="connsiteX674" fmla="*/ 21728 w 2181997"/>
                <a:gd name="connsiteY674" fmla="*/ 266739 h 642976"/>
                <a:gd name="connsiteX675" fmla="*/ 18870 w 2181997"/>
                <a:gd name="connsiteY675" fmla="*/ 262929 h 642976"/>
                <a:gd name="connsiteX676" fmla="*/ 10298 w 2181997"/>
                <a:gd name="connsiteY676" fmla="*/ 241974 h 642976"/>
                <a:gd name="connsiteX677" fmla="*/ 7440 w 2181997"/>
                <a:gd name="connsiteY677" fmla="*/ 229591 h 642976"/>
                <a:gd name="connsiteX678" fmla="*/ 8393 w 2181997"/>
                <a:gd name="connsiteY678" fmla="*/ 224829 h 642976"/>
                <a:gd name="connsiteX679" fmla="*/ 9345 w 2181997"/>
                <a:gd name="connsiteY679" fmla="*/ 220066 h 642976"/>
                <a:gd name="connsiteX680" fmla="*/ 10298 w 2181997"/>
                <a:gd name="connsiteY680" fmla="*/ 215304 h 642976"/>
                <a:gd name="connsiteX681" fmla="*/ 10298 w 2181997"/>
                <a:gd name="connsiteY681" fmla="*/ 211494 h 642976"/>
                <a:gd name="connsiteX682" fmla="*/ 8393 w 2181997"/>
                <a:gd name="connsiteY682" fmla="*/ 251499 h 642976"/>
                <a:gd name="connsiteX683" fmla="*/ 8393 w 2181997"/>
                <a:gd name="connsiteY683" fmla="*/ 250546 h 642976"/>
                <a:gd name="connsiteX684" fmla="*/ 8393 w 2181997"/>
                <a:gd name="connsiteY684" fmla="*/ 250546 h 642976"/>
                <a:gd name="connsiteX685" fmla="*/ 10298 w 2181997"/>
                <a:gd name="connsiteY685" fmla="*/ 254356 h 642976"/>
                <a:gd name="connsiteX686" fmla="*/ 18870 w 2181997"/>
                <a:gd name="connsiteY686" fmla="*/ 275311 h 642976"/>
                <a:gd name="connsiteX687" fmla="*/ 22680 w 2181997"/>
                <a:gd name="connsiteY687" fmla="*/ 287694 h 642976"/>
                <a:gd name="connsiteX688" fmla="*/ 22680 w 2181997"/>
                <a:gd name="connsiteY688" fmla="*/ 290551 h 642976"/>
                <a:gd name="connsiteX689" fmla="*/ 23633 w 2181997"/>
                <a:gd name="connsiteY689" fmla="*/ 293409 h 642976"/>
                <a:gd name="connsiteX690" fmla="*/ 24585 w 2181997"/>
                <a:gd name="connsiteY690" fmla="*/ 296266 h 642976"/>
                <a:gd name="connsiteX691" fmla="*/ 25538 w 2181997"/>
                <a:gd name="connsiteY691" fmla="*/ 299124 h 642976"/>
                <a:gd name="connsiteX692" fmla="*/ 25538 w 2181997"/>
                <a:gd name="connsiteY692" fmla="*/ 300076 h 642976"/>
                <a:gd name="connsiteX693" fmla="*/ 25538 w 2181997"/>
                <a:gd name="connsiteY693" fmla="*/ 301029 h 642976"/>
                <a:gd name="connsiteX694" fmla="*/ 25538 w 2181997"/>
                <a:gd name="connsiteY694" fmla="*/ 301981 h 642976"/>
                <a:gd name="connsiteX695" fmla="*/ 25538 w 2181997"/>
                <a:gd name="connsiteY695" fmla="*/ 302934 h 642976"/>
                <a:gd name="connsiteX696" fmla="*/ 25538 w 2181997"/>
                <a:gd name="connsiteY696" fmla="*/ 303886 h 642976"/>
                <a:gd name="connsiteX697" fmla="*/ 23633 w 2181997"/>
                <a:gd name="connsiteY697" fmla="*/ 300076 h 642976"/>
                <a:gd name="connsiteX698" fmla="*/ 15060 w 2181997"/>
                <a:gd name="connsiteY698" fmla="*/ 279121 h 642976"/>
                <a:gd name="connsiteX699" fmla="*/ 10298 w 2181997"/>
                <a:gd name="connsiteY699" fmla="*/ 267691 h 642976"/>
                <a:gd name="connsiteX700" fmla="*/ 10298 w 2181997"/>
                <a:gd name="connsiteY700" fmla="*/ 266739 h 642976"/>
                <a:gd name="connsiteX701" fmla="*/ 10298 w 2181997"/>
                <a:gd name="connsiteY701" fmla="*/ 265786 h 642976"/>
                <a:gd name="connsiteX702" fmla="*/ 10298 w 2181997"/>
                <a:gd name="connsiteY702" fmla="*/ 264834 h 642976"/>
                <a:gd name="connsiteX703" fmla="*/ 10298 w 2181997"/>
                <a:gd name="connsiteY703" fmla="*/ 263881 h 642976"/>
                <a:gd name="connsiteX704" fmla="*/ 9345 w 2181997"/>
                <a:gd name="connsiteY704" fmla="*/ 261024 h 642976"/>
                <a:gd name="connsiteX705" fmla="*/ 8393 w 2181997"/>
                <a:gd name="connsiteY705" fmla="*/ 258166 h 642976"/>
                <a:gd name="connsiteX706" fmla="*/ 7440 w 2181997"/>
                <a:gd name="connsiteY706" fmla="*/ 255309 h 642976"/>
                <a:gd name="connsiteX707" fmla="*/ 8393 w 2181997"/>
                <a:gd name="connsiteY707" fmla="*/ 251499 h 642976"/>
                <a:gd name="connsiteX708" fmla="*/ 2129611 w 2181997"/>
                <a:gd name="connsiteY708" fmla="*/ 138151 h 642976"/>
                <a:gd name="connsiteX709" fmla="*/ 2140088 w 2181997"/>
                <a:gd name="connsiteY709" fmla="*/ 114339 h 642976"/>
                <a:gd name="connsiteX710" fmla="*/ 2150565 w 2181997"/>
                <a:gd name="connsiteY710" fmla="*/ 105766 h 642976"/>
                <a:gd name="connsiteX711" fmla="*/ 2158186 w 2181997"/>
                <a:gd name="connsiteY711" fmla="*/ 96241 h 642976"/>
                <a:gd name="connsiteX712" fmla="*/ 2163900 w 2181997"/>
                <a:gd name="connsiteY712" fmla="*/ 85764 h 642976"/>
                <a:gd name="connsiteX713" fmla="*/ 2167711 w 2181997"/>
                <a:gd name="connsiteY713" fmla="*/ 74334 h 642976"/>
                <a:gd name="connsiteX714" fmla="*/ 2114371 w 2181997"/>
                <a:gd name="connsiteY714" fmla="*/ 318174 h 642976"/>
                <a:gd name="connsiteX715" fmla="*/ 2110561 w 2181997"/>
                <a:gd name="connsiteY715" fmla="*/ 329604 h 642976"/>
                <a:gd name="connsiteX716" fmla="*/ 2104846 w 2181997"/>
                <a:gd name="connsiteY716" fmla="*/ 340081 h 642976"/>
                <a:gd name="connsiteX717" fmla="*/ 2097225 w 2181997"/>
                <a:gd name="connsiteY717" fmla="*/ 349606 h 642976"/>
                <a:gd name="connsiteX718" fmla="*/ 2087700 w 2181997"/>
                <a:gd name="connsiteY718" fmla="*/ 358179 h 642976"/>
                <a:gd name="connsiteX719" fmla="*/ 2085795 w 2181997"/>
                <a:gd name="connsiteY719" fmla="*/ 359131 h 642976"/>
                <a:gd name="connsiteX720" fmla="*/ 2084843 w 2181997"/>
                <a:gd name="connsiteY720" fmla="*/ 346749 h 642976"/>
                <a:gd name="connsiteX721" fmla="*/ 2129611 w 2181997"/>
                <a:gd name="connsiteY721" fmla="*/ 138151 h 642976"/>
                <a:gd name="connsiteX722" fmla="*/ 2117228 w 2181997"/>
                <a:gd name="connsiteY722" fmla="*/ 127674 h 642976"/>
                <a:gd name="connsiteX723" fmla="*/ 2121038 w 2181997"/>
                <a:gd name="connsiteY723" fmla="*/ 142914 h 642976"/>
                <a:gd name="connsiteX724" fmla="*/ 2077223 w 2181997"/>
                <a:gd name="connsiteY724" fmla="*/ 352464 h 642976"/>
                <a:gd name="connsiteX725" fmla="*/ 2065793 w 2181997"/>
                <a:gd name="connsiteY725" fmla="*/ 373419 h 642976"/>
                <a:gd name="connsiteX726" fmla="*/ 2025788 w 2181997"/>
                <a:gd name="connsiteY726" fmla="*/ 389611 h 642976"/>
                <a:gd name="connsiteX727" fmla="*/ 1975305 w 2181997"/>
                <a:gd name="connsiteY727" fmla="*/ 401041 h 642976"/>
                <a:gd name="connsiteX728" fmla="*/ 1916250 w 2181997"/>
                <a:gd name="connsiteY728" fmla="*/ 408661 h 642976"/>
                <a:gd name="connsiteX729" fmla="*/ 1848623 w 2181997"/>
                <a:gd name="connsiteY729" fmla="*/ 412471 h 642976"/>
                <a:gd name="connsiteX730" fmla="*/ 1834335 w 2181997"/>
                <a:gd name="connsiteY730" fmla="*/ 396279 h 642976"/>
                <a:gd name="connsiteX731" fmla="*/ 1862910 w 2181997"/>
                <a:gd name="connsiteY731" fmla="*/ 185776 h 642976"/>
                <a:gd name="connsiteX732" fmla="*/ 1882913 w 2181997"/>
                <a:gd name="connsiteY732" fmla="*/ 165774 h 642976"/>
                <a:gd name="connsiteX733" fmla="*/ 1955303 w 2181997"/>
                <a:gd name="connsiteY733" fmla="*/ 161964 h 642976"/>
                <a:gd name="connsiteX734" fmla="*/ 2019120 w 2181997"/>
                <a:gd name="connsiteY734" fmla="*/ 154344 h 642976"/>
                <a:gd name="connsiteX735" fmla="*/ 2072460 w 2181997"/>
                <a:gd name="connsiteY735" fmla="*/ 142914 h 642976"/>
                <a:gd name="connsiteX736" fmla="*/ 2117228 w 2181997"/>
                <a:gd name="connsiteY736" fmla="*/ 127674 h 642976"/>
                <a:gd name="connsiteX737" fmla="*/ 1827668 w 2181997"/>
                <a:gd name="connsiteY737" fmla="*/ 165774 h 642976"/>
                <a:gd name="connsiteX738" fmla="*/ 1843860 w 2181997"/>
                <a:gd name="connsiteY738" fmla="*/ 184824 h 642976"/>
                <a:gd name="connsiteX739" fmla="*/ 1816238 w 2181997"/>
                <a:gd name="connsiteY739" fmla="*/ 395326 h 642976"/>
                <a:gd name="connsiteX740" fmla="*/ 1797188 w 2181997"/>
                <a:gd name="connsiteY740" fmla="*/ 412471 h 642976"/>
                <a:gd name="connsiteX741" fmla="*/ 1718130 w 2181997"/>
                <a:gd name="connsiteY741" fmla="*/ 411519 h 642976"/>
                <a:gd name="connsiteX742" fmla="*/ 1633358 w 2181997"/>
                <a:gd name="connsiteY742" fmla="*/ 407709 h 642976"/>
                <a:gd name="connsiteX743" fmla="*/ 1544775 w 2181997"/>
                <a:gd name="connsiteY743" fmla="*/ 401994 h 642976"/>
                <a:gd name="connsiteX744" fmla="*/ 1453335 w 2181997"/>
                <a:gd name="connsiteY744" fmla="*/ 394374 h 642976"/>
                <a:gd name="connsiteX745" fmla="*/ 1432380 w 2181997"/>
                <a:gd name="connsiteY745" fmla="*/ 375324 h 642976"/>
                <a:gd name="connsiteX746" fmla="*/ 1433333 w 2181997"/>
                <a:gd name="connsiteY746" fmla="*/ 163869 h 642976"/>
                <a:gd name="connsiteX747" fmla="*/ 1456193 w 2181997"/>
                <a:gd name="connsiteY747" fmla="*/ 146724 h 642976"/>
                <a:gd name="connsiteX748" fmla="*/ 1555253 w 2181997"/>
                <a:gd name="connsiteY748" fmla="*/ 154344 h 642976"/>
                <a:gd name="connsiteX749" fmla="*/ 1650503 w 2181997"/>
                <a:gd name="connsiteY749" fmla="*/ 161011 h 642976"/>
                <a:gd name="connsiteX750" fmla="*/ 1741943 w 2181997"/>
                <a:gd name="connsiteY750" fmla="*/ 164821 h 642976"/>
                <a:gd name="connsiteX751" fmla="*/ 1827668 w 2181997"/>
                <a:gd name="connsiteY751" fmla="*/ 165774 h 642976"/>
                <a:gd name="connsiteX752" fmla="*/ 1389518 w 2181997"/>
                <a:gd name="connsiteY752" fmla="*/ 140056 h 642976"/>
                <a:gd name="connsiteX753" fmla="*/ 1408568 w 2181997"/>
                <a:gd name="connsiteY753" fmla="*/ 161011 h 642976"/>
                <a:gd name="connsiteX754" fmla="*/ 1408568 w 2181997"/>
                <a:gd name="connsiteY754" fmla="*/ 372466 h 642976"/>
                <a:gd name="connsiteX755" fmla="*/ 1391423 w 2181997"/>
                <a:gd name="connsiteY755" fmla="*/ 387706 h 642976"/>
                <a:gd name="connsiteX756" fmla="*/ 1325700 w 2181997"/>
                <a:gd name="connsiteY756" fmla="*/ 381039 h 642976"/>
                <a:gd name="connsiteX757" fmla="*/ 1259978 w 2181997"/>
                <a:gd name="connsiteY757" fmla="*/ 373419 h 642976"/>
                <a:gd name="connsiteX758" fmla="*/ 1194255 w 2181997"/>
                <a:gd name="connsiteY758" fmla="*/ 365799 h 642976"/>
                <a:gd name="connsiteX759" fmla="*/ 1128533 w 2181997"/>
                <a:gd name="connsiteY759" fmla="*/ 358179 h 642976"/>
                <a:gd name="connsiteX760" fmla="*/ 1111388 w 2181997"/>
                <a:gd name="connsiteY760" fmla="*/ 340081 h 642976"/>
                <a:gd name="connsiteX761" fmla="*/ 1091385 w 2181997"/>
                <a:gd name="connsiteY761" fmla="*/ 128626 h 642976"/>
                <a:gd name="connsiteX762" fmla="*/ 1106625 w 2181997"/>
                <a:gd name="connsiteY762" fmla="*/ 111481 h 642976"/>
                <a:gd name="connsiteX763" fmla="*/ 1178063 w 2181997"/>
                <a:gd name="connsiteY763" fmla="*/ 119101 h 642976"/>
                <a:gd name="connsiteX764" fmla="*/ 1249500 w 2181997"/>
                <a:gd name="connsiteY764" fmla="*/ 126721 h 642976"/>
                <a:gd name="connsiteX765" fmla="*/ 1320938 w 2181997"/>
                <a:gd name="connsiteY765" fmla="*/ 134341 h 642976"/>
                <a:gd name="connsiteX766" fmla="*/ 1389518 w 2181997"/>
                <a:gd name="connsiteY766" fmla="*/ 140056 h 642976"/>
                <a:gd name="connsiteX767" fmla="*/ 1054238 w 2181997"/>
                <a:gd name="connsiteY767" fmla="*/ 104814 h 642976"/>
                <a:gd name="connsiteX768" fmla="*/ 1072335 w 2181997"/>
                <a:gd name="connsiteY768" fmla="*/ 125769 h 642976"/>
                <a:gd name="connsiteX769" fmla="*/ 1093290 w 2181997"/>
                <a:gd name="connsiteY769" fmla="*/ 337224 h 642976"/>
                <a:gd name="connsiteX770" fmla="*/ 1079955 w 2181997"/>
                <a:gd name="connsiteY770" fmla="*/ 352464 h 642976"/>
                <a:gd name="connsiteX771" fmla="*/ 1024710 w 2181997"/>
                <a:gd name="connsiteY771" fmla="*/ 346749 h 642976"/>
                <a:gd name="connsiteX772" fmla="*/ 970418 w 2181997"/>
                <a:gd name="connsiteY772" fmla="*/ 341034 h 642976"/>
                <a:gd name="connsiteX773" fmla="*/ 917078 w 2181997"/>
                <a:gd name="connsiteY773" fmla="*/ 335319 h 642976"/>
                <a:gd name="connsiteX774" fmla="*/ 865643 w 2181997"/>
                <a:gd name="connsiteY774" fmla="*/ 329604 h 642976"/>
                <a:gd name="connsiteX775" fmla="*/ 853260 w 2181997"/>
                <a:gd name="connsiteY775" fmla="*/ 328651 h 642976"/>
                <a:gd name="connsiteX776" fmla="*/ 840878 w 2181997"/>
                <a:gd name="connsiteY776" fmla="*/ 327699 h 642976"/>
                <a:gd name="connsiteX777" fmla="*/ 829448 w 2181997"/>
                <a:gd name="connsiteY777" fmla="*/ 326746 h 642976"/>
                <a:gd name="connsiteX778" fmla="*/ 818018 w 2181997"/>
                <a:gd name="connsiteY778" fmla="*/ 325794 h 642976"/>
                <a:gd name="connsiteX779" fmla="*/ 798968 w 2181997"/>
                <a:gd name="connsiteY779" fmla="*/ 307696 h 642976"/>
                <a:gd name="connsiteX780" fmla="*/ 758963 w 2181997"/>
                <a:gd name="connsiteY780" fmla="*/ 95289 h 642976"/>
                <a:gd name="connsiteX781" fmla="*/ 772298 w 2181997"/>
                <a:gd name="connsiteY781" fmla="*/ 77191 h 642976"/>
                <a:gd name="connsiteX782" fmla="*/ 784680 w 2181997"/>
                <a:gd name="connsiteY782" fmla="*/ 78144 h 642976"/>
                <a:gd name="connsiteX783" fmla="*/ 797063 w 2181997"/>
                <a:gd name="connsiteY783" fmla="*/ 79096 h 642976"/>
                <a:gd name="connsiteX784" fmla="*/ 810398 w 2181997"/>
                <a:gd name="connsiteY784" fmla="*/ 80049 h 642976"/>
                <a:gd name="connsiteX785" fmla="*/ 823733 w 2181997"/>
                <a:gd name="connsiteY785" fmla="*/ 81001 h 642976"/>
                <a:gd name="connsiteX786" fmla="*/ 879930 w 2181997"/>
                <a:gd name="connsiteY786" fmla="*/ 86716 h 642976"/>
                <a:gd name="connsiteX787" fmla="*/ 937080 w 2181997"/>
                <a:gd name="connsiteY787" fmla="*/ 92431 h 642976"/>
                <a:gd name="connsiteX788" fmla="*/ 995183 w 2181997"/>
                <a:gd name="connsiteY788" fmla="*/ 98146 h 642976"/>
                <a:gd name="connsiteX789" fmla="*/ 1054238 w 2181997"/>
                <a:gd name="connsiteY789" fmla="*/ 104814 h 642976"/>
                <a:gd name="connsiteX790" fmla="*/ 720863 w 2181997"/>
                <a:gd name="connsiteY790" fmla="*/ 73381 h 642976"/>
                <a:gd name="connsiteX791" fmla="*/ 740865 w 2181997"/>
                <a:gd name="connsiteY791" fmla="*/ 94336 h 642976"/>
                <a:gd name="connsiteX792" fmla="*/ 782775 w 2181997"/>
                <a:gd name="connsiteY792" fmla="*/ 306744 h 642976"/>
                <a:gd name="connsiteX793" fmla="*/ 770393 w 2181997"/>
                <a:gd name="connsiteY793" fmla="*/ 321984 h 642976"/>
                <a:gd name="connsiteX794" fmla="*/ 722768 w 2181997"/>
                <a:gd name="connsiteY794" fmla="*/ 318174 h 642976"/>
                <a:gd name="connsiteX795" fmla="*/ 676095 w 2181997"/>
                <a:gd name="connsiteY795" fmla="*/ 315316 h 642976"/>
                <a:gd name="connsiteX796" fmla="*/ 630375 w 2181997"/>
                <a:gd name="connsiteY796" fmla="*/ 312459 h 642976"/>
                <a:gd name="connsiteX797" fmla="*/ 586560 w 2181997"/>
                <a:gd name="connsiteY797" fmla="*/ 310554 h 642976"/>
                <a:gd name="connsiteX798" fmla="*/ 562748 w 2181997"/>
                <a:gd name="connsiteY798" fmla="*/ 309601 h 642976"/>
                <a:gd name="connsiteX799" fmla="*/ 539888 w 2181997"/>
                <a:gd name="connsiteY799" fmla="*/ 309601 h 642976"/>
                <a:gd name="connsiteX800" fmla="*/ 517028 w 2181997"/>
                <a:gd name="connsiteY800" fmla="*/ 310554 h 642976"/>
                <a:gd name="connsiteX801" fmla="*/ 495120 w 2181997"/>
                <a:gd name="connsiteY801" fmla="*/ 311506 h 642976"/>
                <a:gd name="connsiteX802" fmla="*/ 472260 w 2181997"/>
                <a:gd name="connsiteY802" fmla="*/ 296266 h 642976"/>
                <a:gd name="connsiteX803" fmla="*/ 410348 w 2181997"/>
                <a:gd name="connsiteY803" fmla="*/ 83859 h 642976"/>
                <a:gd name="connsiteX804" fmla="*/ 424635 w 2181997"/>
                <a:gd name="connsiteY804" fmla="*/ 63856 h 642976"/>
                <a:gd name="connsiteX805" fmla="*/ 448448 w 2181997"/>
                <a:gd name="connsiteY805" fmla="*/ 62904 h 642976"/>
                <a:gd name="connsiteX806" fmla="*/ 473213 w 2181997"/>
                <a:gd name="connsiteY806" fmla="*/ 62904 h 642976"/>
                <a:gd name="connsiteX807" fmla="*/ 497978 w 2181997"/>
                <a:gd name="connsiteY807" fmla="*/ 62904 h 642976"/>
                <a:gd name="connsiteX808" fmla="*/ 523695 w 2181997"/>
                <a:gd name="connsiteY808" fmla="*/ 63856 h 642976"/>
                <a:gd name="connsiteX809" fmla="*/ 571320 w 2181997"/>
                <a:gd name="connsiteY809" fmla="*/ 65761 h 642976"/>
                <a:gd name="connsiteX810" fmla="*/ 619898 w 2181997"/>
                <a:gd name="connsiteY810" fmla="*/ 68619 h 642976"/>
                <a:gd name="connsiteX811" fmla="*/ 670380 w 2181997"/>
                <a:gd name="connsiteY811" fmla="*/ 71476 h 642976"/>
                <a:gd name="connsiteX812" fmla="*/ 720863 w 2181997"/>
                <a:gd name="connsiteY812" fmla="*/ 73381 h 642976"/>
                <a:gd name="connsiteX813" fmla="*/ 365580 w 2181997"/>
                <a:gd name="connsiteY813" fmla="*/ 66714 h 642976"/>
                <a:gd name="connsiteX814" fmla="*/ 390345 w 2181997"/>
                <a:gd name="connsiteY814" fmla="*/ 83859 h 642976"/>
                <a:gd name="connsiteX815" fmla="*/ 453210 w 2181997"/>
                <a:gd name="connsiteY815" fmla="*/ 296266 h 642976"/>
                <a:gd name="connsiteX816" fmla="*/ 440828 w 2181997"/>
                <a:gd name="connsiteY816" fmla="*/ 315316 h 642976"/>
                <a:gd name="connsiteX817" fmla="*/ 374153 w 2181997"/>
                <a:gd name="connsiteY817" fmla="*/ 326746 h 642976"/>
                <a:gd name="connsiteX818" fmla="*/ 314145 w 2181997"/>
                <a:gd name="connsiteY818" fmla="*/ 343891 h 642976"/>
                <a:gd name="connsiteX819" fmla="*/ 260805 w 2181997"/>
                <a:gd name="connsiteY819" fmla="*/ 366751 h 642976"/>
                <a:gd name="connsiteX820" fmla="*/ 215085 w 2181997"/>
                <a:gd name="connsiteY820" fmla="*/ 395326 h 642976"/>
                <a:gd name="connsiteX821" fmla="*/ 211275 w 2181997"/>
                <a:gd name="connsiteY821" fmla="*/ 398184 h 642976"/>
                <a:gd name="connsiteX822" fmla="*/ 207465 w 2181997"/>
                <a:gd name="connsiteY822" fmla="*/ 401041 h 642976"/>
                <a:gd name="connsiteX823" fmla="*/ 203655 w 2181997"/>
                <a:gd name="connsiteY823" fmla="*/ 403899 h 642976"/>
                <a:gd name="connsiteX824" fmla="*/ 199845 w 2181997"/>
                <a:gd name="connsiteY824" fmla="*/ 407709 h 642976"/>
                <a:gd name="connsiteX825" fmla="*/ 181748 w 2181997"/>
                <a:gd name="connsiteY825" fmla="*/ 401041 h 642976"/>
                <a:gd name="connsiteX826" fmla="*/ 96975 w 2181997"/>
                <a:gd name="connsiteY826" fmla="*/ 187681 h 642976"/>
                <a:gd name="connsiteX827" fmla="*/ 101738 w 2181997"/>
                <a:gd name="connsiteY827" fmla="*/ 158154 h 642976"/>
                <a:gd name="connsiteX828" fmla="*/ 105548 w 2181997"/>
                <a:gd name="connsiteY828" fmla="*/ 155296 h 642976"/>
                <a:gd name="connsiteX829" fmla="*/ 110310 w 2181997"/>
                <a:gd name="connsiteY829" fmla="*/ 152439 h 642976"/>
                <a:gd name="connsiteX830" fmla="*/ 115073 w 2181997"/>
                <a:gd name="connsiteY830" fmla="*/ 149581 h 642976"/>
                <a:gd name="connsiteX831" fmla="*/ 119835 w 2181997"/>
                <a:gd name="connsiteY831" fmla="*/ 146724 h 642976"/>
                <a:gd name="connsiteX832" fmla="*/ 170318 w 2181997"/>
                <a:gd name="connsiteY832" fmla="*/ 118149 h 642976"/>
                <a:gd name="connsiteX833" fmla="*/ 228420 w 2181997"/>
                <a:gd name="connsiteY833" fmla="*/ 96241 h 642976"/>
                <a:gd name="connsiteX834" fmla="*/ 294143 w 2181997"/>
                <a:gd name="connsiteY834" fmla="*/ 80049 h 642976"/>
                <a:gd name="connsiteX835" fmla="*/ 365580 w 2181997"/>
                <a:gd name="connsiteY835" fmla="*/ 66714 h 642976"/>
                <a:gd name="connsiteX836" fmla="*/ 36968 w 2181997"/>
                <a:gd name="connsiteY836" fmla="*/ 331509 h 642976"/>
                <a:gd name="connsiteX837" fmla="*/ 35063 w 2181997"/>
                <a:gd name="connsiteY837" fmla="*/ 326746 h 642976"/>
                <a:gd name="connsiteX838" fmla="*/ 33158 w 2181997"/>
                <a:gd name="connsiteY838" fmla="*/ 321984 h 642976"/>
                <a:gd name="connsiteX839" fmla="*/ 32205 w 2181997"/>
                <a:gd name="connsiteY839" fmla="*/ 317221 h 642976"/>
                <a:gd name="connsiteX840" fmla="*/ 31253 w 2181997"/>
                <a:gd name="connsiteY840" fmla="*/ 312459 h 642976"/>
                <a:gd name="connsiteX841" fmla="*/ 28395 w 2181997"/>
                <a:gd name="connsiteY841" fmla="*/ 281026 h 642976"/>
                <a:gd name="connsiteX842" fmla="*/ 34110 w 2181997"/>
                <a:gd name="connsiteY842" fmla="*/ 249594 h 642976"/>
                <a:gd name="connsiteX843" fmla="*/ 47445 w 2181997"/>
                <a:gd name="connsiteY843" fmla="*/ 219114 h 642976"/>
                <a:gd name="connsiteX844" fmla="*/ 68400 w 2181997"/>
                <a:gd name="connsiteY844" fmla="*/ 190539 h 642976"/>
                <a:gd name="connsiteX845" fmla="*/ 86498 w 2181997"/>
                <a:gd name="connsiteY845" fmla="*/ 199111 h 642976"/>
                <a:gd name="connsiteX846" fmla="*/ 172223 w 2181997"/>
                <a:gd name="connsiteY846" fmla="*/ 415329 h 642976"/>
                <a:gd name="connsiteX847" fmla="*/ 170318 w 2181997"/>
                <a:gd name="connsiteY847" fmla="*/ 443904 h 642976"/>
                <a:gd name="connsiteX848" fmla="*/ 152220 w 2181997"/>
                <a:gd name="connsiteY848" fmla="*/ 473431 h 642976"/>
                <a:gd name="connsiteX849" fmla="*/ 140790 w 2181997"/>
                <a:gd name="connsiteY849" fmla="*/ 504864 h 642976"/>
                <a:gd name="connsiteX850" fmla="*/ 136980 w 2181997"/>
                <a:gd name="connsiteY850" fmla="*/ 536296 h 642976"/>
                <a:gd name="connsiteX851" fmla="*/ 140790 w 2181997"/>
                <a:gd name="connsiteY851" fmla="*/ 568681 h 642976"/>
                <a:gd name="connsiteX852" fmla="*/ 141743 w 2181997"/>
                <a:gd name="connsiteY852" fmla="*/ 573444 h 642976"/>
                <a:gd name="connsiteX853" fmla="*/ 143648 w 2181997"/>
                <a:gd name="connsiteY853" fmla="*/ 578206 h 642976"/>
                <a:gd name="connsiteX854" fmla="*/ 145553 w 2181997"/>
                <a:gd name="connsiteY854" fmla="*/ 582969 h 642976"/>
                <a:gd name="connsiteX855" fmla="*/ 147458 w 2181997"/>
                <a:gd name="connsiteY855" fmla="*/ 587731 h 642976"/>
                <a:gd name="connsiteX856" fmla="*/ 36968 w 2181997"/>
                <a:gd name="connsiteY856" fmla="*/ 331509 h 642976"/>
                <a:gd name="connsiteX857" fmla="*/ 2110561 w 2181997"/>
                <a:gd name="connsiteY857" fmla="*/ 335319 h 642976"/>
                <a:gd name="connsiteX858" fmla="*/ 2110561 w 2181997"/>
                <a:gd name="connsiteY858" fmla="*/ 335319 h 642976"/>
                <a:gd name="connsiteX859" fmla="*/ 2109608 w 2181997"/>
                <a:gd name="connsiteY859" fmla="*/ 339129 h 642976"/>
                <a:gd name="connsiteX860" fmla="*/ 2105798 w 2181997"/>
                <a:gd name="connsiteY860" fmla="*/ 355321 h 642976"/>
                <a:gd name="connsiteX861" fmla="*/ 2103893 w 2181997"/>
                <a:gd name="connsiteY861" fmla="*/ 363894 h 642976"/>
                <a:gd name="connsiteX862" fmla="*/ 2102940 w 2181997"/>
                <a:gd name="connsiteY862" fmla="*/ 365799 h 642976"/>
                <a:gd name="connsiteX863" fmla="*/ 2101988 w 2181997"/>
                <a:gd name="connsiteY863" fmla="*/ 367704 h 642976"/>
                <a:gd name="connsiteX864" fmla="*/ 2101036 w 2181997"/>
                <a:gd name="connsiteY864" fmla="*/ 369609 h 642976"/>
                <a:gd name="connsiteX865" fmla="*/ 2100083 w 2181997"/>
                <a:gd name="connsiteY865" fmla="*/ 371514 h 642976"/>
                <a:gd name="connsiteX866" fmla="*/ 2100083 w 2181997"/>
                <a:gd name="connsiteY866" fmla="*/ 371514 h 642976"/>
                <a:gd name="connsiteX867" fmla="*/ 2100083 w 2181997"/>
                <a:gd name="connsiteY867" fmla="*/ 367704 h 642976"/>
                <a:gd name="connsiteX868" fmla="*/ 2103893 w 2181997"/>
                <a:gd name="connsiteY868" fmla="*/ 351511 h 642976"/>
                <a:gd name="connsiteX869" fmla="*/ 2105798 w 2181997"/>
                <a:gd name="connsiteY869" fmla="*/ 342939 h 642976"/>
                <a:gd name="connsiteX870" fmla="*/ 2106750 w 2181997"/>
                <a:gd name="connsiteY870" fmla="*/ 341034 h 642976"/>
                <a:gd name="connsiteX871" fmla="*/ 2107703 w 2181997"/>
                <a:gd name="connsiteY871" fmla="*/ 339129 h 642976"/>
                <a:gd name="connsiteX872" fmla="*/ 2108655 w 2181997"/>
                <a:gd name="connsiteY872" fmla="*/ 337224 h 642976"/>
                <a:gd name="connsiteX873" fmla="*/ 2110561 w 2181997"/>
                <a:gd name="connsiteY873" fmla="*/ 335319 h 642976"/>
                <a:gd name="connsiteX874" fmla="*/ 2101036 w 2181997"/>
                <a:gd name="connsiteY874" fmla="*/ 355321 h 642976"/>
                <a:gd name="connsiteX875" fmla="*/ 2101036 w 2181997"/>
                <a:gd name="connsiteY875" fmla="*/ 355321 h 642976"/>
                <a:gd name="connsiteX876" fmla="*/ 2101036 w 2181997"/>
                <a:gd name="connsiteY876" fmla="*/ 359131 h 642976"/>
                <a:gd name="connsiteX877" fmla="*/ 2097225 w 2181997"/>
                <a:gd name="connsiteY877" fmla="*/ 375324 h 642976"/>
                <a:gd name="connsiteX878" fmla="*/ 2094368 w 2181997"/>
                <a:gd name="connsiteY878" fmla="*/ 382944 h 642976"/>
                <a:gd name="connsiteX879" fmla="*/ 2093415 w 2181997"/>
                <a:gd name="connsiteY879" fmla="*/ 384849 h 642976"/>
                <a:gd name="connsiteX880" fmla="*/ 2091511 w 2181997"/>
                <a:gd name="connsiteY880" fmla="*/ 386754 h 642976"/>
                <a:gd name="connsiteX881" fmla="*/ 2089605 w 2181997"/>
                <a:gd name="connsiteY881" fmla="*/ 388659 h 642976"/>
                <a:gd name="connsiteX882" fmla="*/ 2087700 w 2181997"/>
                <a:gd name="connsiteY882" fmla="*/ 390564 h 642976"/>
                <a:gd name="connsiteX883" fmla="*/ 2086748 w 2181997"/>
                <a:gd name="connsiteY883" fmla="*/ 390564 h 642976"/>
                <a:gd name="connsiteX884" fmla="*/ 2086748 w 2181997"/>
                <a:gd name="connsiteY884" fmla="*/ 386754 h 642976"/>
                <a:gd name="connsiteX885" fmla="*/ 2090558 w 2181997"/>
                <a:gd name="connsiteY885" fmla="*/ 370561 h 642976"/>
                <a:gd name="connsiteX886" fmla="*/ 2093415 w 2181997"/>
                <a:gd name="connsiteY886" fmla="*/ 362941 h 642976"/>
                <a:gd name="connsiteX887" fmla="*/ 2095320 w 2181997"/>
                <a:gd name="connsiteY887" fmla="*/ 361036 h 642976"/>
                <a:gd name="connsiteX888" fmla="*/ 2097225 w 2181997"/>
                <a:gd name="connsiteY888" fmla="*/ 359131 h 642976"/>
                <a:gd name="connsiteX889" fmla="*/ 2099130 w 2181997"/>
                <a:gd name="connsiteY889" fmla="*/ 357226 h 642976"/>
                <a:gd name="connsiteX890" fmla="*/ 2101036 w 2181997"/>
                <a:gd name="connsiteY890" fmla="*/ 355321 h 642976"/>
                <a:gd name="connsiteX891" fmla="*/ 2084843 w 2181997"/>
                <a:gd name="connsiteY891" fmla="*/ 372466 h 642976"/>
                <a:gd name="connsiteX892" fmla="*/ 2085795 w 2181997"/>
                <a:gd name="connsiteY892" fmla="*/ 376276 h 642976"/>
                <a:gd name="connsiteX893" fmla="*/ 2085795 w 2181997"/>
                <a:gd name="connsiteY893" fmla="*/ 377229 h 642976"/>
                <a:gd name="connsiteX894" fmla="*/ 2081986 w 2181997"/>
                <a:gd name="connsiteY894" fmla="*/ 393421 h 642976"/>
                <a:gd name="connsiteX895" fmla="*/ 2078175 w 2181997"/>
                <a:gd name="connsiteY895" fmla="*/ 401041 h 642976"/>
                <a:gd name="connsiteX896" fmla="*/ 2076270 w 2181997"/>
                <a:gd name="connsiteY896" fmla="*/ 402946 h 642976"/>
                <a:gd name="connsiteX897" fmla="*/ 2074365 w 2181997"/>
                <a:gd name="connsiteY897" fmla="*/ 404851 h 642976"/>
                <a:gd name="connsiteX898" fmla="*/ 2072460 w 2181997"/>
                <a:gd name="connsiteY898" fmla="*/ 406756 h 642976"/>
                <a:gd name="connsiteX899" fmla="*/ 2070555 w 2181997"/>
                <a:gd name="connsiteY899" fmla="*/ 408661 h 642976"/>
                <a:gd name="connsiteX900" fmla="*/ 2069603 w 2181997"/>
                <a:gd name="connsiteY900" fmla="*/ 404851 h 642976"/>
                <a:gd name="connsiteX901" fmla="*/ 2073413 w 2181997"/>
                <a:gd name="connsiteY901" fmla="*/ 388659 h 642976"/>
                <a:gd name="connsiteX902" fmla="*/ 2077223 w 2181997"/>
                <a:gd name="connsiteY902" fmla="*/ 381039 h 642976"/>
                <a:gd name="connsiteX903" fmla="*/ 2079128 w 2181997"/>
                <a:gd name="connsiteY903" fmla="*/ 379134 h 642976"/>
                <a:gd name="connsiteX904" fmla="*/ 2081033 w 2181997"/>
                <a:gd name="connsiteY904" fmla="*/ 377229 h 642976"/>
                <a:gd name="connsiteX905" fmla="*/ 2082938 w 2181997"/>
                <a:gd name="connsiteY905" fmla="*/ 375324 h 642976"/>
                <a:gd name="connsiteX906" fmla="*/ 2084843 w 2181997"/>
                <a:gd name="connsiteY906" fmla="*/ 372466 h 642976"/>
                <a:gd name="connsiteX907" fmla="*/ 2061983 w 2181997"/>
                <a:gd name="connsiteY907" fmla="*/ 386754 h 642976"/>
                <a:gd name="connsiteX908" fmla="*/ 2063888 w 2181997"/>
                <a:gd name="connsiteY908" fmla="*/ 391516 h 642976"/>
                <a:gd name="connsiteX909" fmla="*/ 2060078 w 2181997"/>
                <a:gd name="connsiteY909" fmla="*/ 407709 h 642976"/>
                <a:gd name="connsiteX910" fmla="*/ 2056268 w 2181997"/>
                <a:gd name="connsiteY910" fmla="*/ 415329 h 642976"/>
                <a:gd name="connsiteX911" fmla="*/ 2053410 w 2181997"/>
                <a:gd name="connsiteY911" fmla="*/ 416281 h 642976"/>
                <a:gd name="connsiteX912" fmla="*/ 2050553 w 2181997"/>
                <a:gd name="connsiteY912" fmla="*/ 417234 h 642976"/>
                <a:gd name="connsiteX913" fmla="*/ 2047695 w 2181997"/>
                <a:gd name="connsiteY913" fmla="*/ 418186 h 642976"/>
                <a:gd name="connsiteX914" fmla="*/ 2044838 w 2181997"/>
                <a:gd name="connsiteY914" fmla="*/ 419139 h 642976"/>
                <a:gd name="connsiteX915" fmla="*/ 2042933 w 2181997"/>
                <a:gd name="connsiteY915" fmla="*/ 414376 h 642976"/>
                <a:gd name="connsiteX916" fmla="*/ 2046743 w 2181997"/>
                <a:gd name="connsiteY916" fmla="*/ 398184 h 642976"/>
                <a:gd name="connsiteX917" fmla="*/ 2051505 w 2181997"/>
                <a:gd name="connsiteY917" fmla="*/ 390564 h 642976"/>
                <a:gd name="connsiteX918" fmla="*/ 2054363 w 2181997"/>
                <a:gd name="connsiteY918" fmla="*/ 389611 h 642976"/>
                <a:gd name="connsiteX919" fmla="*/ 2057220 w 2181997"/>
                <a:gd name="connsiteY919" fmla="*/ 388659 h 642976"/>
                <a:gd name="connsiteX920" fmla="*/ 2060078 w 2181997"/>
                <a:gd name="connsiteY920" fmla="*/ 387706 h 642976"/>
                <a:gd name="connsiteX921" fmla="*/ 2061983 w 2181997"/>
                <a:gd name="connsiteY921" fmla="*/ 386754 h 642976"/>
                <a:gd name="connsiteX922" fmla="*/ 2033408 w 2181997"/>
                <a:gd name="connsiteY922" fmla="*/ 399136 h 642976"/>
                <a:gd name="connsiteX923" fmla="*/ 2035313 w 2181997"/>
                <a:gd name="connsiteY923" fmla="*/ 403899 h 642976"/>
                <a:gd name="connsiteX924" fmla="*/ 2032455 w 2181997"/>
                <a:gd name="connsiteY924" fmla="*/ 420091 h 642976"/>
                <a:gd name="connsiteX925" fmla="*/ 2027693 w 2181997"/>
                <a:gd name="connsiteY925" fmla="*/ 426759 h 642976"/>
                <a:gd name="connsiteX926" fmla="*/ 2023883 w 2181997"/>
                <a:gd name="connsiteY926" fmla="*/ 427711 h 642976"/>
                <a:gd name="connsiteX927" fmla="*/ 2020073 w 2181997"/>
                <a:gd name="connsiteY927" fmla="*/ 428664 h 642976"/>
                <a:gd name="connsiteX928" fmla="*/ 2016263 w 2181997"/>
                <a:gd name="connsiteY928" fmla="*/ 429616 h 642976"/>
                <a:gd name="connsiteX929" fmla="*/ 2012453 w 2181997"/>
                <a:gd name="connsiteY929" fmla="*/ 430569 h 642976"/>
                <a:gd name="connsiteX930" fmla="*/ 2009595 w 2181997"/>
                <a:gd name="connsiteY930" fmla="*/ 425806 h 642976"/>
                <a:gd name="connsiteX931" fmla="*/ 2012453 w 2181997"/>
                <a:gd name="connsiteY931" fmla="*/ 409614 h 642976"/>
                <a:gd name="connsiteX932" fmla="*/ 2017215 w 2181997"/>
                <a:gd name="connsiteY932" fmla="*/ 402946 h 642976"/>
                <a:gd name="connsiteX933" fmla="*/ 2021025 w 2181997"/>
                <a:gd name="connsiteY933" fmla="*/ 401994 h 642976"/>
                <a:gd name="connsiteX934" fmla="*/ 2024835 w 2181997"/>
                <a:gd name="connsiteY934" fmla="*/ 401041 h 642976"/>
                <a:gd name="connsiteX935" fmla="*/ 2028645 w 2181997"/>
                <a:gd name="connsiteY935" fmla="*/ 400089 h 642976"/>
                <a:gd name="connsiteX936" fmla="*/ 2033408 w 2181997"/>
                <a:gd name="connsiteY936" fmla="*/ 399136 h 642976"/>
                <a:gd name="connsiteX937" fmla="*/ 2000070 w 2181997"/>
                <a:gd name="connsiteY937" fmla="*/ 408661 h 642976"/>
                <a:gd name="connsiteX938" fmla="*/ 2002928 w 2181997"/>
                <a:gd name="connsiteY938" fmla="*/ 413424 h 642976"/>
                <a:gd name="connsiteX939" fmla="*/ 2000070 w 2181997"/>
                <a:gd name="connsiteY939" fmla="*/ 429616 h 642976"/>
                <a:gd name="connsiteX940" fmla="*/ 1995308 w 2181997"/>
                <a:gd name="connsiteY940" fmla="*/ 436284 h 642976"/>
                <a:gd name="connsiteX941" fmla="*/ 1991498 w 2181997"/>
                <a:gd name="connsiteY941" fmla="*/ 437236 h 642976"/>
                <a:gd name="connsiteX942" fmla="*/ 1987688 w 2181997"/>
                <a:gd name="connsiteY942" fmla="*/ 438189 h 642976"/>
                <a:gd name="connsiteX943" fmla="*/ 1983878 w 2181997"/>
                <a:gd name="connsiteY943" fmla="*/ 439141 h 642976"/>
                <a:gd name="connsiteX944" fmla="*/ 1980068 w 2181997"/>
                <a:gd name="connsiteY944" fmla="*/ 440094 h 642976"/>
                <a:gd name="connsiteX945" fmla="*/ 1976258 w 2181997"/>
                <a:gd name="connsiteY945" fmla="*/ 435331 h 642976"/>
                <a:gd name="connsiteX946" fmla="*/ 1979115 w 2181997"/>
                <a:gd name="connsiteY946" fmla="*/ 419139 h 642976"/>
                <a:gd name="connsiteX947" fmla="*/ 1984830 w 2181997"/>
                <a:gd name="connsiteY947" fmla="*/ 412471 h 642976"/>
                <a:gd name="connsiteX948" fmla="*/ 1988640 w 2181997"/>
                <a:gd name="connsiteY948" fmla="*/ 411519 h 642976"/>
                <a:gd name="connsiteX949" fmla="*/ 1992450 w 2181997"/>
                <a:gd name="connsiteY949" fmla="*/ 410566 h 642976"/>
                <a:gd name="connsiteX950" fmla="*/ 1996260 w 2181997"/>
                <a:gd name="connsiteY950" fmla="*/ 409614 h 642976"/>
                <a:gd name="connsiteX951" fmla="*/ 2000070 w 2181997"/>
                <a:gd name="connsiteY951" fmla="*/ 408661 h 642976"/>
                <a:gd name="connsiteX952" fmla="*/ 1960065 w 2181997"/>
                <a:gd name="connsiteY952" fmla="*/ 416281 h 642976"/>
                <a:gd name="connsiteX953" fmla="*/ 1963875 w 2181997"/>
                <a:gd name="connsiteY953" fmla="*/ 421044 h 642976"/>
                <a:gd name="connsiteX954" fmla="*/ 1961018 w 2181997"/>
                <a:gd name="connsiteY954" fmla="*/ 437236 h 642976"/>
                <a:gd name="connsiteX955" fmla="*/ 1955303 w 2181997"/>
                <a:gd name="connsiteY955" fmla="*/ 443904 h 642976"/>
                <a:gd name="connsiteX956" fmla="*/ 1950540 w 2181997"/>
                <a:gd name="connsiteY956" fmla="*/ 444856 h 642976"/>
                <a:gd name="connsiteX957" fmla="*/ 1945778 w 2181997"/>
                <a:gd name="connsiteY957" fmla="*/ 445809 h 642976"/>
                <a:gd name="connsiteX958" fmla="*/ 1941015 w 2181997"/>
                <a:gd name="connsiteY958" fmla="*/ 446761 h 642976"/>
                <a:gd name="connsiteX959" fmla="*/ 1936253 w 2181997"/>
                <a:gd name="connsiteY959" fmla="*/ 447714 h 642976"/>
                <a:gd name="connsiteX960" fmla="*/ 1932443 w 2181997"/>
                <a:gd name="connsiteY960" fmla="*/ 442951 h 642976"/>
                <a:gd name="connsiteX961" fmla="*/ 1935300 w 2181997"/>
                <a:gd name="connsiteY961" fmla="*/ 426759 h 642976"/>
                <a:gd name="connsiteX962" fmla="*/ 1941015 w 2181997"/>
                <a:gd name="connsiteY962" fmla="*/ 420091 h 642976"/>
                <a:gd name="connsiteX963" fmla="*/ 1945778 w 2181997"/>
                <a:gd name="connsiteY963" fmla="*/ 419139 h 642976"/>
                <a:gd name="connsiteX964" fmla="*/ 1950540 w 2181997"/>
                <a:gd name="connsiteY964" fmla="*/ 418186 h 642976"/>
                <a:gd name="connsiteX965" fmla="*/ 1955303 w 2181997"/>
                <a:gd name="connsiteY965" fmla="*/ 417234 h 642976"/>
                <a:gd name="connsiteX966" fmla="*/ 1960065 w 2181997"/>
                <a:gd name="connsiteY966" fmla="*/ 416281 h 642976"/>
                <a:gd name="connsiteX967" fmla="*/ 1916250 w 2181997"/>
                <a:gd name="connsiteY967" fmla="*/ 421044 h 642976"/>
                <a:gd name="connsiteX968" fmla="*/ 1920060 w 2181997"/>
                <a:gd name="connsiteY968" fmla="*/ 426759 h 642976"/>
                <a:gd name="connsiteX969" fmla="*/ 1917203 w 2181997"/>
                <a:gd name="connsiteY969" fmla="*/ 442951 h 642976"/>
                <a:gd name="connsiteX970" fmla="*/ 1911488 w 2181997"/>
                <a:gd name="connsiteY970" fmla="*/ 449619 h 642976"/>
                <a:gd name="connsiteX971" fmla="*/ 1906725 w 2181997"/>
                <a:gd name="connsiteY971" fmla="*/ 449619 h 642976"/>
                <a:gd name="connsiteX972" fmla="*/ 1901963 w 2181997"/>
                <a:gd name="connsiteY972" fmla="*/ 449619 h 642976"/>
                <a:gd name="connsiteX973" fmla="*/ 1897200 w 2181997"/>
                <a:gd name="connsiteY973" fmla="*/ 449619 h 642976"/>
                <a:gd name="connsiteX974" fmla="*/ 1892438 w 2181997"/>
                <a:gd name="connsiteY974" fmla="*/ 449619 h 642976"/>
                <a:gd name="connsiteX975" fmla="*/ 1887675 w 2181997"/>
                <a:gd name="connsiteY975" fmla="*/ 443904 h 642976"/>
                <a:gd name="connsiteX976" fmla="*/ 1890533 w 2181997"/>
                <a:gd name="connsiteY976" fmla="*/ 427711 h 642976"/>
                <a:gd name="connsiteX977" fmla="*/ 1897200 w 2181997"/>
                <a:gd name="connsiteY977" fmla="*/ 421044 h 642976"/>
                <a:gd name="connsiteX978" fmla="*/ 1901963 w 2181997"/>
                <a:gd name="connsiteY978" fmla="*/ 421044 h 642976"/>
                <a:gd name="connsiteX979" fmla="*/ 1906725 w 2181997"/>
                <a:gd name="connsiteY979" fmla="*/ 421044 h 642976"/>
                <a:gd name="connsiteX980" fmla="*/ 1911488 w 2181997"/>
                <a:gd name="connsiteY980" fmla="*/ 421044 h 642976"/>
                <a:gd name="connsiteX981" fmla="*/ 1916250 w 2181997"/>
                <a:gd name="connsiteY981" fmla="*/ 421044 h 642976"/>
                <a:gd name="connsiteX982" fmla="*/ 1866720 w 2181997"/>
                <a:gd name="connsiteY982" fmla="*/ 424854 h 642976"/>
                <a:gd name="connsiteX983" fmla="*/ 1871483 w 2181997"/>
                <a:gd name="connsiteY983" fmla="*/ 430569 h 642976"/>
                <a:gd name="connsiteX984" fmla="*/ 1868625 w 2181997"/>
                <a:gd name="connsiteY984" fmla="*/ 446761 h 642976"/>
                <a:gd name="connsiteX985" fmla="*/ 1861958 w 2181997"/>
                <a:gd name="connsiteY985" fmla="*/ 452476 h 642976"/>
                <a:gd name="connsiteX986" fmla="*/ 1856243 w 2181997"/>
                <a:gd name="connsiteY986" fmla="*/ 452476 h 642976"/>
                <a:gd name="connsiteX987" fmla="*/ 1850528 w 2181997"/>
                <a:gd name="connsiteY987" fmla="*/ 452476 h 642976"/>
                <a:gd name="connsiteX988" fmla="*/ 1844813 w 2181997"/>
                <a:gd name="connsiteY988" fmla="*/ 452476 h 642976"/>
                <a:gd name="connsiteX989" fmla="*/ 1839098 w 2181997"/>
                <a:gd name="connsiteY989" fmla="*/ 452476 h 642976"/>
                <a:gd name="connsiteX990" fmla="*/ 1834335 w 2181997"/>
                <a:gd name="connsiteY990" fmla="*/ 446761 h 642976"/>
                <a:gd name="connsiteX991" fmla="*/ 1836240 w 2181997"/>
                <a:gd name="connsiteY991" fmla="*/ 430569 h 642976"/>
                <a:gd name="connsiteX992" fmla="*/ 1842908 w 2181997"/>
                <a:gd name="connsiteY992" fmla="*/ 424854 h 642976"/>
                <a:gd name="connsiteX993" fmla="*/ 1848623 w 2181997"/>
                <a:gd name="connsiteY993" fmla="*/ 424854 h 642976"/>
                <a:gd name="connsiteX994" fmla="*/ 1854338 w 2181997"/>
                <a:gd name="connsiteY994" fmla="*/ 424854 h 642976"/>
                <a:gd name="connsiteX995" fmla="*/ 1860053 w 2181997"/>
                <a:gd name="connsiteY995" fmla="*/ 424854 h 642976"/>
                <a:gd name="connsiteX996" fmla="*/ 1866720 w 2181997"/>
                <a:gd name="connsiteY996" fmla="*/ 424854 h 642976"/>
                <a:gd name="connsiteX997" fmla="*/ 1814333 w 2181997"/>
                <a:gd name="connsiteY997" fmla="*/ 425806 h 642976"/>
                <a:gd name="connsiteX998" fmla="*/ 1820048 w 2181997"/>
                <a:gd name="connsiteY998" fmla="*/ 431521 h 642976"/>
                <a:gd name="connsiteX999" fmla="*/ 1818143 w 2181997"/>
                <a:gd name="connsiteY999" fmla="*/ 447714 h 642976"/>
                <a:gd name="connsiteX1000" fmla="*/ 1811475 w 2181997"/>
                <a:gd name="connsiteY1000" fmla="*/ 453429 h 642976"/>
                <a:gd name="connsiteX1001" fmla="*/ 1805760 w 2181997"/>
                <a:gd name="connsiteY1001" fmla="*/ 453429 h 642976"/>
                <a:gd name="connsiteX1002" fmla="*/ 1800045 w 2181997"/>
                <a:gd name="connsiteY1002" fmla="*/ 453429 h 642976"/>
                <a:gd name="connsiteX1003" fmla="*/ 1794330 w 2181997"/>
                <a:gd name="connsiteY1003" fmla="*/ 453429 h 642976"/>
                <a:gd name="connsiteX1004" fmla="*/ 1788615 w 2181997"/>
                <a:gd name="connsiteY1004" fmla="*/ 453429 h 642976"/>
                <a:gd name="connsiteX1005" fmla="*/ 1782900 w 2181997"/>
                <a:gd name="connsiteY1005" fmla="*/ 447714 h 642976"/>
                <a:gd name="connsiteX1006" fmla="*/ 1784805 w 2181997"/>
                <a:gd name="connsiteY1006" fmla="*/ 431521 h 642976"/>
                <a:gd name="connsiteX1007" fmla="*/ 1791473 w 2181997"/>
                <a:gd name="connsiteY1007" fmla="*/ 425806 h 642976"/>
                <a:gd name="connsiteX1008" fmla="*/ 1797188 w 2181997"/>
                <a:gd name="connsiteY1008" fmla="*/ 425806 h 642976"/>
                <a:gd name="connsiteX1009" fmla="*/ 1802903 w 2181997"/>
                <a:gd name="connsiteY1009" fmla="*/ 425806 h 642976"/>
                <a:gd name="connsiteX1010" fmla="*/ 1808618 w 2181997"/>
                <a:gd name="connsiteY1010" fmla="*/ 425806 h 642976"/>
                <a:gd name="connsiteX1011" fmla="*/ 1814333 w 2181997"/>
                <a:gd name="connsiteY1011" fmla="*/ 425806 h 642976"/>
                <a:gd name="connsiteX1012" fmla="*/ 1757183 w 2181997"/>
                <a:gd name="connsiteY1012" fmla="*/ 425806 h 642976"/>
                <a:gd name="connsiteX1013" fmla="*/ 1762898 w 2181997"/>
                <a:gd name="connsiteY1013" fmla="*/ 431521 h 642976"/>
                <a:gd name="connsiteX1014" fmla="*/ 1760993 w 2181997"/>
                <a:gd name="connsiteY1014" fmla="*/ 447714 h 642976"/>
                <a:gd name="connsiteX1015" fmla="*/ 1754325 w 2181997"/>
                <a:gd name="connsiteY1015" fmla="*/ 453429 h 642976"/>
                <a:gd name="connsiteX1016" fmla="*/ 1747658 w 2181997"/>
                <a:gd name="connsiteY1016" fmla="*/ 453429 h 642976"/>
                <a:gd name="connsiteX1017" fmla="*/ 1740990 w 2181997"/>
                <a:gd name="connsiteY1017" fmla="*/ 453429 h 642976"/>
                <a:gd name="connsiteX1018" fmla="*/ 1734323 w 2181997"/>
                <a:gd name="connsiteY1018" fmla="*/ 453429 h 642976"/>
                <a:gd name="connsiteX1019" fmla="*/ 1727655 w 2181997"/>
                <a:gd name="connsiteY1019" fmla="*/ 453429 h 642976"/>
                <a:gd name="connsiteX1020" fmla="*/ 1721940 w 2181997"/>
                <a:gd name="connsiteY1020" fmla="*/ 447714 h 642976"/>
                <a:gd name="connsiteX1021" fmla="*/ 1723845 w 2181997"/>
                <a:gd name="connsiteY1021" fmla="*/ 431521 h 642976"/>
                <a:gd name="connsiteX1022" fmla="*/ 1731465 w 2181997"/>
                <a:gd name="connsiteY1022" fmla="*/ 425806 h 642976"/>
                <a:gd name="connsiteX1023" fmla="*/ 1738133 w 2181997"/>
                <a:gd name="connsiteY1023" fmla="*/ 425806 h 642976"/>
                <a:gd name="connsiteX1024" fmla="*/ 1744800 w 2181997"/>
                <a:gd name="connsiteY1024" fmla="*/ 425806 h 642976"/>
                <a:gd name="connsiteX1025" fmla="*/ 1751468 w 2181997"/>
                <a:gd name="connsiteY1025" fmla="*/ 425806 h 642976"/>
                <a:gd name="connsiteX1026" fmla="*/ 1757183 w 2181997"/>
                <a:gd name="connsiteY1026" fmla="*/ 425806 h 642976"/>
                <a:gd name="connsiteX1027" fmla="*/ 1698128 w 2181997"/>
                <a:gd name="connsiteY1027" fmla="*/ 423901 h 642976"/>
                <a:gd name="connsiteX1028" fmla="*/ 1704795 w 2181997"/>
                <a:gd name="connsiteY1028" fmla="*/ 430569 h 642976"/>
                <a:gd name="connsiteX1029" fmla="*/ 1702890 w 2181997"/>
                <a:gd name="connsiteY1029" fmla="*/ 446761 h 642976"/>
                <a:gd name="connsiteX1030" fmla="*/ 1695270 w 2181997"/>
                <a:gd name="connsiteY1030" fmla="*/ 452476 h 642976"/>
                <a:gd name="connsiteX1031" fmla="*/ 1688603 w 2181997"/>
                <a:gd name="connsiteY1031" fmla="*/ 452476 h 642976"/>
                <a:gd name="connsiteX1032" fmla="*/ 1681935 w 2181997"/>
                <a:gd name="connsiteY1032" fmla="*/ 452476 h 642976"/>
                <a:gd name="connsiteX1033" fmla="*/ 1675268 w 2181997"/>
                <a:gd name="connsiteY1033" fmla="*/ 452476 h 642976"/>
                <a:gd name="connsiteX1034" fmla="*/ 1668600 w 2181997"/>
                <a:gd name="connsiteY1034" fmla="*/ 452476 h 642976"/>
                <a:gd name="connsiteX1035" fmla="*/ 1661933 w 2181997"/>
                <a:gd name="connsiteY1035" fmla="*/ 445809 h 642976"/>
                <a:gd name="connsiteX1036" fmla="*/ 1662885 w 2181997"/>
                <a:gd name="connsiteY1036" fmla="*/ 429616 h 642976"/>
                <a:gd name="connsiteX1037" fmla="*/ 1670505 w 2181997"/>
                <a:gd name="connsiteY1037" fmla="*/ 423901 h 642976"/>
                <a:gd name="connsiteX1038" fmla="*/ 1677173 w 2181997"/>
                <a:gd name="connsiteY1038" fmla="*/ 423901 h 642976"/>
                <a:gd name="connsiteX1039" fmla="*/ 1683840 w 2181997"/>
                <a:gd name="connsiteY1039" fmla="*/ 423901 h 642976"/>
                <a:gd name="connsiteX1040" fmla="*/ 1690508 w 2181997"/>
                <a:gd name="connsiteY1040" fmla="*/ 423901 h 642976"/>
                <a:gd name="connsiteX1041" fmla="*/ 1698128 w 2181997"/>
                <a:gd name="connsiteY1041" fmla="*/ 423901 h 642976"/>
                <a:gd name="connsiteX1042" fmla="*/ 1635263 w 2181997"/>
                <a:gd name="connsiteY1042" fmla="*/ 421044 h 642976"/>
                <a:gd name="connsiteX1043" fmla="*/ 1641930 w 2181997"/>
                <a:gd name="connsiteY1043" fmla="*/ 427711 h 642976"/>
                <a:gd name="connsiteX1044" fmla="*/ 1640978 w 2181997"/>
                <a:gd name="connsiteY1044" fmla="*/ 443904 h 642976"/>
                <a:gd name="connsiteX1045" fmla="*/ 1633358 w 2181997"/>
                <a:gd name="connsiteY1045" fmla="*/ 449619 h 642976"/>
                <a:gd name="connsiteX1046" fmla="*/ 1626690 w 2181997"/>
                <a:gd name="connsiteY1046" fmla="*/ 449619 h 642976"/>
                <a:gd name="connsiteX1047" fmla="*/ 1620023 w 2181997"/>
                <a:gd name="connsiteY1047" fmla="*/ 449619 h 642976"/>
                <a:gd name="connsiteX1048" fmla="*/ 1613355 w 2181997"/>
                <a:gd name="connsiteY1048" fmla="*/ 449619 h 642976"/>
                <a:gd name="connsiteX1049" fmla="*/ 1606688 w 2181997"/>
                <a:gd name="connsiteY1049" fmla="*/ 449619 h 642976"/>
                <a:gd name="connsiteX1050" fmla="*/ 1600020 w 2181997"/>
                <a:gd name="connsiteY1050" fmla="*/ 442951 h 642976"/>
                <a:gd name="connsiteX1051" fmla="*/ 1600973 w 2181997"/>
                <a:gd name="connsiteY1051" fmla="*/ 426759 h 642976"/>
                <a:gd name="connsiteX1052" fmla="*/ 1608593 w 2181997"/>
                <a:gd name="connsiteY1052" fmla="*/ 421044 h 642976"/>
                <a:gd name="connsiteX1053" fmla="*/ 1615260 w 2181997"/>
                <a:gd name="connsiteY1053" fmla="*/ 421044 h 642976"/>
                <a:gd name="connsiteX1054" fmla="*/ 1621928 w 2181997"/>
                <a:gd name="connsiteY1054" fmla="*/ 421044 h 642976"/>
                <a:gd name="connsiteX1055" fmla="*/ 1628595 w 2181997"/>
                <a:gd name="connsiteY1055" fmla="*/ 421044 h 642976"/>
                <a:gd name="connsiteX1056" fmla="*/ 1635263 w 2181997"/>
                <a:gd name="connsiteY1056" fmla="*/ 421044 h 642976"/>
                <a:gd name="connsiteX1057" fmla="*/ 1570493 w 2181997"/>
                <a:gd name="connsiteY1057" fmla="*/ 416281 h 642976"/>
                <a:gd name="connsiteX1058" fmla="*/ 1577160 w 2181997"/>
                <a:gd name="connsiteY1058" fmla="*/ 422949 h 642976"/>
                <a:gd name="connsiteX1059" fmla="*/ 1576208 w 2181997"/>
                <a:gd name="connsiteY1059" fmla="*/ 439141 h 642976"/>
                <a:gd name="connsiteX1060" fmla="*/ 1568588 w 2181997"/>
                <a:gd name="connsiteY1060" fmla="*/ 444856 h 642976"/>
                <a:gd name="connsiteX1061" fmla="*/ 1561920 w 2181997"/>
                <a:gd name="connsiteY1061" fmla="*/ 443904 h 642976"/>
                <a:gd name="connsiteX1062" fmla="*/ 1555253 w 2181997"/>
                <a:gd name="connsiteY1062" fmla="*/ 442951 h 642976"/>
                <a:gd name="connsiteX1063" fmla="*/ 1548585 w 2181997"/>
                <a:gd name="connsiteY1063" fmla="*/ 441999 h 642976"/>
                <a:gd name="connsiteX1064" fmla="*/ 1541918 w 2181997"/>
                <a:gd name="connsiteY1064" fmla="*/ 441046 h 642976"/>
                <a:gd name="connsiteX1065" fmla="*/ 1534298 w 2181997"/>
                <a:gd name="connsiteY1065" fmla="*/ 434379 h 642976"/>
                <a:gd name="connsiteX1066" fmla="*/ 1535250 w 2181997"/>
                <a:gd name="connsiteY1066" fmla="*/ 418186 h 642976"/>
                <a:gd name="connsiteX1067" fmla="*/ 1542870 w 2181997"/>
                <a:gd name="connsiteY1067" fmla="*/ 412471 h 642976"/>
                <a:gd name="connsiteX1068" fmla="*/ 1549538 w 2181997"/>
                <a:gd name="connsiteY1068" fmla="*/ 413424 h 642976"/>
                <a:gd name="connsiteX1069" fmla="*/ 1556205 w 2181997"/>
                <a:gd name="connsiteY1069" fmla="*/ 414376 h 642976"/>
                <a:gd name="connsiteX1070" fmla="*/ 1562873 w 2181997"/>
                <a:gd name="connsiteY1070" fmla="*/ 415329 h 642976"/>
                <a:gd name="connsiteX1071" fmla="*/ 1570493 w 2181997"/>
                <a:gd name="connsiteY1071" fmla="*/ 416281 h 642976"/>
                <a:gd name="connsiteX1072" fmla="*/ 1504770 w 2181997"/>
                <a:gd name="connsiteY1072" fmla="*/ 411519 h 642976"/>
                <a:gd name="connsiteX1073" fmla="*/ 1512390 w 2181997"/>
                <a:gd name="connsiteY1073" fmla="*/ 418186 h 642976"/>
                <a:gd name="connsiteX1074" fmla="*/ 1511438 w 2181997"/>
                <a:gd name="connsiteY1074" fmla="*/ 434379 h 642976"/>
                <a:gd name="connsiteX1075" fmla="*/ 1503818 w 2181997"/>
                <a:gd name="connsiteY1075" fmla="*/ 439141 h 642976"/>
                <a:gd name="connsiteX1076" fmla="*/ 1496198 w 2181997"/>
                <a:gd name="connsiteY1076" fmla="*/ 438189 h 642976"/>
                <a:gd name="connsiteX1077" fmla="*/ 1488578 w 2181997"/>
                <a:gd name="connsiteY1077" fmla="*/ 437236 h 642976"/>
                <a:gd name="connsiteX1078" fmla="*/ 1480958 w 2181997"/>
                <a:gd name="connsiteY1078" fmla="*/ 436284 h 642976"/>
                <a:gd name="connsiteX1079" fmla="*/ 1473338 w 2181997"/>
                <a:gd name="connsiteY1079" fmla="*/ 435331 h 642976"/>
                <a:gd name="connsiteX1080" fmla="*/ 1465718 w 2181997"/>
                <a:gd name="connsiteY1080" fmla="*/ 428664 h 642976"/>
                <a:gd name="connsiteX1081" fmla="*/ 1465718 w 2181997"/>
                <a:gd name="connsiteY1081" fmla="*/ 412471 h 642976"/>
                <a:gd name="connsiteX1082" fmla="*/ 1473338 w 2181997"/>
                <a:gd name="connsiteY1082" fmla="*/ 406756 h 642976"/>
                <a:gd name="connsiteX1083" fmla="*/ 1480958 w 2181997"/>
                <a:gd name="connsiteY1083" fmla="*/ 407709 h 642976"/>
                <a:gd name="connsiteX1084" fmla="*/ 1488578 w 2181997"/>
                <a:gd name="connsiteY1084" fmla="*/ 408661 h 642976"/>
                <a:gd name="connsiteX1085" fmla="*/ 1496198 w 2181997"/>
                <a:gd name="connsiteY1085" fmla="*/ 409614 h 642976"/>
                <a:gd name="connsiteX1086" fmla="*/ 1504770 w 2181997"/>
                <a:gd name="connsiteY1086" fmla="*/ 411519 h 642976"/>
                <a:gd name="connsiteX1087" fmla="*/ 1436190 w 2181997"/>
                <a:gd name="connsiteY1087" fmla="*/ 404851 h 642976"/>
                <a:gd name="connsiteX1088" fmla="*/ 1443810 w 2181997"/>
                <a:gd name="connsiteY1088" fmla="*/ 411519 h 642976"/>
                <a:gd name="connsiteX1089" fmla="*/ 1443810 w 2181997"/>
                <a:gd name="connsiteY1089" fmla="*/ 427711 h 642976"/>
                <a:gd name="connsiteX1090" fmla="*/ 1436190 w 2181997"/>
                <a:gd name="connsiteY1090" fmla="*/ 432474 h 642976"/>
                <a:gd name="connsiteX1091" fmla="*/ 1428570 w 2181997"/>
                <a:gd name="connsiteY1091" fmla="*/ 431521 h 642976"/>
                <a:gd name="connsiteX1092" fmla="*/ 1420950 w 2181997"/>
                <a:gd name="connsiteY1092" fmla="*/ 430569 h 642976"/>
                <a:gd name="connsiteX1093" fmla="*/ 1413330 w 2181997"/>
                <a:gd name="connsiteY1093" fmla="*/ 429616 h 642976"/>
                <a:gd name="connsiteX1094" fmla="*/ 1405710 w 2181997"/>
                <a:gd name="connsiteY1094" fmla="*/ 428664 h 642976"/>
                <a:gd name="connsiteX1095" fmla="*/ 1399043 w 2181997"/>
                <a:gd name="connsiteY1095" fmla="*/ 421996 h 642976"/>
                <a:gd name="connsiteX1096" fmla="*/ 1399043 w 2181997"/>
                <a:gd name="connsiteY1096" fmla="*/ 405804 h 642976"/>
                <a:gd name="connsiteX1097" fmla="*/ 1405710 w 2181997"/>
                <a:gd name="connsiteY1097" fmla="*/ 400089 h 642976"/>
                <a:gd name="connsiteX1098" fmla="*/ 1413330 w 2181997"/>
                <a:gd name="connsiteY1098" fmla="*/ 401041 h 642976"/>
                <a:gd name="connsiteX1099" fmla="*/ 1420950 w 2181997"/>
                <a:gd name="connsiteY1099" fmla="*/ 401994 h 642976"/>
                <a:gd name="connsiteX1100" fmla="*/ 1428570 w 2181997"/>
                <a:gd name="connsiteY1100" fmla="*/ 402946 h 642976"/>
                <a:gd name="connsiteX1101" fmla="*/ 1436190 w 2181997"/>
                <a:gd name="connsiteY1101" fmla="*/ 404851 h 642976"/>
                <a:gd name="connsiteX1102" fmla="*/ 1378088 w 2181997"/>
                <a:gd name="connsiteY1102" fmla="*/ 399136 h 642976"/>
                <a:gd name="connsiteX1103" fmla="*/ 1383803 w 2181997"/>
                <a:gd name="connsiteY1103" fmla="*/ 405804 h 642976"/>
                <a:gd name="connsiteX1104" fmla="*/ 1383803 w 2181997"/>
                <a:gd name="connsiteY1104" fmla="*/ 421996 h 642976"/>
                <a:gd name="connsiteX1105" fmla="*/ 1378088 w 2181997"/>
                <a:gd name="connsiteY1105" fmla="*/ 427711 h 642976"/>
                <a:gd name="connsiteX1106" fmla="*/ 1373325 w 2181997"/>
                <a:gd name="connsiteY1106" fmla="*/ 426759 h 642976"/>
                <a:gd name="connsiteX1107" fmla="*/ 1368563 w 2181997"/>
                <a:gd name="connsiteY1107" fmla="*/ 425806 h 642976"/>
                <a:gd name="connsiteX1108" fmla="*/ 1363800 w 2181997"/>
                <a:gd name="connsiteY1108" fmla="*/ 424854 h 642976"/>
                <a:gd name="connsiteX1109" fmla="*/ 1359038 w 2181997"/>
                <a:gd name="connsiteY1109" fmla="*/ 423901 h 642976"/>
                <a:gd name="connsiteX1110" fmla="*/ 1353323 w 2181997"/>
                <a:gd name="connsiteY1110" fmla="*/ 417234 h 642976"/>
                <a:gd name="connsiteX1111" fmla="*/ 1353323 w 2181997"/>
                <a:gd name="connsiteY1111" fmla="*/ 401041 h 642976"/>
                <a:gd name="connsiteX1112" fmla="*/ 1359038 w 2181997"/>
                <a:gd name="connsiteY1112" fmla="*/ 395326 h 642976"/>
                <a:gd name="connsiteX1113" fmla="*/ 1363800 w 2181997"/>
                <a:gd name="connsiteY1113" fmla="*/ 396279 h 642976"/>
                <a:gd name="connsiteX1114" fmla="*/ 1368563 w 2181997"/>
                <a:gd name="connsiteY1114" fmla="*/ 397231 h 642976"/>
                <a:gd name="connsiteX1115" fmla="*/ 1373325 w 2181997"/>
                <a:gd name="connsiteY1115" fmla="*/ 398184 h 642976"/>
                <a:gd name="connsiteX1116" fmla="*/ 1378088 w 2181997"/>
                <a:gd name="connsiteY1116" fmla="*/ 399136 h 642976"/>
                <a:gd name="connsiteX1117" fmla="*/ 1329510 w 2181997"/>
                <a:gd name="connsiteY1117" fmla="*/ 394374 h 642976"/>
                <a:gd name="connsiteX1118" fmla="*/ 1335225 w 2181997"/>
                <a:gd name="connsiteY1118" fmla="*/ 401041 h 642976"/>
                <a:gd name="connsiteX1119" fmla="*/ 1335225 w 2181997"/>
                <a:gd name="connsiteY1119" fmla="*/ 417234 h 642976"/>
                <a:gd name="connsiteX1120" fmla="*/ 1329510 w 2181997"/>
                <a:gd name="connsiteY1120" fmla="*/ 422949 h 642976"/>
                <a:gd name="connsiteX1121" fmla="*/ 1324748 w 2181997"/>
                <a:gd name="connsiteY1121" fmla="*/ 421996 h 642976"/>
                <a:gd name="connsiteX1122" fmla="*/ 1319985 w 2181997"/>
                <a:gd name="connsiteY1122" fmla="*/ 421044 h 642976"/>
                <a:gd name="connsiteX1123" fmla="*/ 1315223 w 2181997"/>
                <a:gd name="connsiteY1123" fmla="*/ 420091 h 642976"/>
                <a:gd name="connsiteX1124" fmla="*/ 1310460 w 2181997"/>
                <a:gd name="connsiteY1124" fmla="*/ 419139 h 642976"/>
                <a:gd name="connsiteX1125" fmla="*/ 1304745 w 2181997"/>
                <a:gd name="connsiteY1125" fmla="*/ 412471 h 642976"/>
                <a:gd name="connsiteX1126" fmla="*/ 1303793 w 2181997"/>
                <a:gd name="connsiteY1126" fmla="*/ 397231 h 642976"/>
                <a:gd name="connsiteX1127" fmla="*/ 1309508 w 2181997"/>
                <a:gd name="connsiteY1127" fmla="*/ 391516 h 642976"/>
                <a:gd name="connsiteX1128" fmla="*/ 1314270 w 2181997"/>
                <a:gd name="connsiteY1128" fmla="*/ 392469 h 642976"/>
                <a:gd name="connsiteX1129" fmla="*/ 1319033 w 2181997"/>
                <a:gd name="connsiteY1129" fmla="*/ 393421 h 642976"/>
                <a:gd name="connsiteX1130" fmla="*/ 1323795 w 2181997"/>
                <a:gd name="connsiteY1130" fmla="*/ 394374 h 642976"/>
                <a:gd name="connsiteX1131" fmla="*/ 1329510 w 2181997"/>
                <a:gd name="connsiteY1131" fmla="*/ 394374 h 642976"/>
                <a:gd name="connsiteX1132" fmla="*/ 1280933 w 2181997"/>
                <a:gd name="connsiteY1132" fmla="*/ 388659 h 642976"/>
                <a:gd name="connsiteX1133" fmla="*/ 1286648 w 2181997"/>
                <a:gd name="connsiteY1133" fmla="*/ 395326 h 642976"/>
                <a:gd name="connsiteX1134" fmla="*/ 1287600 w 2181997"/>
                <a:gd name="connsiteY1134" fmla="*/ 411519 h 642976"/>
                <a:gd name="connsiteX1135" fmla="*/ 1282838 w 2181997"/>
                <a:gd name="connsiteY1135" fmla="*/ 417234 h 642976"/>
                <a:gd name="connsiteX1136" fmla="*/ 1278075 w 2181997"/>
                <a:gd name="connsiteY1136" fmla="*/ 416281 h 642976"/>
                <a:gd name="connsiteX1137" fmla="*/ 1273313 w 2181997"/>
                <a:gd name="connsiteY1137" fmla="*/ 415329 h 642976"/>
                <a:gd name="connsiteX1138" fmla="*/ 1268550 w 2181997"/>
                <a:gd name="connsiteY1138" fmla="*/ 414376 h 642976"/>
                <a:gd name="connsiteX1139" fmla="*/ 1263788 w 2181997"/>
                <a:gd name="connsiteY1139" fmla="*/ 413424 h 642976"/>
                <a:gd name="connsiteX1140" fmla="*/ 1258073 w 2181997"/>
                <a:gd name="connsiteY1140" fmla="*/ 406756 h 642976"/>
                <a:gd name="connsiteX1141" fmla="*/ 1257120 w 2181997"/>
                <a:gd name="connsiteY1141" fmla="*/ 390564 h 642976"/>
                <a:gd name="connsiteX1142" fmla="*/ 1261883 w 2181997"/>
                <a:gd name="connsiteY1142" fmla="*/ 384849 h 642976"/>
                <a:gd name="connsiteX1143" fmla="*/ 1266645 w 2181997"/>
                <a:gd name="connsiteY1143" fmla="*/ 385801 h 642976"/>
                <a:gd name="connsiteX1144" fmla="*/ 1271408 w 2181997"/>
                <a:gd name="connsiteY1144" fmla="*/ 386754 h 642976"/>
                <a:gd name="connsiteX1145" fmla="*/ 1276170 w 2181997"/>
                <a:gd name="connsiteY1145" fmla="*/ 387706 h 642976"/>
                <a:gd name="connsiteX1146" fmla="*/ 1280933 w 2181997"/>
                <a:gd name="connsiteY1146" fmla="*/ 388659 h 642976"/>
                <a:gd name="connsiteX1147" fmla="*/ 1232355 w 2181997"/>
                <a:gd name="connsiteY1147" fmla="*/ 383896 h 642976"/>
                <a:gd name="connsiteX1148" fmla="*/ 1238070 w 2181997"/>
                <a:gd name="connsiteY1148" fmla="*/ 390564 h 642976"/>
                <a:gd name="connsiteX1149" fmla="*/ 1239023 w 2181997"/>
                <a:gd name="connsiteY1149" fmla="*/ 406756 h 642976"/>
                <a:gd name="connsiteX1150" fmla="*/ 1234260 w 2181997"/>
                <a:gd name="connsiteY1150" fmla="*/ 412471 h 642976"/>
                <a:gd name="connsiteX1151" fmla="*/ 1229498 w 2181997"/>
                <a:gd name="connsiteY1151" fmla="*/ 411519 h 642976"/>
                <a:gd name="connsiteX1152" fmla="*/ 1224735 w 2181997"/>
                <a:gd name="connsiteY1152" fmla="*/ 410566 h 642976"/>
                <a:gd name="connsiteX1153" fmla="*/ 1219973 w 2181997"/>
                <a:gd name="connsiteY1153" fmla="*/ 409614 h 642976"/>
                <a:gd name="connsiteX1154" fmla="*/ 1215210 w 2181997"/>
                <a:gd name="connsiteY1154" fmla="*/ 408661 h 642976"/>
                <a:gd name="connsiteX1155" fmla="*/ 1209495 w 2181997"/>
                <a:gd name="connsiteY1155" fmla="*/ 401994 h 642976"/>
                <a:gd name="connsiteX1156" fmla="*/ 1208543 w 2181997"/>
                <a:gd name="connsiteY1156" fmla="*/ 385801 h 642976"/>
                <a:gd name="connsiteX1157" fmla="*/ 1213305 w 2181997"/>
                <a:gd name="connsiteY1157" fmla="*/ 380086 h 642976"/>
                <a:gd name="connsiteX1158" fmla="*/ 1218068 w 2181997"/>
                <a:gd name="connsiteY1158" fmla="*/ 381039 h 642976"/>
                <a:gd name="connsiteX1159" fmla="*/ 1222830 w 2181997"/>
                <a:gd name="connsiteY1159" fmla="*/ 381991 h 642976"/>
                <a:gd name="connsiteX1160" fmla="*/ 1227593 w 2181997"/>
                <a:gd name="connsiteY1160" fmla="*/ 382944 h 642976"/>
                <a:gd name="connsiteX1161" fmla="*/ 1232355 w 2181997"/>
                <a:gd name="connsiteY1161" fmla="*/ 383896 h 642976"/>
                <a:gd name="connsiteX1162" fmla="*/ 1183778 w 2181997"/>
                <a:gd name="connsiteY1162" fmla="*/ 378181 h 642976"/>
                <a:gd name="connsiteX1163" fmla="*/ 1189493 w 2181997"/>
                <a:gd name="connsiteY1163" fmla="*/ 384849 h 642976"/>
                <a:gd name="connsiteX1164" fmla="*/ 1190445 w 2181997"/>
                <a:gd name="connsiteY1164" fmla="*/ 401041 h 642976"/>
                <a:gd name="connsiteX1165" fmla="*/ 1185683 w 2181997"/>
                <a:gd name="connsiteY1165" fmla="*/ 406756 h 642976"/>
                <a:gd name="connsiteX1166" fmla="*/ 1180920 w 2181997"/>
                <a:gd name="connsiteY1166" fmla="*/ 405804 h 642976"/>
                <a:gd name="connsiteX1167" fmla="*/ 1176158 w 2181997"/>
                <a:gd name="connsiteY1167" fmla="*/ 404851 h 642976"/>
                <a:gd name="connsiteX1168" fmla="*/ 1171395 w 2181997"/>
                <a:gd name="connsiteY1168" fmla="*/ 403899 h 642976"/>
                <a:gd name="connsiteX1169" fmla="*/ 1166633 w 2181997"/>
                <a:gd name="connsiteY1169" fmla="*/ 402946 h 642976"/>
                <a:gd name="connsiteX1170" fmla="*/ 1160918 w 2181997"/>
                <a:gd name="connsiteY1170" fmla="*/ 396279 h 642976"/>
                <a:gd name="connsiteX1171" fmla="*/ 1159965 w 2181997"/>
                <a:gd name="connsiteY1171" fmla="*/ 380086 h 642976"/>
                <a:gd name="connsiteX1172" fmla="*/ 1164728 w 2181997"/>
                <a:gd name="connsiteY1172" fmla="*/ 374371 h 642976"/>
                <a:gd name="connsiteX1173" fmla="*/ 1169490 w 2181997"/>
                <a:gd name="connsiteY1173" fmla="*/ 375324 h 642976"/>
                <a:gd name="connsiteX1174" fmla="*/ 1174253 w 2181997"/>
                <a:gd name="connsiteY1174" fmla="*/ 376276 h 642976"/>
                <a:gd name="connsiteX1175" fmla="*/ 1179015 w 2181997"/>
                <a:gd name="connsiteY1175" fmla="*/ 377229 h 642976"/>
                <a:gd name="connsiteX1176" fmla="*/ 1183778 w 2181997"/>
                <a:gd name="connsiteY1176" fmla="*/ 378181 h 642976"/>
                <a:gd name="connsiteX1177" fmla="*/ 1135200 w 2181997"/>
                <a:gd name="connsiteY1177" fmla="*/ 372466 h 642976"/>
                <a:gd name="connsiteX1178" fmla="*/ 1140915 w 2181997"/>
                <a:gd name="connsiteY1178" fmla="*/ 379134 h 642976"/>
                <a:gd name="connsiteX1179" fmla="*/ 1142820 w 2181997"/>
                <a:gd name="connsiteY1179" fmla="*/ 395326 h 642976"/>
                <a:gd name="connsiteX1180" fmla="*/ 1138058 w 2181997"/>
                <a:gd name="connsiteY1180" fmla="*/ 401041 h 642976"/>
                <a:gd name="connsiteX1181" fmla="*/ 1136153 w 2181997"/>
                <a:gd name="connsiteY1181" fmla="*/ 401041 h 642976"/>
                <a:gd name="connsiteX1182" fmla="*/ 1134248 w 2181997"/>
                <a:gd name="connsiteY1182" fmla="*/ 401041 h 642976"/>
                <a:gd name="connsiteX1183" fmla="*/ 1132343 w 2181997"/>
                <a:gd name="connsiteY1183" fmla="*/ 401041 h 642976"/>
                <a:gd name="connsiteX1184" fmla="*/ 1130438 w 2181997"/>
                <a:gd name="connsiteY1184" fmla="*/ 401041 h 642976"/>
                <a:gd name="connsiteX1185" fmla="*/ 1126628 w 2181997"/>
                <a:gd name="connsiteY1185" fmla="*/ 401041 h 642976"/>
                <a:gd name="connsiteX1186" fmla="*/ 1122818 w 2181997"/>
                <a:gd name="connsiteY1186" fmla="*/ 401041 h 642976"/>
                <a:gd name="connsiteX1187" fmla="*/ 1119008 w 2181997"/>
                <a:gd name="connsiteY1187" fmla="*/ 401041 h 642976"/>
                <a:gd name="connsiteX1188" fmla="*/ 1115198 w 2181997"/>
                <a:gd name="connsiteY1188" fmla="*/ 401041 h 642976"/>
                <a:gd name="connsiteX1189" fmla="*/ 1109483 w 2181997"/>
                <a:gd name="connsiteY1189" fmla="*/ 394374 h 642976"/>
                <a:gd name="connsiteX1190" fmla="*/ 1107578 w 2181997"/>
                <a:gd name="connsiteY1190" fmla="*/ 377229 h 642976"/>
                <a:gd name="connsiteX1191" fmla="*/ 1112340 w 2181997"/>
                <a:gd name="connsiteY1191" fmla="*/ 371514 h 642976"/>
                <a:gd name="connsiteX1192" fmla="*/ 1116150 w 2181997"/>
                <a:gd name="connsiteY1192" fmla="*/ 371514 h 642976"/>
                <a:gd name="connsiteX1193" fmla="*/ 1119960 w 2181997"/>
                <a:gd name="connsiteY1193" fmla="*/ 371514 h 642976"/>
                <a:gd name="connsiteX1194" fmla="*/ 1123770 w 2181997"/>
                <a:gd name="connsiteY1194" fmla="*/ 371514 h 642976"/>
                <a:gd name="connsiteX1195" fmla="*/ 1127580 w 2181997"/>
                <a:gd name="connsiteY1195" fmla="*/ 371514 h 642976"/>
                <a:gd name="connsiteX1196" fmla="*/ 1129485 w 2181997"/>
                <a:gd name="connsiteY1196" fmla="*/ 371514 h 642976"/>
                <a:gd name="connsiteX1197" fmla="*/ 1131390 w 2181997"/>
                <a:gd name="connsiteY1197" fmla="*/ 371514 h 642976"/>
                <a:gd name="connsiteX1198" fmla="*/ 1133295 w 2181997"/>
                <a:gd name="connsiteY1198" fmla="*/ 371514 h 642976"/>
                <a:gd name="connsiteX1199" fmla="*/ 1135200 w 2181997"/>
                <a:gd name="connsiteY1199" fmla="*/ 372466 h 642976"/>
                <a:gd name="connsiteX1200" fmla="*/ 1085670 w 2181997"/>
                <a:gd name="connsiteY1200" fmla="*/ 366751 h 642976"/>
                <a:gd name="connsiteX1201" fmla="*/ 1091385 w 2181997"/>
                <a:gd name="connsiteY1201" fmla="*/ 373419 h 642976"/>
                <a:gd name="connsiteX1202" fmla="*/ 1093290 w 2181997"/>
                <a:gd name="connsiteY1202" fmla="*/ 389611 h 642976"/>
                <a:gd name="connsiteX1203" fmla="*/ 1088528 w 2181997"/>
                <a:gd name="connsiteY1203" fmla="*/ 395326 h 642976"/>
                <a:gd name="connsiteX1204" fmla="*/ 1083765 w 2181997"/>
                <a:gd name="connsiteY1204" fmla="*/ 394374 h 642976"/>
                <a:gd name="connsiteX1205" fmla="*/ 1079003 w 2181997"/>
                <a:gd name="connsiteY1205" fmla="*/ 393421 h 642976"/>
                <a:gd name="connsiteX1206" fmla="*/ 1074240 w 2181997"/>
                <a:gd name="connsiteY1206" fmla="*/ 392469 h 642976"/>
                <a:gd name="connsiteX1207" fmla="*/ 1069478 w 2181997"/>
                <a:gd name="connsiteY1207" fmla="*/ 391516 h 642976"/>
                <a:gd name="connsiteX1208" fmla="*/ 1063763 w 2181997"/>
                <a:gd name="connsiteY1208" fmla="*/ 384849 h 642976"/>
                <a:gd name="connsiteX1209" fmla="*/ 1061858 w 2181997"/>
                <a:gd name="connsiteY1209" fmla="*/ 368656 h 642976"/>
                <a:gd name="connsiteX1210" fmla="*/ 1066620 w 2181997"/>
                <a:gd name="connsiteY1210" fmla="*/ 362941 h 642976"/>
                <a:gd name="connsiteX1211" fmla="*/ 1072335 w 2181997"/>
                <a:gd name="connsiteY1211" fmla="*/ 363894 h 642976"/>
                <a:gd name="connsiteX1212" fmla="*/ 1078050 w 2181997"/>
                <a:gd name="connsiteY1212" fmla="*/ 364846 h 642976"/>
                <a:gd name="connsiteX1213" fmla="*/ 1083765 w 2181997"/>
                <a:gd name="connsiteY1213" fmla="*/ 365799 h 642976"/>
                <a:gd name="connsiteX1214" fmla="*/ 1085670 w 2181997"/>
                <a:gd name="connsiteY1214" fmla="*/ 366751 h 642976"/>
                <a:gd name="connsiteX1215" fmla="*/ 1037093 w 2181997"/>
                <a:gd name="connsiteY1215" fmla="*/ 361036 h 642976"/>
                <a:gd name="connsiteX1216" fmla="*/ 1042808 w 2181997"/>
                <a:gd name="connsiteY1216" fmla="*/ 367704 h 642976"/>
                <a:gd name="connsiteX1217" fmla="*/ 1044713 w 2181997"/>
                <a:gd name="connsiteY1217" fmla="*/ 384849 h 642976"/>
                <a:gd name="connsiteX1218" fmla="*/ 1039950 w 2181997"/>
                <a:gd name="connsiteY1218" fmla="*/ 390564 h 642976"/>
                <a:gd name="connsiteX1219" fmla="*/ 1035188 w 2181997"/>
                <a:gd name="connsiteY1219" fmla="*/ 389611 h 642976"/>
                <a:gd name="connsiteX1220" fmla="*/ 1030425 w 2181997"/>
                <a:gd name="connsiteY1220" fmla="*/ 388659 h 642976"/>
                <a:gd name="connsiteX1221" fmla="*/ 1025663 w 2181997"/>
                <a:gd name="connsiteY1221" fmla="*/ 387706 h 642976"/>
                <a:gd name="connsiteX1222" fmla="*/ 1020900 w 2181997"/>
                <a:gd name="connsiteY1222" fmla="*/ 386754 h 642976"/>
                <a:gd name="connsiteX1223" fmla="*/ 1015185 w 2181997"/>
                <a:gd name="connsiteY1223" fmla="*/ 380086 h 642976"/>
                <a:gd name="connsiteX1224" fmla="*/ 1013280 w 2181997"/>
                <a:gd name="connsiteY1224" fmla="*/ 362941 h 642976"/>
                <a:gd name="connsiteX1225" fmla="*/ 1018043 w 2181997"/>
                <a:gd name="connsiteY1225" fmla="*/ 357226 h 642976"/>
                <a:gd name="connsiteX1226" fmla="*/ 1022805 w 2181997"/>
                <a:gd name="connsiteY1226" fmla="*/ 358179 h 642976"/>
                <a:gd name="connsiteX1227" fmla="*/ 1027568 w 2181997"/>
                <a:gd name="connsiteY1227" fmla="*/ 359131 h 642976"/>
                <a:gd name="connsiteX1228" fmla="*/ 1032330 w 2181997"/>
                <a:gd name="connsiteY1228" fmla="*/ 360084 h 642976"/>
                <a:gd name="connsiteX1229" fmla="*/ 1037093 w 2181997"/>
                <a:gd name="connsiteY1229" fmla="*/ 361036 h 642976"/>
                <a:gd name="connsiteX1230" fmla="*/ 989468 w 2181997"/>
                <a:gd name="connsiteY1230" fmla="*/ 356274 h 642976"/>
                <a:gd name="connsiteX1231" fmla="*/ 995183 w 2181997"/>
                <a:gd name="connsiteY1231" fmla="*/ 362941 h 642976"/>
                <a:gd name="connsiteX1232" fmla="*/ 997088 w 2181997"/>
                <a:gd name="connsiteY1232" fmla="*/ 380086 h 642976"/>
                <a:gd name="connsiteX1233" fmla="*/ 992325 w 2181997"/>
                <a:gd name="connsiteY1233" fmla="*/ 385801 h 642976"/>
                <a:gd name="connsiteX1234" fmla="*/ 987563 w 2181997"/>
                <a:gd name="connsiteY1234" fmla="*/ 384849 h 642976"/>
                <a:gd name="connsiteX1235" fmla="*/ 982800 w 2181997"/>
                <a:gd name="connsiteY1235" fmla="*/ 383896 h 642976"/>
                <a:gd name="connsiteX1236" fmla="*/ 978038 w 2181997"/>
                <a:gd name="connsiteY1236" fmla="*/ 382944 h 642976"/>
                <a:gd name="connsiteX1237" fmla="*/ 973275 w 2181997"/>
                <a:gd name="connsiteY1237" fmla="*/ 381991 h 642976"/>
                <a:gd name="connsiteX1238" fmla="*/ 967560 w 2181997"/>
                <a:gd name="connsiteY1238" fmla="*/ 375324 h 642976"/>
                <a:gd name="connsiteX1239" fmla="*/ 965655 w 2181997"/>
                <a:gd name="connsiteY1239" fmla="*/ 358179 h 642976"/>
                <a:gd name="connsiteX1240" fmla="*/ 970418 w 2181997"/>
                <a:gd name="connsiteY1240" fmla="*/ 352464 h 642976"/>
                <a:gd name="connsiteX1241" fmla="*/ 975180 w 2181997"/>
                <a:gd name="connsiteY1241" fmla="*/ 353416 h 642976"/>
                <a:gd name="connsiteX1242" fmla="*/ 979943 w 2181997"/>
                <a:gd name="connsiteY1242" fmla="*/ 354369 h 642976"/>
                <a:gd name="connsiteX1243" fmla="*/ 984705 w 2181997"/>
                <a:gd name="connsiteY1243" fmla="*/ 355321 h 642976"/>
                <a:gd name="connsiteX1244" fmla="*/ 989468 w 2181997"/>
                <a:gd name="connsiteY1244" fmla="*/ 356274 h 642976"/>
                <a:gd name="connsiteX1245" fmla="*/ 941843 w 2181997"/>
                <a:gd name="connsiteY1245" fmla="*/ 350559 h 642976"/>
                <a:gd name="connsiteX1246" fmla="*/ 947558 w 2181997"/>
                <a:gd name="connsiteY1246" fmla="*/ 357226 h 642976"/>
                <a:gd name="connsiteX1247" fmla="*/ 950415 w 2181997"/>
                <a:gd name="connsiteY1247" fmla="*/ 374371 h 642976"/>
                <a:gd name="connsiteX1248" fmla="*/ 945653 w 2181997"/>
                <a:gd name="connsiteY1248" fmla="*/ 380086 h 642976"/>
                <a:gd name="connsiteX1249" fmla="*/ 940890 w 2181997"/>
                <a:gd name="connsiteY1249" fmla="*/ 379134 h 642976"/>
                <a:gd name="connsiteX1250" fmla="*/ 936128 w 2181997"/>
                <a:gd name="connsiteY1250" fmla="*/ 378181 h 642976"/>
                <a:gd name="connsiteX1251" fmla="*/ 931365 w 2181997"/>
                <a:gd name="connsiteY1251" fmla="*/ 377229 h 642976"/>
                <a:gd name="connsiteX1252" fmla="*/ 926603 w 2181997"/>
                <a:gd name="connsiteY1252" fmla="*/ 376276 h 642976"/>
                <a:gd name="connsiteX1253" fmla="*/ 920888 w 2181997"/>
                <a:gd name="connsiteY1253" fmla="*/ 369609 h 642976"/>
                <a:gd name="connsiteX1254" fmla="*/ 918030 w 2181997"/>
                <a:gd name="connsiteY1254" fmla="*/ 352464 h 642976"/>
                <a:gd name="connsiteX1255" fmla="*/ 922793 w 2181997"/>
                <a:gd name="connsiteY1255" fmla="*/ 346749 h 642976"/>
                <a:gd name="connsiteX1256" fmla="*/ 927555 w 2181997"/>
                <a:gd name="connsiteY1256" fmla="*/ 347701 h 642976"/>
                <a:gd name="connsiteX1257" fmla="*/ 932318 w 2181997"/>
                <a:gd name="connsiteY1257" fmla="*/ 348654 h 642976"/>
                <a:gd name="connsiteX1258" fmla="*/ 937080 w 2181997"/>
                <a:gd name="connsiteY1258" fmla="*/ 349606 h 642976"/>
                <a:gd name="connsiteX1259" fmla="*/ 941843 w 2181997"/>
                <a:gd name="connsiteY1259" fmla="*/ 350559 h 642976"/>
                <a:gd name="connsiteX1260" fmla="*/ 895170 w 2181997"/>
                <a:gd name="connsiteY1260" fmla="*/ 345796 h 642976"/>
                <a:gd name="connsiteX1261" fmla="*/ 900885 w 2181997"/>
                <a:gd name="connsiteY1261" fmla="*/ 352464 h 642976"/>
                <a:gd name="connsiteX1262" fmla="*/ 903743 w 2181997"/>
                <a:gd name="connsiteY1262" fmla="*/ 369609 h 642976"/>
                <a:gd name="connsiteX1263" fmla="*/ 899933 w 2181997"/>
                <a:gd name="connsiteY1263" fmla="*/ 375324 h 642976"/>
                <a:gd name="connsiteX1264" fmla="*/ 895170 w 2181997"/>
                <a:gd name="connsiteY1264" fmla="*/ 374371 h 642976"/>
                <a:gd name="connsiteX1265" fmla="*/ 890408 w 2181997"/>
                <a:gd name="connsiteY1265" fmla="*/ 373419 h 642976"/>
                <a:gd name="connsiteX1266" fmla="*/ 885645 w 2181997"/>
                <a:gd name="connsiteY1266" fmla="*/ 372466 h 642976"/>
                <a:gd name="connsiteX1267" fmla="*/ 880883 w 2181997"/>
                <a:gd name="connsiteY1267" fmla="*/ 372466 h 642976"/>
                <a:gd name="connsiteX1268" fmla="*/ 875168 w 2181997"/>
                <a:gd name="connsiteY1268" fmla="*/ 365799 h 642976"/>
                <a:gd name="connsiteX1269" fmla="*/ 872310 w 2181997"/>
                <a:gd name="connsiteY1269" fmla="*/ 348654 h 642976"/>
                <a:gd name="connsiteX1270" fmla="*/ 876120 w 2181997"/>
                <a:gd name="connsiteY1270" fmla="*/ 342939 h 642976"/>
                <a:gd name="connsiteX1271" fmla="*/ 880883 w 2181997"/>
                <a:gd name="connsiteY1271" fmla="*/ 343891 h 642976"/>
                <a:gd name="connsiteX1272" fmla="*/ 885645 w 2181997"/>
                <a:gd name="connsiteY1272" fmla="*/ 344844 h 642976"/>
                <a:gd name="connsiteX1273" fmla="*/ 890408 w 2181997"/>
                <a:gd name="connsiteY1273" fmla="*/ 345796 h 642976"/>
                <a:gd name="connsiteX1274" fmla="*/ 895170 w 2181997"/>
                <a:gd name="connsiteY1274" fmla="*/ 345796 h 642976"/>
                <a:gd name="connsiteX1275" fmla="*/ 847545 w 2181997"/>
                <a:gd name="connsiteY1275" fmla="*/ 341034 h 642976"/>
                <a:gd name="connsiteX1276" fmla="*/ 854213 w 2181997"/>
                <a:gd name="connsiteY1276" fmla="*/ 347701 h 642976"/>
                <a:gd name="connsiteX1277" fmla="*/ 857070 w 2181997"/>
                <a:gd name="connsiteY1277" fmla="*/ 364846 h 642976"/>
                <a:gd name="connsiteX1278" fmla="*/ 852308 w 2181997"/>
                <a:gd name="connsiteY1278" fmla="*/ 370561 h 642976"/>
                <a:gd name="connsiteX1279" fmla="*/ 846593 w 2181997"/>
                <a:gd name="connsiteY1279" fmla="*/ 369609 h 642976"/>
                <a:gd name="connsiteX1280" fmla="*/ 840878 w 2181997"/>
                <a:gd name="connsiteY1280" fmla="*/ 368656 h 642976"/>
                <a:gd name="connsiteX1281" fmla="*/ 835163 w 2181997"/>
                <a:gd name="connsiteY1281" fmla="*/ 367704 h 642976"/>
                <a:gd name="connsiteX1282" fmla="*/ 829448 w 2181997"/>
                <a:gd name="connsiteY1282" fmla="*/ 366751 h 642976"/>
                <a:gd name="connsiteX1283" fmla="*/ 822780 w 2181997"/>
                <a:gd name="connsiteY1283" fmla="*/ 360084 h 642976"/>
                <a:gd name="connsiteX1284" fmla="*/ 819923 w 2181997"/>
                <a:gd name="connsiteY1284" fmla="*/ 342939 h 642976"/>
                <a:gd name="connsiteX1285" fmla="*/ 824685 w 2181997"/>
                <a:gd name="connsiteY1285" fmla="*/ 337224 h 642976"/>
                <a:gd name="connsiteX1286" fmla="*/ 830400 w 2181997"/>
                <a:gd name="connsiteY1286" fmla="*/ 338176 h 642976"/>
                <a:gd name="connsiteX1287" fmla="*/ 836115 w 2181997"/>
                <a:gd name="connsiteY1287" fmla="*/ 339129 h 642976"/>
                <a:gd name="connsiteX1288" fmla="*/ 841830 w 2181997"/>
                <a:gd name="connsiteY1288" fmla="*/ 340081 h 642976"/>
                <a:gd name="connsiteX1289" fmla="*/ 847545 w 2181997"/>
                <a:gd name="connsiteY1289" fmla="*/ 341034 h 642976"/>
                <a:gd name="connsiteX1290" fmla="*/ 797063 w 2181997"/>
                <a:gd name="connsiteY1290" fmla="*/ 336271 h 642976"/>
                <a:gd name="connsiteX1291" fmla="*/ 803730 w 2181997"/>
                <a:gd name="connsiteY1291" fmla="*/ 342939 h 642976"/>
                <a:gd name="connsiteX1292" fmla="*/ 806588 w 2181997"/>
                <a:gd name="connsiteY1292" fmla="*/ 360084 h 642976"/>
                <a:gd name="connsiteX1293" fmla="*/ 801825 w 2181997"/>
                <a:gd name="connsiteY1293" fmla="*/ 365799 h 642976"/>
                <a:gd name="connsiteX1294" fmla="*/ 796110 w 2181997"/>
                <a:gd name="connsiteY1294" fmla="*/ 364846 h 642976"/>
                <a:gd name="connsiteX1295" fmla="*/ 790395 w 2181997"/>
                <a:gd name="connsiteY1295" fmla="*/ 364846 h 642976"/>
                <a:gd name="connsiteX1296" fmla="*/ 784680 w 2181997"/>
                <a:gd name="connsiteY1296" fmla="*/ 364846 h 642976"/>
                <a:gd name="connsiteX1297" fmla="*/ 778965 w 2181997"/>
                <a:gd name="connsiteY1297" fmla="*/ 364846 h 642976"/>
                <a:gd name="connsiteX1298" fmla="*/ 772298 w 2181997"/>
                <a:gd name="connsiteY1298" fmla="*/ 358179 h 642976"/>
                <a:gd name="connsiteX1299" fmla="*/ 768488 w 2181997"/>
                <a:gd name="connsiteY1299" fmla="*/ 341034 h 642976"/>
                <a:gd name="connsiteX1300" fmla="*/ 773250 w 2181997"/>
                <a:gd name="connsiteY1300" fmla="*/ 335319 h 642976"/>
                <a:gd name="connsiteX1301" fmla="*/ 778965 w 2181997"/>
                <a:gd name="connsiteY1301" fmla="*/ 335319 h 642976"/>
                <a:gd name="connsiteX1302" fmla="*/ 784680 w 2181997"/>
                <a:gd name="connsiteY1302" fmla="*/ 335319 h 642976"/>
                <a:gd name="connsiteX1303" fmla="*/ 790395 w 2181997"/>
                <a:gd name="connsiteY1303" fmla="*/ 335319 h 642976"/>
                <a:gd name="connsiteX1304" fmla="*/ 797063 w 2181997"/>
                <a:gd name="connsiteY1304" fmla="*/ 336271 h 642976"/>
                <a:gd name="connsiteX1305" fmla="*/ 747533 w 2181997"/>
                <a:gd name="connsiteY1305" fmla="*/ 332461 h 642976"/>
                <a:gd name="connsiteX1306" fmla="*/ 754200 w 2181997"/>
                <a:gd name="connsiteY1306" fmla="*/ 339129 h 642976"/>
                <a:gd name="connsiteX1307" fmla="*/ 758010 w 2181997"/>
                <a:gd name="connsiteY1307" fmla="*/ 356274 h 642976"/>
                <a:gd name="connsiteX1308" fmla="*/ 754200 w 2181997"/>
                <a:gd name="connsiteY1308" fmla="*/ 361989 h 642976"/>
                <a:gd name="connsiteX1309" fmla="*/ 749438 w 2181997"/>
                <a:gd name="connsiteY1309" fmla="*/ 361989 h 642976"/>
                <a:gd name="connsiteX1310" fmla="*/ 744675 w 2181997"/>
                <a:gd name="connsiteY1310" fmla="*/ 361989 h 642976"/>
                <a:gd name="connsiteX1311" fmla="*/ 739913 w 2181997"/>
                <a:gd name="connsiteY1311" fmla="*/ 361989 h 642976"/>
                <a:gd name="connsiteX1312" fmla="*/ 735150 w 2181997"/>
                <a:gd name="connsiteY1312" fmla="*/ 361989 h 642976"/>
                <a:gd name="connsiteX1313" fmla="*/ 728483 w 2181997"/>
                <a:gd name="connsiteY1313" fmla="*/ 355321 h 642976"/>
                <a:gd name="connsiteX1314" fmla="*/ 724673 w 2181997"/>
                <a:gd name="connsiteY1314" fmla="*/ 338176 h 642976"/>
                <a:gd name="connsiteX1315" fmla="*/ 728483 w 2181997"/>
                <a:gd name="connsiteY1315" fmla="*/ 332461 h 642976"/>
                <a:gd name="connsiteX1316" fmla="*/ 733245 w 2181997"/>
                <a:gd name="connsiteY1316" fmla="*/ 332461 h 642976"/>
                <a:gd name="connsiteX1317" fmla="*/ 738008 w 2181997"/>
                <a:gd name="connsiteY1317" fmla="*/ 332461 h 642976"/>
                <a:gd name="connsiteX1318" fmla="*/ 742770 w 2181997"/>
                <a:gd name="connsiteY1318" fmla="*/ 332461 h 642976"/>
                <a:gd name="connsiteX1319" fmla="*/ 747533 w 2181997"/>
                <a:gd name="connsiteY1319" fmla="*/ 332461 h 642976"/>
                <a:gd name="connsiteX1320" fmla="*/ 699908 w 2181997"/>
                <a:gd name="connsiteY1320" fmla="*/ 328651 h 642976"/>
                <a:gd name="connsiteX1321" fmla="*/ 706575 w 2181997"/>
                <a:gd name="connsiteY1321" fmla="*/ 335319 h 642976"/>
                <a:gd name="connsiteX1322" fmla="*/ 710385 w 2181997"/>
                <a:gd name="connsiteY1322" fmla="*/ 352464 h 642976"/>
                <a:gd name="connsiteX1323" fmla="*/ 706575 w 2181997"/>
                <a:gd name="connsiteY1323" fmla="*/ 358179 h 642976"/>
                <a:gd name="connsiteX1324" fmla="*/ 701813 w 2181997"/>
                <a:gd name="connsiteY1324" fmla="*/ 358179 h 642976"/>
                <a:gd name="connsiteX1325" fmla="*/ 697050 w 2181997"/>
                <a:gd name="connsiteY1325" fmla="*/ 358179 h 642976"/>
                <a:gd name="connsiteX1326" fmla="*/ 692288 w 2181997"/>
                <a:gd name="connsiteY1326" fmla="*/ 358179 h 642976"/>
                <a:gd name="connsiteX1327" fmla="*/ 687525 w 2181997"/>
                <a:gd name="connsiteY1327" fmla="*/ 358179 h 642976"/>
                <a:gd name="connsiteX1328" fmla="*/ 680858 w 2181997"/>
                <a:gd name="connsiteY1328" fmla="*/ 351511 h 642976"/>
                <a:gd name="connsiteX1329" fmla="*/ 677048 w 2181997"/>
                <a:gd name="connsiteY1329" fmla="*/ 334366 h 642976"/>
                <a:gd name="connsiteX1330" fmla="*/ 680858 w 2181997"/>
                <a:gd name="connsiteY1330" fmla="*/ 328651 h 642976"/>
                <a:gd name="connsiteX1331" fmla="*/ 685620 w 2181997"/>
                <a:gd name="connsiteY1331" fmla="*/ 328651 h 642976"/>
                <a:gd name="connsiteX1332" fmla="*/ 690383 w 2181997"/>
                <a:gd name="connsiteY1332" fmla="*/ 328651 h 642976"/>
                <a:gd name="connsiteX1333" fmla="*/ 695145 w 2181997"/>
                <a:gd name="connsiteY1333" fmla="*/ 328651 h 642976"/>
                <a:gd name="connsiteX1334" fmla="*/ 699908 w 2181997"/>
                <a:gd name="connsiteY1334" fmla="*/ 328651 h 642976"/>
                <a:gd name="connsiteX1335" fmla="*/ 653235 w 2181997"/>
                <a:gd name="connsiteY1335" fmla="*/ 325794 h 642976"/>
                <a:gd name="connsiteX1336" fmla="*/ 659903 w 2181997"/>
                <a:gd name="connsiteY1336" fmla="*/ 332461 h 642976"/>
                <a:gd name="connsiteX1337" fmla="*/ 663713 w 2181997"/>
                <a:gd name="connsiteY1337" fmla="*/ 349606 h 642976"/>
                <a:gd name="connsiteX1338" fmla="*/ 659903 w 2181997"/>
                <a:gd name="connsiteY1338" fmla="*/ 355321 h 642976"/>
                <a:gd name="connsiteX1339" fmla="*/ 655140 w 2181997"/>
                <a:gd name="connsiteY1339" fmla="*/ 355321 h 642976"/>
                <a:gd name="connsiteX1340" fmla="*/ 650378 w 2181997"/>
                <a:gd name="connsiteY1340" fmla="*/ 355321 h 642976"/>
                <a:gd name="connsiteX1341" fmla="*/ 645615 w 2181997"/>
                <a:gd name="connsiteY1341" fmla="*/ 355321 h 642976"/>
                <a:gd name="connsiteX1342" fmla="*/ 640853 w 2181997"/>
                <a:gd name="connsiteY1342" fmla="*/ 355321 h 642976"/>
                <a:gd name="connsiteX1343" fmla="*/ 634185 w 2181997"/>
                <a:gd name="connsiteY1343" fmla="*/ 349606 h 642976"/>
                <a:gd name="connsiteX1344" fmla="*/ 630375 w 2181997"/>
                <a:gd name="connsiteY1344" fmla="*/ 332461 h 642976"/>
                <a:gd name="connsiteX1345" fmla="*/ 634185 w 2181997"/>
                <a:gd name="connsiteY1345" fmla="*/ 326746 h 642976"/>
                <a:gd name="connsiteX1346" fmla="*/ 638948 w 2181997"/>
                <a:gd name="connsiteY1346" fmla="*/ 326746 h 642976"/>
                <a:gd name="connsiteX1347" fmla="*/ 643710 w 2181997"/>
                <a:gd name="connsiteY1347" fmla="*/ 326746 h 642976"/>
                <a:gd name="connsiteX1348" fmla="*/ 648473 w 2181997"/>
                <a:gd name="connsiteY1348" fmla="*/ 326746 h 642976"/>
                <a:gd name="connsiteX1349" fmla="*/ 653235 w 2181997"/>
                <a:gd name="connsiteY1349" fmla="*/ 325794 h 642976"/>
                <a:gd name="connsiteX1350" fmla="*/ 608468 w 2181997"/>
                <a:gd name="connsiteY1350" fmla="*/ 323889 h 642976"/>
                <a:gd name="connsiteX1351" fmla="*/ 615135 w 2181997"/>
                <a:gd name="connsiteY1351" fmla="*/ 330556 h 642976"/>
                <a:gd name="connsiteX1352" fmla="*/ 618945 w 2181997"/>
                <a:gd name="connsiteY1352" fmla="*/ 347701 h 642976"/>
                <a:gd name="connsiteX1353" fmla="*/ 615135 w 2181997"/>
                <a:gd name="connsiteY1353" fmla="*/ 353416 h 642976"/>
                <a:gd name="connsiteX1354" fmla="*/ 610373 w 2181997"/>
                <a:gd name="connsiteY1354" fmla="*/ 353416 h 642976"/>
                <a:gd name="connsiteX1355" fmla="*/ 605610 w 2181997"/>
                <a:gd name="connsiteY1355" fmla="*/ 353416 h 642976"/>
                <a:gd name="connsiteX1356" fmla="*/ 600848 w 2181997"/>
                <a:gd name="connsiteY1356" fmla="*/ 353416 h 642976"/>
                <a:gd name="connsiteX1357" fmla="*/ 596085 w 2181997"/>
                <a:gd name="connsiteY1357" fmla="*/ 353416 h 642976"/>
                <a:gd name="connsiteX1358" fmla="*/ 596085 w 2181997"/>
                <a:gd name="connsiteY1358" fmla="*/ 353416 h 642976"/>
                <a:gd name="connsiteX1359" fmla="*/ 596085 w 2181997"/>
                <a:gd name="connsiteY1359" fmla="*/ 353416 h 642976"/>
                <a:gd name="connsiteX1360" fmla="*/ 596085 w 2181997"/>
                <a:gd name="connsiteY1360" fmla="*/ 353416 h 642976"/>
                <a:gd name="connsiteX1361" fmla="*/ 596085 w 2181997"/>
                <a:gd name="connsiteY1361" fmla="*/ 353416 h 642976"/>
                <a:gd name="connsiteX1362" fmla="*/ 587513 w 2181997"/>
                <a:gd name="connsiteY1362" fmla="*/ 347701 h 642976"/>
                <a:gd name="connsiteX1363" fmla="*/ 582750 w 2181997"/>
                <a:gd name="connsiteY1363" fmla="*/ 330556 h 642976"/>
                <a:gd name="connsiteX1364" fmla="*/ 588465 w 2181997"/>
                <a:gd name="connsiteY1364" fmla="*/ 324841 h 642976"/>
                <a:gd name="connsiteX1365" fmla="*/ 588465 w 2181997"/>
                <a:gd name="connsiteY1365" fmla="*/ 324841 h 642976"/>
                <a:gd name="connsiteX1366" fmla="*/ 588465 w 2181997"/>
                <a:gd name="connsiteY1366" fmla="*/ 324841 h 642976"/>
                <a:gd name="connsiteX1367" fmla="*/ 588465 w 2181997"/>
                <a:gd name="connsiteY1367" fmla="*/ 324841 h 642976"/>
                <a:gd name="connsiteX1368" fmla="*/ 588465 w 2181997"/>
                <a:gd name="connsiteY1368" fmla="*/ 324841 h 642976"/>
                <a:gd name="connsiteX1369" fmla="*/ 593228 w 2181997"/>
                <a:gd name="connsiteY1369" fmla="*/ 324841 h 642976"/>
                <a:gd name="connsiteX1370" fmla="*/ 597990 w 2181997"/>
                <a:gd name="connsiteY1370" fmla="*/ 324841 h 642976"/>
                <a:gd name="connsiteX1371" fmla="*/ 602753 w 2181997"/>
                <a:gd name="connsiteY1371" fmla="*/ 324841 h 642976"/>
                <a:gd name="connsiteX1372" fmla="*/ 608468 w 2181997"/>
                <a:gd name="connsiteY1372" fmla="*/ 323889 h 642976"/>
                <a:gd name="connsiteX1373" fmla="*/ 553223 w 2181997"/>
                <a:gd name="connsiteY1373" fmla="*/ 322936 h 642976"/>
                <a:gd name="connsiteX1374" fmla="*/ 561795 w 2181997"/>
                <a:gd name="connsiteY1374" fmla="*/ 328651 h 642976"/>
                <a:gd name="connsiteX1375" fmla="*/ 566558 w 2181997"/>
                <a:gd name="connsiteY1375" fmla="*/ 345796 h 642976"/>
                <a:gd name="connsiteX1376" fmla="*/ 560843 w 2181997"/>
                <a:gd name="connsiteY1376" fmla="*/ 351511 h 642976"/>
                <a:gd name="connsiteX1377" fmla="*/ 554175 w 2181997"/>
                <a:gd name="connsiteY1377" fmla="*/ 351511 h 642976"/>
                <a:gd name="connsiteX1378" fmla="*/ 547508 w 2181997"/>
                <a:gd name="connsiteY1378" fmla="*/ 351511 h 642976"/>
                <a:gd name="connsiteX1379" fmla="*/ 540840 w 2181997"/>
                <a:gd name="connsiteY1379" fmla="*/ 351511 h 642976"/>
                <a:gd name="connsiteX1380" fmla="*/ 534173 w 2181997"/>
                <a:gd name="connsiteY1380" fmla="*/ 351511 h 642976"/>
                <a:gd name="connsiteX1381" fmla="*/ 525600 w 2181997"/>
                <a:gd name="connsiteY1381" fmla="*/ 345796 h 642976"/>
                <a:gd name="connsiteX1382" fmla="*/ 520838 w 2181997"/>
                <a:gd name="connsiteY1382" fmla="*/ 328651 h 642976"/>
                <a:gd name="connsiteX1383" fmla="*/ 525600 w 2181997"/>
                <a:gd name="connsiteY1383" fmla="*/ 321984 h 642976"/>
                <a:gd name="connsiteX1384" fmla="*/ 532268 w 2181997"/>
                <a:gd name="connsiteY1384" fmla="*/ 321984 h 642976"/>
                <a:gd name="connsiteX1385" fmla="*/ 538935 w 2181997"/>
                <a:gd name="connsiteY1385" fmla="*/ 321984 h 642976"/>
                <a:gd name="connsiteX1386" fmla="*/ 545603 w 2181997"/>
                <a:gd name="connsiteY1386" fmla="*/ 321984 h 642976"/>
                <a:gd name="connsiteX1387" fmla="*/ 553223 w 2181997"/>
                <a:gd name="connsiteY1387" fmla="*/ 322936 h 642976"/>
                <a:gd name="connsiteX1388" fmla="*/ 492263 w 2181997"/>
                <a:gd name="connsiteY1388" fmla="*/ 324841 h 642976"/>
                <a:gd name="connsiteX1389" fmla="*/ 500835 w 2181997"/>
                <a:gd name="connsiteY1389" fmla="*/ 330556 h 642976"/>
                <a:gd name="connsiteX1390" fmla="*/ 505598 w 2181997"/>
                <a:gd name="connsiteY1390" fmla="*/ 347701 h 642976"/>
                <a:gd name="connsiteX1391" fmla="*/ 500835 w 2181997"/>
                <a:gd name="connsiteY1391" fmla="*/ 354369 h 642976"/>
                <a:gd name="connsiteX1392" fmla="*/ 494168 w 2181997"/>
                <a:gd name="connsiteY1392" fmla="*/ 354369 h 642976"/>
                <a:gd name="connsiteX1393" fmla="*/ 488453 w 2181997"/>
                <a:gd name="connsiteY1393" fmla="*/ 355321 h 642976"/>
                <a:gd name="connsiteX1394" fmla="*/ 482738 w 2181997"/>
                <a:gd name="connsiteY1394" fmla="*/ 356274 h 642976"/>
                <a:gd name="connsiteX1395" fmla="*/ 477023 w 2181997"/>
                <a:gd name="connsiteY1395" fmla="*/ 357226 h 642976"/>
                <a:gd name="connsiteX1396" fmla="*/ 469403 w 2181997"/>
                <a:gd name="connsiteY1396" fmla="*/ 351511 h 642976"/>
                <a:gd name="connsiteX1397" fmla="*/ 464640 w 2181997"/>
                <a:gd name="connsiteY1397" fmla="*/ 334366 h 642976"/>
                <a:gd name="connsiteX1398" fmla="*/ 469403 w 2181997"/>
                <a:gd name="connsiteY1398" fmla="*/ 327699 h 642976"/>
                <a:gd name="connsiteX1399" fmla="*/ 475118 w 2181997"/>
                <a:gd name="connsiteY1399" fmla="*/ 326746 h 642976"/>
                <a:gd name="connsiteX1400" fmla="*/ 480833 w 2181997"/>
                <a:gd name="connsiteY1400" fmla="*/ 325794 h 642976"/>
                <a:gd name="connsiteX1401" fmla="*/ 487500 w 2181997"/>
                <a:gd name="connsiteY1401" fmla="*/ 324841 h 642976"/>
                <a:gd name="connsiteX1402" fmla="*/ 492263 w 2181997"/>
                <a:gd name="connsiteY1402" fmla="*/ 324841 h 642976"/>
                <a:gd name="connsiteX1403" fmla="*/ 436065 w 2181997"/>
                <a:gd name="connsiteY1403" fmla="*/ 330556 h 642976"/>
                <a:gd name="connsiteX1404" fmla="*/ 443685 w 2181997"/>
                <a:gd name="connsiteY1404" fmla="*/ 335319 h 642976"/>
                <a:gd name="connsiteX1405" fmla="*/ 448448 w 2181997"/>
                <a:gd name="connsiteY1405" fmla="*/ 352464 h 642976"/>
                <a:gd name="connsiteX1406" fmla="*/ 443685 w 2181997"/>
                <a:gd name="connsiteY1406" fmla="*/ 359131 h 642976"/>
                <a:gd name="connsiteX1407" fmla="*/ 437970 w 2181997"/>
                <a:gd name="connsiteY1407" fmla="*/ 360084 h 642976"/>
                <a:gd name="connsiteX1408" fmla="*/ 432255 w 2181997"/>
                <a:gd name="connsiteY1408" fmla="*/ 361036 h 642976"/>
                <a:gd name="connsiteX1409" fmla="*/ 426540 w 2181997"/>
                <a:gd name="connsiteY1409" fmla="*/ 361989 h 642976"/>
                <a:gd name="connsiteX1410" fmla="*/ 420825 w 2181997"/>
                <a:gd name="connsiteY1410" fmla="*/ 362941 h 642976"/>
                <a:gd name="connsiteX1411" fmla="*/ 413205 w 2181997"/>
                <a:gd name="connsiteY1411" fmla="*/ 358179 h 642976"/>
                <a:gd name="connsiteX1412" fmla="*/ 407490 w 2181997"/>
                <a:gd name="connsiteY1412" fmla="*/ 341034 h 642976"/>
                <a:gd name="connsiteX1413" fmla="*/ 411300 w 2181997"/>
                <a:gd name="connsiteY1413" fmla="*/ 334366 h 642976"/>
                <a:gd name="connsiteX1414" fmla="*/ 417015 w 2181997"/>
                <a:gd name="connsiteY1414" fmla="*/ 333414 h 642976"/>
                <a:gd name="connsiteX1415" fmla="*/ 422730 w 2181997"/>
                <a:gd name="connsiteY1415" fmla="*/ 332461 h 642976"/>
                <a:gd name="connsiteX1416" fmla="*/ 428445 w 2181997"/>
                <a:gd name="connsiteY1416" fmla="*/ 331509 h 642976"/>
                <a:gd name="connsiteX1417" fmla="*/ 436065 w 2181997"/>
                <a:gd name="connsiteY1417" fmla="*/ 330556 h 642976"/>
                <a:gd name="connsiteX1418" fmla="*/ 383678 w 2181997"/>
                <a:gd name="connsiteY1418" fmla="*/ 339129 h 642976"/>
                <a:gd name="connsiteX1419" fmla="*/ 391298 w 2181997"/>
                <a:gd name="connsiteY1419" fmla="*/ 343891 h 642976"/>
                <a:gd name="connsiteX1420" fmla="*/ 397013 w 2181997"/>
                <a:gd name="connsiteY1420" fmla="*/ 361036 h 642976"/>
                <a:gd name="connsiteX1421" fmla="*/ 393203 w 2181997"/>
                <a:gd name="connsiteY1421" fmla="*/ 368656 h 642976"/>
                <a:gd name="connsiteX1422" fmla="*/ 387488 w 2181997"/>
                <a:gd name="connsiteY1422" fmla="*/ 369609 h 642976"/>
                <a:gd name="connsiteX1423" fmla="*/ 381773 w 2181997"/>
                <a:gd name="connsiteY1423" fmla="*/ 370561 h 642976"/>
                <a:gd name="connsiteX1424" fmla="*/ 376058 w 2181997"/>
                <a:gd name="connsiteY1424" fmla="*/ 371514 h 642976"/>
                <a:gd name="connsiteX1425" fmla="*/ 371295 w 2181997"/>
                <a:gd name="connsiteY1425" fmla="*/ 372466 h 642976"/>
                <a:gd name="connsiteX1426" fmla="*/ 363675 w 2181997"/>
                <a:gd name="connsiteY1426" fmla="*/ 367704 h 642976"/>
                <a:gd name="connsiteX1427" fmla="*/ 357960 w 2181997"/>
                <a:gd name="connsiteY1427" fmla="*/ 350559 h 642976"/>
                <a:gd name="connsiteX1428" fmla="*/ 361770 w 2181997"/>
                <a:gd name="connsiteY1428" fmla="*/ 342939 h 642976"/>
                <a:gd name="connsiteX1429" fmla="*/ 367485 w 2181997"/>
                <a:gd name="connsiteY1429" fmla="*/ 341986 h 642976"/>
                <a:gd name="connsiteX1430" fmla="*/ 373200 w 2181997"/>
                <a:gd name="connsiteY1430" fmla="*/ 341034 h 642976"/>
                <a:gd name="connsiteX1431" fmla="*/ 378915 w 2181997"/>
                <a:gd name="connsiteY1431" fmla="*/ 340081 h 642976"/>
                <a:gd name="connsiteX1432" fmla="*/ 383678 w 2181997"/>
                <a:gd name="connsiteY1432" fmla="*/ 339129 h 642976"/>
                <a:gd name="connsiteX1433" fmla="*/ 335100 w 2181997"/>
                <a:gd name="connsiteY1433" fmla="*/ 352464 h 642976"/>
                <a:gd name="connsiteX1434" fmla="*/ 342720 w 2181997"/>
                <a:gd name="connsiteY1434" fmla="*/ 357226 h 642976"/>
                <a:gd name="connsiteX1435" fmla="*/ 348435 w 2181997"/>
                <a:gd name="connsiteY1435" fmla="*/ 374371 h 642976"/>
                <a:gd name="connsiteX1436" fmla="*/ 345578 w 2181997"/>
                <a:gd name="connsiteY1436" fmla="*/ 381991 h 642976"/>
                <a:gd name="connsiteX1437" fmla="*/ 340815 w 2181997"/>
                <a:gd name="connsiteY1437" fmla="*/ 383896 h 642976"/>
                <a:gd name="connsiteX1438" fmla="*/ 336053 w 2181997"/>
                <a:gd name="connsiteY1438" fmla="*/ 385801 h 642976"/>
                <a:gd name="connsiteX1439" fmla="*/ 331290 w 2181997"/>
                <a:gd name="connsiteY1439" fmla="*/ 387706 h 642976"/>
                <a:gd name="connsiteX1440" fmla="*/ 326528 w 2181997"/>
                <a:gd name="connsiteY1440" fmla="*/ 389611 h 642976"/>
                <a:gd name="connsiteX1441" fmla="*/ 319860 w 2181997"/>
                <a:gd name="connsiteY1441" fmla="*/ 385801 h 642976"/>
                <a:gd name="connsiteX1442" fmla="*/ 314145 w 2181997"/>
                <a:gd name="connsiteY1442" fmla="*/ 368656 h 642976"/>
                <a:gd name="connsiteX1443" fmla="*/ 317003 w 2181997"/>
                <a:gd name="connsiteY1443" fmla="*/ 361036 h 642976"/>
                <a:gd name="connsiteX1444" fmla="*/ 321765 w 2181997"/>
                <a:gd name="connsiteY1444" fmla="*/ 359131 h 642976"/>
                <a:gd name="connsiteX1445" fmla="*/ 326528 w 2181997"/>
                <a:gd name="connsiteY1445" fmla="*/ 357226 h 642976"/>
                <a:gd name="connsiteX1446" fmla="*/ 331290 w 2181997"/>
                <a:gd name="connsiteY1446" fmla="*/ 355321 h 642976"/>
                <a:gd name="connsiteX1447" fmla="*/ 335100 w 2181997"/>
                <a:gd name="connsiteY1447" fmla="*/ 352464 h 642976"/>
                <a:gd name="connsiteX1448" fmla="*/ 290333 w 2181997"/>
                <a:gd name="connsiteY1448" fmla="*/ 368656 h 642976"/>
                <a:gd name="connsiteX1449" fmla="*/ 297000 w 2181997"/>
                <a:gd name="connsiteY1449" fmla="*/ 372466 h 642976"/>
                <a:gd name="connsiteX1450" fmla="*/ 302715 w 2181997"/>
                <a:gd name="connsiteY1450" fmla="*/ 389611 h 642976"/>
                <a:gd name="connsiteX1451" fmla="*/ 299858 w 2181997"/>
                <a:gd name="connsiteY1451" fmla="*/ 397231 h 642976"/>
                <a:gd name="connsiteX1452" fmla="*/ 295095 w 2181997"/>
                <a:gd name="connsiteY1452" fmla="*/ 399136 h 642976"/>
                <a:gd name="connsiteX1453" fmla="*/ 290333 w 2181997"/>
                <a:gd name="connsiteY1453" fmla="*/ 401041 h 642976"/>
                <a:gd name="connsiteX1454" fmla="*/ 285570 w 2181997"/>
                <a:gd name="connsiteY1454" fmla="*/ 402946 h 642976"/>
                <a:gd name="connsiteX1455" fmla="*/ 280808 w 2181997"/>
                <a:gd name="connsiteY1455" fmla="*/ 404851 h 642976"/>
                <a:gd name="connsiteX1456" fmla="*/ 274140 w 2181997"/>
                <a:gd name="connsiteY1456" fmla="*/ 401041 h 642976"/>
                <a:gd name="connsiteX1457" fmla="*/ 268425 w 2181997"/>
                <a:gd name="connsiteY1457" fmla="*/ 383896 h 642976"/>
                <a:gd name="connsiteX1458" fmla="*/ 270330 w 2181997"/>
                <a:gd name="connsiteY1458" fmla="*/ 375324 h 642976"/>
                <a:gd name="connsiteX1459" fmla="*/ 275093 w 2181997"/>
                <a:gd name="connsiteY1459" fmla="*/ 373419 h 642976"/>
                <a:gd name="connsiteX1460" fmla="*/ 279855 w 2181997"/>
                <a:gd name="connsiteY1460" fmla="*/ 371514 h 642976"/>
                <a:gd name="connsiteX1461" fmla="*/ 284618 w 2181997"/>
                <a:gd name="connsiteY1461" fmla="*/ 369609 h 642976"/>
                <a:gd name="connsiteX1462" fmla="*/ 290333 w 2181997"/>
                <a:gd name="connsiteY1462" fmla="*/ 368656 h 642976"/>
                <a:gd name="connsiteX1463" fmla="*/ 251280 w 2181997"/>
                <a:gd name="connsiteY1463" fmla="*/ 389611 h 642976"/>
                <a:gd name="connsiteX1464" fmla="*/ 257948 w 2181997"/>
                <a:gd name="connsiteY1464" fmla="*/ 393421 h 642976"/>
                <a:gd name="connsiteX1465" fmla="*/ 264615 w 2181997"/>
                <a:gd name="connsiteY1465" fmla="*/ 410566 h 642976"/>
                <a:gd name="connsiteX1466" fmla="*/ 262710 w 2181997"/>
                <a:gd name="connsiteY1466" fmla="*/ 419139 h 642976"/>
                <a:gd name="connsiteX1467" fmla="*/ 258900 w 2181997"/>
                <a:gd name="connsiteY1467" fmla="*/ 421996 h 642976"/>
                <a:gd name="connsiteX1468" fmla="*/ 255090 w 2181997"/>
                <a:gd name="connsiteY1468" fmla="*/ 424854 h 642976"/>
                <a:gd name="connsiteX1469" fmla="*/ 251280 w 2181997"/>
                <a:gd name="connsiteY1469" fmla="*/ 427711 h 642976"/>
                <a:gd name="connsiteX1470" fmla="*/ 247470 w 2181997"/>
                <a:gd name="connsiteY1470" fmla="*/ 430569 h 642976"/>
                <a:gd name="connsiteX1471" fmla="*/ 241755 w 2181997"/>
                <a:gd name="connsiteY1471" fmla="*/ 427711 h 642976"/>
                <a:gd name="connsiteX1472" fmla="*/ 235088 w 2181997"/>
                <a:gd name="connsiteY1472" fmla="*/ 410566 h 642976"/>
                <a:gd name="connsiteX1473" fmla="*/ 236993 w 2181997"/>
                <a:gd name="connsiteY1473" fmla="*/ 401994 h 642976"/>
                <a:gd name="connsiteX1474" fmla="*/ 240803 w 2181997"/>
                <a:gd name="connsiteY1474" fmla="*/ 399136 h 642976"/>
                <a:gd name="connsiteX1475" fmla="*/ 244613 w 2181997"/>
                <a:gd name="connsiteY1475" fmla="*/ 396279 h 642976"/>
                <a:gd name="connsiteX1476" fmla="*/ 248423 w 2181997"/>
                <a:gd name="connsiteY1476" fmla="*/ 393421 h 642976"/>
                <a:gd name="connsiteX1477" fmla="*/ 251280 w 2181997"/>
                <a:gd name="connsiteY1477" fmla="*/ 389611 h 642976"/>
                <a:gd name="connsiteX1478" fmla="*/ 215085 w 2181997"/>
                <a:gd name="connsiteY1478" fmla="*/ 414376 h 642976"/>
                <a:gd name="connsiteX1479" fmla="*/ 221753 w 2181997"/>
                <a:gd name="connsiteY1479" fmla="*/ 417234 h 642976"/>
                <a:gd name="connsiteX1480" fmla="*/ 228420 w 2181997"/>
                <a:gd name="connsiteY1480" fmla="*/ 434379 h 642976"/>
                <a:gd name="connsiteX1481" fmla="*/ 226515 w 2181997"/>
                <a:gd name="connsiteY1481" fmla="*/ 443904 h 642976"/>
                <a:gd name="connsiteX1482" fmla="*/ 222705 w 2181997"/>
                <a:gd name="connsiteY1482" fmla="*/ 447714 h 642976"/>
                <a:gd name="connsiteX1483" fmla="*/ 218895 w 2181997"/>
                <a:gd name="connsiteY1483" fmla="*/ 451524 h 642976"/>
                <a:gd name="connsiteX1484" fmla="*/ 215085 w 2181997"/>
                <a:gd name="connsiteY1484" fmla="*/ 455334 h 642976"/>
                <a:gd name="connsiteX1485" fmla="*/ 211275 w 2181997"/>
                <a:gd name="connsiteY1485" fmla="*/ 459144 h 642976"/>
                <a:gd name="connsiteX1486" fmla="*/ 205560 w 2181997"/>
                <a:gd name="connsiteY1486" fmla="*/ 457239 h 642976"/>
                <a:gd name="connsiteX1487" fmla="*/ 198893 w 2181997"/>
                <a:gd name="connsiteY1487" fmla="*/ 440094 h 642976"/>
                <a:gd name="connsiteX1488" fmla="*/ 200798 w 2181997"/>
                <a:gd name="connsiteY1488" fmla="*/ 430569 h 642976"/>
                <a:gd name="connsiteX1489" fmla="*/ 204608 w 2181997"/>
                <a:gd name="connsiteY1489" fmla="*/ 426759 h 642976"/>
                <a:gd name="connsiteX1490" fmla="*/ 208418 w 2181997"/>
                <a:gd name="connsiteY1490" fmla="*/ 422949 h 642976"/>
                <a:gd name="connsiteX1491" fmla="*/ 212228 w 2181997"/>
                <a:gd name="connsiteY1491" fmla="*/ 419139 h 642976"/>
                <a:gd name="connsiteX1492" fmla="*/ 215085 w 2181997"/>
                <a:gd name="connsiteY1492" fmla="*/ 414376 h 642976"/>
                <a:gd name="connsiteX1493" fmla="*/ 180795 w 2181997"/>
                <a:gd name="connsiteY1493" fmla="*/ 448666 h 642976"/>
                <a:gd name="connsiteX1494" fmla="*/ 186510 w 2181997"/>
                <a:gd name="connsiteY1494" fmla="*/ 450571 h 642976"/>
                <a:gd name="connsiteX1495" fmla="*/ 193178 w 2181997"/>
                <a:gd name="connsiteY1495" fmla="*/ 467716 h 642976"/>
                <a:gd name="connsiteX1496" fmla="*/ 192225 w 2181997"/>
                <a:gd name="connsiteY1496" fmla="*/ 478194 h 642976"/>
                <a:gd name="connsiteX1497" fmla="*/ 189368 w 2181997"/>
                <a:gd name="connsiteY1497" fmla="*/ 482004 h 642976"/>
                <a:gd name="connsiteX1498" fmla="*/ 186510 w 2181997"/>
                <a:gd name="connsiteY1498" fmla="*/ 485814 h 642976"/>
                <a:gd name="connsiteX1499" fmla="*/ 183653 w 2181997"/>
                <a:gd name="connsiteY1499" fmla="*/ 489624 h 642976"/>
                <a:gd name="connsiteX1500" fmla="*/ 180795 w 2181997"/>
                <a:gd name="connsiteY1500" fmla="*/ 493434 h 642976"/>
                <a:gd name="connsiteX1501" fmla="*/ 176033 w 2181997"/>
                <a:gd name="connsiteY1501" fmla="*/ 491529 h 642976"/>
                <a:gd name="connsiteX1502" fmla="*/ 169365 w 2181997"/>
                <a:gd name="connsiteY1502" fmla="*/ 474384 h 642976"/>
                <a:gd name="connsiteX1503" fmla="*/ 169365 w 2181997"/>
                <a:gd name="connsiteY1503" fmla="*/ 463906 h 642976"/>
                <a:gd name="connsiteX1504" fmla="*/ 172223 w 2181997"/>
                <a:gd name="connsiteY1504" fmla="*/ 460096 h 642976"/>
                <a:gd name="connsiteX1505" fmla="*/ 175080 w 2181997"/>
                <a:gd name="connsiteY1505" fmla="*/ 456286 h 642976"/>
                <a:gd name="connsiteX1506" fmla="*/ 177938 w 2181997"/>
                <a:gd name="connsiteY1506" fmla="*/ 452476 h 642976"/>
                <a:gd name="connsiteX1507" fmla="*/ 180795 w 2181997"/>
                <a:gd name="connsiteY1507" fmla="*/ 448666 h 642976"/>
                <a:gd name="connsiteX1508" fmla="*/ 156983 w 2181997"/>
                <a:gd name="connsiteY1508" fmla="*/ 486766 h 642976"/>
                <a:gd name="connsiteX1509" fmla="*/ 161745 w 2181997"/>
                <a:gd name="connsiteY1509" fmla="*/ 488671 h 642976"/>
                <a:gd name="connsiteX1510" fmla="*/ 168413 w 2181997"/>
                <a:gd name="connsiteY1510" fmla="*/ 505816 h 642976"/>
                <a:gd name="connsiteX1511" fmla="*/ 168413 w 2181997"/>
                <a:gd name="connsiteY1511" fmla="*/ 516294 h 642976"/>
                <a:gd name="connsiteX1512" fmla="*/ 166508 w 2181997"/>
                <a:gd name="connsiteY1512" fmla="*/ 520104 h 642976"/>
                <a:gd name="connsiteX1513" fmla="*/ 164603 w 2181997"/>
                <a:gd name="connsiteY1513" fmla="*/ 523914 h 642976"/>
                <a:gd name="connsiteX1514" fmla="*/ 162698 w 2181997"/>
                <a:gd name="connsiteY1514" fmla="*/ 527724 h 642976"/>
                <a:gd name="connsiteX1515" fmla="*/ 160793 w 2181997"/>
                <a:gd name="connsiteY1515" fmla="*/ 532486 h 642976"/>
                <a:gd name="connsiteX1516" fmla="*/ 156983 w 2181997"/>
                <a:gd name="connsiteY1516" fmla="*/ 530581 h 642976"/>
                <a:gd name="connsiteX1517" fmla="*/ 150315 w 2181997"/>
                <a:gd name="connsiteY1517" fmla="*/ 513436 h 642976"/>
                <a:gd name="connsiteX1518" fmla="*/ 149363 w 2181997"/>
                <a:gd name="connsiteY1518" fmla="*/ 502959 h 642976"/>
                <a:gd name="connsiteX1519" fmla="*/ 151268 w 2181997"/>
                <a:gd name="connsiteY1519" fmla="*/ 498196 h 642976"/>
                <a:gd name="connsiteX1520" fmla="*/ 153173 w 2181997"/>
                <a:gd name="connsiteY1520" fmla="*/ 494386 h 642976"/>
                <a:gd name="connsiteX1521" fmla="*/ 155078 w 2181997"/>
                <a:gd name="connsiteY1521" fmla="*/ 490576 h 642976"/>
                <a:gd name="connsiteX1522" fmla="*/ 156983 w 2181997"/>
                <a:gd name="connsiteY1522" fmla="*/ 486766 h 642976"/>
                <a:gd name="connsiteX1523" fmla="*/ 144600 w 2181997"/>
                <a:gd name="connsiteY1523" fmla="*/ 526771 h 642976"/>
                <a:gd name="connsiteX1524" fmla="*/ 147458 w 2181997"/>
                <a:gd name="connsiteY1524" fmla="*/ 526771 h 642976"/>
                <a:gd name="connsiteX1525" fmla="*/ 148410 w 2181997"/>
                <a:gd name="connsiteY1525" fmla="*/ 528676 h 642976"/>
                <a:gd name="connsiteX1526" fmla="*/ 156030 w 2181997"/>
                <a:gd name="connsiteY1526" fmla="*/ 545821 h 642976"/>
                <a:gd name="connsiteX1527" fmla="*/ 157935 w 2181997"/>
                <a:gd name="connsiteY1527" fmla="*/ 556299 h 642976"/>
                <a:gd name="connsiteX1528" fmla="*/ 156983 w 2181997"/>
                <a:gd name="connsiteY1528" fmla="*/ 561061 h 642976"/>
                <a:gd name="connsiteX1529" fmla="*/ 156030 w 2181997"/>
                <a:gd name="connsiteY1529" fmla="*/ 565824 h 642976"/>
                <a:gd name="connsiteX1530" fmla="*/ 156030 w 2181997"/>
                <a:gd name="connsiteY1530" fmla="*/ 570586 h 642976"/>
                <a:gd name="connsiteX1531" fmla="*/ 156030 w 2181997"/>
                <a:gd name="connsiteY1531" fmla="*/ 575349 h 642976"/>
                <a:gd name="connsiteX1532" fmla="*/ 155078 w 2181997"/>
                <a:gd name="connsiteY1532" fmla="*/ 577254 h 642976"/>
                <a:gd name="connsiteX1533" fmla="*/ 153173 w 2181997"/>
                <a:gd name="connsiteY1533" fmla="*/ 574396 h 642976"/>
                <a:gd name="connsiteX1534" fmla="*/ 145553 w 2181997"/>
                <a:gd name="connsiteY1534" fmla="*/ 557251 h 642976"/>
                <a:gd name="connsiteX1535" fmla="*/ 142695 w 2181997"/>
                <a:gd name="connsiteY1535" fmla="*/ 546774 h 642976"/>
                <a:gd name="connsiteX1536" fmla="*/ 142695 w 2181997"/>
                <a:gd name="connsiteY1536" fmla="*/ 542011 h 642976"/>
                <a:gd name="connsiteX1537" fmla="*/ 142695 w 2181997"/>
                <a:gd name="connsiteY1537" fmla="*/ 537249 h 642976"/>
                <a:gd name="connsiteX1538" fmla="*/ 143648 w 2181997"/>
                <a:gd name="connsiteY1538" fmla="*/ 532486 h 642976"/>
                <a:gd name="connsiteX1539" fmla="*/ 144600 w 2181997"/>
                <a:gd name="connsiteY1539" fmla="*/ 526771 h 642976"/>
                <a:gd name="connsiteX1540" fmla="*/ 143648 w 2181997"/>
                <a:gd name="connsiteY1540" fmla="*/ 567729 h 642976"/>
                <a:gd name="connsiteX1541" fmla="*/ 143648 w 2181997"/>
                <a:gd name="connsiteY1541" fmla="*/ 565824 h 642976"/>
                <a:gd name="connsiteX1542" fmla="*/ 143648 w 2181997"/>
                <a:gd name="connsiteY1542" fmla="*/ 565824 h 642976"/>
                <a:gd name="connsiteX1543" fmla="*/ 145553 w 2181997"/>
                <a:gd name="connsiteY1543" fmla="*/ 568681 h 642976"/>
                <a:gd name="connsiteX1544" fmla="*/ 153173 w 2181997"/>
                <a:gd name="connsiteY1544" fmla="*/ 585826 h 642976"/>
                <a:gd name="connsiteX1545" fmla="*/ 156030 w 2181997"/>
                <a:gd name="connsiteY1545" fmla="*/ 596304 h 642976"/>
                <a:gd name="connsiteX1546" fmla="*/ 156983 w 2181997"/>
                <a:gd name="connsiteY1546" fmla="*/ 600114 h 642976"/>
                <a:gd name="connsiteX1547" fmla="*/ 157935 w 2181997"/>
                <a:gd name="connsiteY1547" fmla="*/ 603924 h 642976"/>
                <a:gd name="connsiteX1548" fmla="*/ 158888 w 2181997"/>
                <a:gd name="connsiteY1548" fmla="*/ 607734 h 642976"/>
                <a:gd name="connsiteX1549" fmla="*/ 159840 w 2181997"/>
                <a:gd name="connsiteY1549" fmla="*/ 611544 h 642976"/>
                <a:gd name="connsiteX1550" fmla="*/ 159840 w 2181997"/>
                <a:gd name="connsiteY1550" fmla="*/ 612496 h 642976"/>
                <a:gd name="connsiteX1551" fmla="*/ 159840 w 2181997"/>
                <a:gd name="connsiteY1551" fmla="*/ 613449 h 642976"/>
                <a:gd name="connsiteX1552" fmla="*/ 159840 w 2181997"/>
                <a:gd name="connsiteY1552" fmla="*/ 614401 h 642976"/>
                <a:gd name="connsiteX1553" fmla="*/ 159840 w 2181997"/>
                <a:gd name="connsiteY1553" fmla="*/ 615354 h 642976"/>
                <a:gd name="connsiteX1554" fmla="*/ 159840 w 2181997"/>
                <a:gd name="connsiteY1554" fmla="*/ 616306 h 642976"/>
                <a:gd name="connsiteX1555" fmla="*/ 157935 w 2181997"/>
                <a:gd name="connsiteY1555" fmla="*/ 613449 h 642976"/>
                <a:gd name="connsiteX1556" fmla="*/ 150315 w 2181997"/>
                <a:gd name="connsiteY1556" fmla="*/ 596304 h 642976"/>
                <a:gd name="connsiteX1557" fmla="*/ 146505 w 2181997"/>
                <a:gd name="connsiteY1557" fmla="*/ 585826 h 642976"/>
                <a:gd name="connsiteX1558" fmla="*/ 146505 w 2181997"/>
                <a:gd name="connsiteY1558" fmla="*/ 584874 h 642976"/>
                <a:gd name="connsiteX1559" fmla="*/ 146505 w 2181997"/>
                <a:gd name="connsiteY1559" fmla="*/ 583921 h 642976"/>
                <a:gd name="connsiteX1560" fmla="*/ 146505 w 2181997"/>
                <a:gd name="connsiteY1560" fmla="*/ 582969 h 642976"/>
                <a:gd name="connsiteX1561" fmla="*/ 146505 w 2181997"/>
                <a:gd name="connsiteY1561" fmla="*/ 582016 h 642976"/>
                <a:gd name="connsiteX1562" fmla="*/ 145553 w 2181997"/>
                <a:gd name="connsiteY1562" fmla="*/ 578206 h 642976"/>
                <a:gd name="connsiteX1563" fmla="*/ 144600 w 2181997"/>
                <a:gd name="connsiteY1563" fmla="*/ 574396 h 642976"/>
                <a:gd name="connsiteX1564" fmla="*/ 143648 w 2181997"/>
                <a:gd name="connsiteY1564" fmla="*/ 570586 h 642976"/>
                <a:gd name="connsiteX1565" fmla="*/ 143648 w 2181997"/>
                <a:gd name="connsiteY1565" fmla="*/ 567729 h 642976"/>
                <a:gd name="connsiteX1566" fmla="*/ 8393 w 2181997"/>
                <a:gd name="connsiteY1566" fmla="*/ 264834 h 642976"/>
                <a:gd name="connsiteX1567" fmla="*/ 171270 w 2181997"/>
                <a:gd name="connsiteY1567" fmla="*/ 642976 h 642976"/>
                <a:gd name="connsiteX1568" fmla="*/ 166508 w 2181997"/>
                <a:gd name="connsiteY1568" fmla="*/ 629641 h 642976"/>
                <a:gd name="connsiteX1569" fmla="*/ 165555 w 2181997"/>
                <a:gd name="connsiteY1569" fmla="*/ 624879 h 642976"/>
                <a:gd name="connsiteX1570" fmla="*/ 161745 w 2181997"/>
                <a:gd name="connsiteY1570" fmla="*/ 579159 h 642976"/>
                <a:gd name="connsiteX1571" fmla="*/ 173175 w 2181997"/>
                <a:gd name="connsiteY1571" fmla="*/ 534391 h 642976"/>
                <a:gd name="connsiteX1572" fmla="*/ 198893 w 2181997"/>
                <a:gd name="connsiteY1572" fmla="*/ 492481 h 642976"/>
                <a:gd name="connsiteX1573" fmla="*/ 236993 w 2181997"/>
                <a:gd name="connsiteY1573" fmla="*/ 454381 h 642976"/>
                <a:gd name="connsiteX1574" fmla="*/ 305573 w 2181997"/>
                <a:gd name="connsiteY1574" fmla="*/ 413424 h 642976"/>
                <a:gd name="connsiteX1575" fmla="*/ 390345 w 2181997"/>
                <a:gd name="connsiteY1575" fmla="*/ 384849 h 642976"/>
                <a:gd name="connsiteX1576" fmla="*/ 489405 w 2181997"/>
                <a:gd name="connsiteY1576" fmla="*/ 369609 h 642976"/>
                <a:gd name="connsiteX1577" fmla="*/ 600848 w 2181997"/>
                <a:gd name="connsiteY1577" fmla="*/ 366751 h 642976"/>
                <a:gd name="connsiteX1578" fmla="*/ 665618 w 2181997"/>
                <a:gd name="connsiteY1578" fmla="*/ 369609 h 642976"/>
                <a:gd name="connsiteX1579" fmla="*/ 733245 w 2181997"/>
                <a:gd name="connsiteY1579" fmla="*/ 374371 h 642976"/>
                <a:gd name="connsiteX1580" fmla="*/ 803730 w 2181997"/>
                <a:gd name="connsiteY1580" fmla="*/ 380086 h 642976"/>
                <a:gd name="connsiteX1581" fmla="*/ 877073 w 2181997"/>
                <a:gd name="connsiteY1581" fmla="*/ 386754 h 642976"/>
                <a:gd name="connsiteX1582" fmla="*/ 938985 w 2181997"/>
                <a:gd name="connsiteY1582" fmla="*/ 393421 h 642976"/>
                <a:gd name="connsiteX1583" fmla="*/ 1002803 w 2181997"/>
                <a:gd name="connsiteY1583" fmla="*/ 400089 h 642976"/>
                <a:gd name="connsiteX1584" fmla="*/ 1067573 w 2181997"/>
                <a:gd name="connsiteY1584" fmla="*/ 407709 h 642976"/>
                <a:gd name="connsiteX1585" fmla="*/ 1133295 w 2181997"/>
                <a:gd name="connsiteY1585" fmla="*/ 415329 h 642976"/>
                <a:gd name="connsiteX1586" fmla="*/ 1199970 w 2181997"/>
                <a:gd name="connsiteY1586" fmla="*/ 422949 h 642976"/>
                <a:gd name="connsiteX1587" fmla="*/ 1267598 w 2181997"/>
                <a:gd name="connsiteY1587" fmla="*/ 430569 h 642976"/>
                <a:gd name="connsiteX1588" fmla="*/ 1335225 w 2181997"/>
                <a:gd name="connsiteY1588" fmla="*/ 438189 h 642976"/>
                <a:gd name="connsiteX1589" fmla="*/ 1401900 w 2181997"/>
                <a:gd name="connsiteY1589" fmla="*/ 444856 h 642976"/>
                <a:gd name="connsiteX1590" fmla="*/ 1659075 w 2181997"/>
                <a:gd name="connsiteY1590" fmla="*/ 465811 h 642976"/>
                <a:gd name="connsiteX1591" fmla="*/ 1878150 w 2181997"/>
                <a:gd name="connsiteY1591" fmla="*/ 466764 h 642976"/>
                <a:gd name="connsiteX1592" fmla="*/ 2034360 w 2181997"/>
                <a:gd name="connsiteY1592" fmla="*/ 439141 h 642976"/>
                <a:gd name="connsiteX1593" fmla="*/ 2102940 w 2181997"/>
                <a:gd name="connsiteY1593" fmla="*/ 374371 h 642976"/>
                <a:gd name="connsiteX1594" fmla="*/ 2181998 w 2181997"/>
                <a:gd name="connsiteY1594" fmla="*/ 13374 h 642976"/>
                <a:gd name="connsiteX1595" fmla="*/ 2107703 w 2181997"/>
                <a:gd name="connsiteY1595" fmla="*/ 75286 h 642976"/>
                <a:gd name="connsiteX1596" fmla="*/ 1934348 w 2181997"/>
                <a:gd name="connsiteY1596" fmla="*/ 101956 h 642976"/>
                <a:gd name="connsiteX1597" fmla="*/ 1688603 w 2181997"/>
                <a:gd name="connsiteY1597" fmla="*/ 100051 h 642976"/>
                <a:gd name="connsiteX1598" fmla="*/ 1400948 w 2181997"/>
                <a:gd name="connsiteY1598" fmla="*/ 79096 h 642976"/>
                <a:gd name="connsiteX1599" fmla="*/ 1326653 w 2181997"/>
                <a:gd name="connsiteY1599" fmla="*/ 72429 h 642976"/>
                <a:gd name="connsiteX1600" fmla="*/ 1251405 w 2181997"/>
                <a:gd name="connsiteY1600" fmla="*/ 64809 h 642976"/>
                <a:gd name="connsiteX1601" fmla="*/ 1176158 w 2181997"/>
                <a:gd name="connsiteY1601" fmla="*/ 57189 h 642976"/>
                <a:gd name="connsiteX1602" fmla="*/ 1100910 w 2181997"/>
                <a:gd name="connsiteY1602" fmla="*/ 49569 h 642976"/>
                <a:gd name="connsiteX1603" fmla="*/ 1026615 w 2181997"/>
                <a:gd name="connsiteY1603" fmla="*/ 41949 h 642976"/>
                <a:gd name="connsiteX1604" fmla="*/ 954225 w 2181997"/>
                <a:gd name="connsiteY1604" fmla="*/ 34329 h 642976"/>
                <a:gd name="connsiteX1605" fmla="*/ 883740 w 2181997"/>
                <a:gd name="connsiteY1605" fmla="*/ 27661 h 642976"/>
                <a:gd name="connsiteX1606" fmla="*/ 814208 w 2181997"/>
                <a:gd name="connsiteY1606" fmla="*/ 20994 h 642976"/>
                <a:gd name="connsiteX1607" fmla="*/ 732293 w 2181997"/>
                <a:gd name="connsiteY1607" fmla="*/ 14326 h 642976"/>
                <a:gd name="connsiteX1608" fmla="*/ 654188 w 2181997"/>
                <a:gd name="connsiteY1608" fmla="*/ 8611 h 642976"/>
                <a:gd name="connsiteX1609" fmla="*/ 578940 w 2181997"/>
                <a:gd name="connsiteY1609" fmla="*/ 3849 h 642976"/>
                <a:gd name="connsiteX1610" fmla="*/ 507503 w 2181997"/>
                <a:gd name="connsiteY1610" fmla="*/ 991 h 642976"/>
                <a:gd name="connsiteX1611" fmla="*/ 382725 w 2181997"/>
                <a:gd name="connsiteY1611" fmla="*/ 2896 h 642976"/>
                <a:gd name="connsiteX1612" fmla="*/ 271283 w 2181997"/>
                <a:gd name="connsiteY1612" fmla="*/ 17184 h 642976"/>
                <a:gd name="connsiteX1613" fmla="*/ 175080 w 2181997"/>
                <a:gd name="connsiteY1613" fmla="*/ 43854 h 642976"/>
                <a:gd name="connsiteX1614" fmla="*/ 95070 w 2181997"/>
                <a:gd name="connsiteY1614" fmla="*/ 82906 h 642976"/>
                <a:gd name="connsiteX1615" fmla="*/ 49350 w 2181997"/>
                <a:gd name="connsiteY1615" fmla="*/ 119101 h 642976"/>
                <a:gd name="connsiteX1616" fmla="*/ 17918 w 2181997"/>
                <a:gd name="connsiteY1616" fmla="*/ 160059 h 642976"/>
                <a:gd name="connsiteX1617" fmla="*/ 1725 w 2181997"/>
                <a:gd name="connsiteY1617" fmla="*/ 203874 h 642976"/>
                <a:gd name="connsiteX1618" fmla="*/ 2678 w 2181997"/>
                <a:gd name="connsiteY1618" fmla="*/ 249594 h 642976"/>
                <a:gd name="connsiteX1619" fmla="*/ 6488 w 2181997"/>
                <a:gd name="connsiteY1619" fmla="*/ 262929 h 642976"/>
                <a:gd name="connsiteX1620" fmla="*/ 8393 w 2181997"/>
                <a:gd name="connsiteY1620" fmla="*/ 264834 h 64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</a:cxnLst>
              <a:rect l="l" t="t" r="r" b="b"/>
              <a:pathLst>
                <a:path w="2181997" h="642976">
                  <a:moveTo>
                    <a:pt x="2176283" y="33376"/>
                  </a:moveTo>
                  <a:cubicBezTo>
                    <a:pt x="2176283" y="33376"/>
                    <a:pt x="2176283" y="32424"/>
                    <a:pt x="2176283" y="33376"/>
                  </a:cubicBezTo>
                  <a:cubicBezTo>
                    <a:pt x="2176283" y="35281"/>
                    <a:pt x="2175330" y="36234"/>
                    <a:pt x="2175330" y="38139"/>
                  </a:cubicBezTo>
                  <a:lnTo>
                    <a:pt x="2170568" y="58141"/>
                  </a:lnTo>
                  <a:cubicBezTo>
                    <a:pt x="2169615" y="60999"/>
                    <a:pt x="2169615" y="63856"/>
                    <a:pt x="2168663" y="67666"/>
                  </a:cubicBezTo>
                  <a:cubicBezTo>
                    <a:pt x="2168663" y="68619"/>
                    <a:pt x="2168663" y="69571"/>
                    <a:pt x="2167711" y="69571"/>
                  </a:cubicBezTo>
                  <a:cubicBezTo>
                    <a:pt x="2167711" y="70524"/>
                    <a:pt x="2166758" y="70524"/>
                    <a:pt x="2166758" y="71476"/>
                  </a:cubicBezTo>
                  <a:cubicBezTo>
                    <a:pt x="2166758" y="72429"/>
                    <a:pt x="2165805" y="72429"/>
                    <a:pt x="2165805" y="73381"/>
                  </a:cubicBezTo>
                  <a:cubicBezTo>
                    <a:pt x="2165805" y="74334"/>
                    <a:pt x="2164853" y="74334"/>
                    <a:pt x="2164853" y="75286"/>
                  </a:cubicBezTo>
                  <a:cubicBezTo>
                    <a:pt x="2164853" y="75286"/>
                    <a:pt x="2164853" y="75286"/>
                    <a:pt x="2164853" y="75286"/>
                  </a:cubicBezTo>
                  <a:cubicBezTo>
                    <a:pt x="2164853" y="75286"/>
                    <a:pt x="2164853" y="74334"/>
                    <a:pt x="2165805" y="70524"/>
                  </a:cubicBezTo>
                  <a:lnTo>
                    <a:pt x="2170568" y="50521"/>
                  </a:lnTo>
                  <a:cubicBezTo>
                    <a:pt x="2171521" y="45759"/>
                    <a:pt x="2172473" y="42901"/>
                    <a:pt x="2173425" y="40996"/>
                  </a:cubicBezTo>
                  <a:cubicBezTo>
                    <a:pt x="2173425" y="40044"/>
                    <a:pt x="2174378" y="40044"/>
                    <a:pt x="2174378" y="39091"/>
                  </a:cubicBezTo>
                  <a:cubicBezTo>
                    <a:pt x="2174378" y="38139"/>
                    <a:pt x="2175330" y="38139"/>
                    <a:pt x="2175330" y="37186"/>
                  </a:cubicBezTo>
                  <a:cubicBezTo>
                    <a:pt x="2175330" y="36234"/>
                    <a:pt x="2176283" y="36234"/>
                    <a:pt x="2176283" y="35281"/>
                  </a:cubicBezTo>
                  <a:cubicBezTo>
                    <a:pt x="2176283" y="34329"/>
                    <a:pt x="2176283" y="33376"/>
                    <a:pt x="2176283" y="33376"/>
                  </a:cubicBezTo>
                  <a:moveTo>
                    <a:pt x="2166758" y="52426"/>
                  </a:moveTo>
                  <a:cubicBezTo>
                    <a:pt x="2166758" y="51474"/>
                    <a:pt x="2166758" y="51474"/>
                    <a:pt x="2166758" y="52426"/>
                  </a:cubicBezTo>
                  <a:cubicBezTo>
                    <a:pt x="2167711" y="52426"/>
                    <a:pt x="2167711" y="52426"/>
                    <a:pt x="2166758" y="57189"/>
                  </a:cubicBezTo>
                  <a:lnTo>
                    <a:pt x="2162948" y="77191"/>
                  </a:lnTo>
                  <a:cubicBezTo>
                    <a:pt x="2161996" y="80049"/>
                    <a:pt x="2161043" y="84811"/>
                    <a:pt x="2160090" y="85764"/>
                  </a:cubicBezTo>
                  <a:cubicBezTo>
                    <a:pt x="2160090" y="86716"/>
                    <a:pt x="2159138" y="86716"/>
                    <a:pt x="2158186" y="87669"/>
                  </a:cubicBezTo>
                  <a:cubicBezTo>
                    <a:pt x="2157233" y="88621"/>
                    <a:pt x="2157233" y="88621"/>
                    <a:pt x="2156280" y="89574"/>
                  </a:cubicBezTo>
                  <a:cubicBezTo>
                    <a:pt x="2155328" y="90526"/>
                    <a:pt x="2155328" y="90526"/>
                    <a:pt x="2154375" y="91479"/>
                  </a:cubicBezTo>
                  <a:cubicBezTo>
                    <a:pt x="2153423" y="92431"/>
                    <a:pt x="2153423" y="92431"/>
                    <a:pt x="2152471" y="93384"/>
                  </a:cubicBezTo>
                  <a:cubicBezTo>
                    <a:pt x="2152471" y="93384"/>
                    <a:pt x="2152471" y="93384"/>
                    <a:pt x="2151518" y="93384"/>
                  </a:cubicBezTo>
                  <a:cubicBezTo>
                    <a:pt x="2151518" y="93384"/>
                    <a:pt x="2150565" y="92431"/>
                    <a:pt x="2151518" y="87669"/>
                  </a:cubicBezTo>
                  <a:lnTo>
                    <a:pt x="2155328" y="67666"/>
                  </a:lnTo>
                  <a:cubicBezTo>
                    <a:pt x="2156280" y="63856"/>
                    <a:pt x="2157233" y="60046"/>
                    <a:pt x="2159138" y="59094"/>
                  </a:cubicBezTo>
                  <a:cubicBezTo>
                    <a:pt x="2160090" y="58141"/>
                    <a:pt x="2160090" y="58141"/>
                    <a:pt x="2161043" y="57189"/>
                  </a:cubicBezTo>
                  <a:cubicBezTo>
                    <a:pt x="2161996" y="56236"/>
                    <a:pt x="2161996" y="56236"/>
                    <a:pt x="2162948" y="55284"/>
                  </a:cubicBezTo>
                  <a:cubicBezTo>
                    <a:pt x="2163900" y="54331"/>
                    <a:pt x="2163900" y="54331"/>
                    <a:pt x="2164853" y="53379"/>
                  </a:cubicBezTo>
                  <a:cubicBezTo>
                    <a:pt x="2165805" y="53379"/>
                    <a:pt x="2165805" y="52426"/>
                    <a:pt x="2166758" y="52426"/>
                  </a:cubicBezTo>
                  <a:moveTo>
                    <a:pt x="2149613" y="68619"/>
                  </a:moveTo>
                  <a:cubicBezTo>
                    <a:pt x="2150565" y="67666"/>
                    <a:pt x="2151518" y="69571"/>
                    <a:pt x="2150565" y="74334"/>
                  </a:cubicBezTo>
                  <a:lnTo>
                    <a:pt x="2146755" y="94336"/>
                  </a:lnTo>
                  <a:cubicBezTo>
                    <a:pt x="2145803" y="98146"/>
                    <a:pt x="2143898" y="101956"/>
                    <a:pt x="2142946" y="102909"/>
                  </a:cubicBezTo>
                  <a:cubicBezTo>
                    <a:pt x="2141993" y="103861"/>
                    <a:pt x="2141040" y="103861"/>
                    <a:pt x="2141040" y="104814"/>
                  </a:cubicBezTo>
                  <a:cubicBezTo>
                    <a:pt x="2140088" y="105766"/>
                    <a:pt x="2139136" y="105766"/>
                    <a:pt x="2139136" y="106719"/>
                  </a:cubicBezTo>
                  <a:cubicBezTo>
                    <a:pt x="2138183" y="107671"/>
                    <a:pt x="2137230" y="107671"/>
                    <a:pt x="2136278" y="108624"/>
                  </a:cubicBezTo>
                  <a:cubicBezTo>
                    <a:pt x="2135325" y="109576"/>
                    <a:pt x="2134373" y="109576"/>
                    <a:pt x="2133421" y="110529"/>
                  </a:cubicBezTo>
                  <a:cubicBezTo>
                    <a:pt x="2131515" y="111481"/>
                    <a:pt x="2131515" y="109576"/>
                    <a:pt x="2132468" y="104814"/>
                  </a:cubicBezTo>
                  <a:lnTo>
                    <a:pt x="2136278" y="84811"/>
                  </a:lnTo>
                  <a:cubicBezTo>
                    <a:pt x="2137230" y="81001"/>
                    <a:pt x="2139136" y="77191"/>
                    <a:pt x="2140088" y="76239"/>
                  </a:cubicBezTo>
                  <a:cubicBezTo>
                    <a:pt x="2141040" y="75286"/>
                    <a:pt x="2141993" y="75286"/>
                    <a:pt x="2142946" y="74334"/>
                  </a:cubicBezTo>
                  <a:cubicBezTo>
                    <a:pt x="2143898" y="73381"/>
                    <a:pt x="2144850" y="73381"/>
                    <a:pt x="2145803" y="72429"/>
                  </a:cubicBezTo>
                  <a:cubicBezTo>
                    <a:pt x="2146755" y="71476"/>
                    <a:pt x="2147708" y="71476"/>
                    <a:pt x="2147708" y="70524"/>
                  </a:cubicBezTo>
                  <a:cubicBezTo>
                    <a:pt x="2147708" y="69571"/>
                    <a:pt x="2148661" y="68619"/>
                    <a:pt x="2149613" y="68619"/>
                  </a:cubicBezTo>
                  <a:moveTo>
                    <a:pt x="2124848" y="81954"/>
                  </a:moveTo>
                  <a:cubicBezTo>
                    <a:pt x="2126753" y="81001"/>
                    <a:pt x="2126753" y="83859"/>
                    <a:pt x="2126753" y="87669"/>
                  </a:cubicBezTo>
                  <a:lnTo>
                    <a:pt x="2122943" y="107671"/>
                  </a:lnTo>
                  <a:cubicBezTo>
                    <a:pt x="2121990" y="111481"/>
                    <a:pt x="2120086" y="115291"/>
                    <a:pt x="2118180" y="116244"/>
                  </a:cubicBezTo>
                  <a:cubicBezTo>
                    <a:pt x="2117228" y="116244"/>
                    <a:pt x="2116275" y="117196"/>
                    <a:pt x="2115323" y="117196"/>
                  </a:cubicBezTo>
                  <a:cubicBezTo>
                    <a:pt x="2114371" y="117196"/>
                    <a:pt x="2113418" y="118149"/>
                    <a:pt x="2112465" y="118149"/>
                  </a:cubicBezTo>
                  <a:cubicBezTo>
                    <a:pt x="2111513" y="118149"/>
                    <a:pt x="2110561" y="119101"/>
                    <a:pt x="2109608" y="119101"/>
                  </a:cubicBezTo>
                  <a:cubicBezTo>
                    <a:pt x="2108655" y="119101"/>
                    <a:pt x="2107703" y="120054"/>
                    <a:pt x="2106750" y="120054"/>
                  </a:cubicBezTo>
                  <a:cubicBezTo>
                    <a:pt x="2104846" y="121006"/>
                    <a:pt x="2103893" y="118149"/>
                    <a:pt x="2104846" y="114339"/>
                  </a:cubicBezTo>
                  <a:lnTo>
                    <a:pt x="2108655" y="94336"/>
                  </a:lnTo>
                  <a:cubicBezTo>
                    <a:pt x="2109608" y="90526"/>
                    <a:pt x="2111513" y="86716"/>
                    <a:pt x="2113418" y="85764"/>
                  </a:cubicBezTo>
                  <a:cubicBezTo>
                    <a:pt x="2114371" y="85764"/>
                    <a:pt x="2115323" y="84811"/>
                    <a:pt x="2116275" y="84811"/>
                  </a:cubicBezTo>
                  <a:cubicBezTo>
                    <a:pt x="2117228" y="84811"/>
                    <a:pt x="2118180" y="83859"/>
                    <a:pt x="2119133" y="83859"/>
                  </a:cubicBezTo>
                  <a:cubicBezTo>
                    <a:pt x="2120086" y="83859"/>
                    <a:pt x="2121038" y="82906"/>
                    <a:pt x="2121990" y="82906"/>
                  </a:cubicBezTo>
                  <a:cubicBezTo>
                    <a:pt x="2122943" y="82906"/>
                    <a:pt x="2123896" y="82906"/>
                    <a:pt x="2124848" y="81954"/>
                  </a:cubicBezTo>
                  <a:moveTo>
                    <a:pt x="2094368" y="94336"/>
                  </a:moveTo>
                  <a:cubicBezTo>
                    <a:pt x="2096273" y="94336"/>
                    <a:pt x="2097225" y="96241"/>
                    <a:pt x="2097225" y="100051"/>
                  </a:cubicBezTo>
                  <a:lnTo>
                    <a:pt x="2093415" y="120054"/>
                  </a:lnTo>
                  <a:cubicBezTo>
                    <a:pt x="2092463" y="123864"/>
                    <a:pt x="2090558" y="127674"/>
                    <a:pt x="2088653" y="128626"/>
                  </a:cubicBezTo>
                  <a:cubicBezTo>
                    <a:pt x="2087700" y="128626"/>
                    <a:pt x="2085795" y="129579"/>
                    <a:pt x="2084843" y="129579"/>
                  </a:cubicBezTo>
                  <a:cubicBezTo>
                    <a:pt x="2083890" y="129579"/>
                    <a:pt x="2081986" y="130531"/>
                    <a:pt x="2081033" y="130531"/>
                  </a:cubicBezTo>
                  <a:cubicBezTo>
                    <a:pt x="2080080" y="130531"/>
                    <a:pt x="2078175" y="131484"/>
                    <a:pt x="2077223" y="131484"/>
                  </a:cubicBezTo>
                  <a:cubicBezTo>
                    <a:pt x="2076270" y="131484"/>
                    <a:pt x="2074365" y="132436"/>
                    <a:pt x="2073413" y="132436"/>
                  </a:cubicBezTo>
                  <a:cubicBezTo>
                    <a:pt x="2071508" y="132436"/>
                    <a:pt x="2069603" y="130531"/>
                    <a:pt x="2070555" y="126721"/>
                  </a:cubicBezTo>
                  <a:lnTo>
                    <a:pt x="2074365" y="106719"/>
                  </a:lnTo>
                  <a:cubicBezTo>
                    <a:pt x="2075318" y="102909"/>
                    <a:pt x="2077223" y="99099"/>
                    <a:pt x="2080080" y="98146"/>
                  </a:cubicBezTo>
                  <a:cubicBezTo>
                    <a:pt x="2081033" y="98146"/>
                    <a:pt x="2082938" y="97194"/>
                    <a:pt x="2083890" y="97194"/>
                  </a:cubicBezTo>
                  <a:cubicBezTo>
                    <a:pt x="2084843" y="97194"/>
                    <a:pt x="2086748" y="96241"/>
                    <a:pt x="2087700" y="96241"/>
                  </a:cubicBezTo>
                  <a:cubicBezTo>
                    <a:pt x="2088653" y="96241"/>
                    <a:pt x="2090558" y="95289"/>
                    <a:pt x="2091511" y="95289"/>
                  </a:cubicBezTo>
                  <a:cubicBezTo>
                    <a:pt x="2091511" y="94336"/>
                    <a:pt x="2093415" y="94336"/>
                    <a:pt x="2094368" y="94336"/>
                  </a:cubicBezTo>
                  <a:moveTo>
                    <a:pt x="2057220" y="102909"/>
                  </a:moveTo>
                  <a:cubicBezTo>
                    <a:pt x="2060078" y="102909"/>
                    <a:pt x="2061030" y="104814"/>
                    <a:pt x="2060078" y="109576"/>
                  </a:cubicBezTo>
                  <a:lnTo>
                    <a:pt x="2056268" y="129579"/>
                  </a:lnTo>
                  <a:cubicBezTo>
                    <a:pt x="2055315" y="133389"/>
                    <a:pt x="2053410" y="137199"/>
                    <a:pt x="2050553" y="137199"/>
                  </a:cubicBezTo>
                  <a:cubicBezTo>
                    <a:pt x="2049600" y="137199"/>
                    <a:pt x="2047695" y="138151"/>
                    <a:pt x="2045790" y="138151"/>
                  </a:cubicBezTo>
                  <a:cubicBezTo>
                    <a:pt x="2043885" y="138151"/>
                    <a:pt x="2042933" y="139104"/>
                    <a:pt x="2041028" y="139104"/>
                  </a:cubicBezTo>
                  <a:cubicBezTo>
                    <a:pt x="2039123" y="139104"/>
                    <a:pt x="2038170" y="140056"/>
                    <a:pt x="2036265" y="140056"/>
                  </a:cubicBezTo>
                  <a:cubicBezTo>
                    <a:pt x="2034360" y="140056"/>
                    <a:pt x="2033408" y="141009"/>
                    <a:pt x="2031503" y="141009"/>
                  </a:cubicBezTo>
                  <a:cubicBezTo>
                    <a:pt x="2028645" y="141009"/>
                    <a:pt x="2027693" y="139104"/>
                    <a:pt x="2027693" y="134341"/>
                  </a:cubicBezTo>
                  <a:lnTo>
                    <a:pt x="2031503" y="114339"/>
                  </a:lnTo>
                  <a:cubicBezTo>
                    <a:pt x="2032455" y="110529"/>
                    <a:pt x="2035313" y="106719"/>
                    <a:pt x="2037218" y="106719"/>
                  </a:cubicBezTo>
                  <a:cubicBezTo>
                    <a:pt x="2039123" y="106719"/>
                    <a:pt x="2040075" y="105766"/>
                    <a:pt x="2041980" y="105766"/>
                  </a:cubicBezTo>
                  <a:cubicBezTo>
                    <a:pt x="2043885" y="105766"/>
                    <a:pt x="2044838" y="104814"/>
                    <a:pt x="2046743" y="104814"/>
                  </a:cubicBezTo>
                  <a:cubicBezTo>
                    <a:pt x="2048648" y="104814"/>
                    <a:pt x="2049600" y="103861"/>
                    <a:pt x="2051505" y="103861"/>
                  </a:cubicBezTo>
                  <a:cubicBezTo>
                    <a:pt x="2054363" y="103861"/>
                    <a:pt x="2055315" y="103861"/>
                    <a:pt x="2057220" y="102909"/>
                  </a:cubicBezTo>
                  <a:moveTo>
                    <a:pt x="2014358" y="110529"/>
                  </a:moveTo>
                  <a:cubicBezTo>
                    <a:pt x="2017215" y="110529"/>
                    <a:pt x="2019120" y="112434"/>
                    <a:pt x="2018168" y="117196"/>
                  </a:cubicBezTo>
                  <a:lnTo>
                    <a:pt x="2014358" y="137199"/>
                  </a:lnTo>
                  <a:cubicBezTo>
                    <a:pt x="2013405" y="141009"/>
                    <a:pt x="2010548" y="143866"/>
                    <a:pt x="2007690" y="144819"/>
                  </a:cubicBezTo>
                  <a:cubicBezTo>
                    <a:pt x="2005785" y="144819"/>
                    <a:pt x="2004833" y="144819"/>
                    <a:pt x="2002928" y="145771"/>
                  </a:cubicBezTo>
                  <a:cubicBezTo>
                    <a:pt x="2001023" y="145771"/>
                    <a:pt x="2000070" y="145771"/>
                    <a:pt x="1998165" y="146724"/>
                  </a:cubicBezTo>
                  <a:cubicBezTo>
                    <a:pt x="1996260" y="146724"/>
                    <a:pt x="1994355" y="146724"/>
                    <a:pt x="1993403" y="147676"/>
                  </a:cubicBezTo>
                  <a:cubicBezTo>
                    <a:pt x="1991498" y="147676"/>
                    <a:pt x="1989593" y="147676"/>
                    <a:pt x="1988640" y="148629"/>
                  </a:cubicBezTo>
                  <a:cubicBezTo>
                    <a:pt x="1985783" y="148629"/>
                    <a:pt x="1983878" y="145771"/>
                    <a:pt x="1984830" y="141961"/>
                  </a:cubicBezTo>
                  <a:lnTo>
                    <a:pt x="1988640" y="121959"/>
                  </a:lnTo>
                  <a:cubicBezTo>
                    <a:pt x="1989593" y="118149"/>
                    <a:pt x="1992450" y="114339"/>
                    <a:pt x="1995308" y="114339"/>
                  </a:cubicBezTo>
                  <a:cubicBezTo>
                    <a:pt x="1997213" y="114339"/>
                    <a:pt x="1999118" y="114339"/>
                    <a:pt x="2000070" y="113386"/>
                  </a:cubicBezTo>
                  <a:cubicBezTo>
                    <a:pt x="2001975" y="113386"/>
                    <a:pt x="2003880" y="113386"/>
                    <a:pt x="2004833" y="112434"/>
                  </a:cubicBezTo>
                  <a:cubicBezTo>
                    <a:pt x="2006738" y="112434"/>
                    <a:pt x="2008643" y="112434"/>
                    <a:pt x="2009595" y="111481"/>
                  </a:cubicBezTo>
                  <a:cubicBezTo>
                    <a:pt x="2010548" y="110529"/>
                    <a:pt x="2012453" y="110529"/>
                    <a:pt x="2014358" y="110529"/>
                  </a:cubicBezTo>
                  <a:moveTo>
                    <a:pt x="1965780" y="115291"/>
                  </a:moveTo>
                  <a:cubicBezTo>
                    <a:pt x="1968638" y="115291"/>
                    <a:pt x="1970543" y="118149"/>
                    <a:pt x="1970543" y="121959"/>
                  </a:cubicBezTo>
                  <a:lnTo>
                    <a:pt x="1967685" y="141961"/>
                  </a:lnTo>
                  <a:cubicBezTo>
                    <a:pt x="1966733" y="145771"/>
                    <a:pt x="1963875" y="148629"/>
                    <a:pt x="1961018" y="149581"/>
                  </a:cubicBezTo>
                  <a:cubicBezTo>
                    <a:pt x="1959113" y="149581"/>
                    <a:pt x="1957208" y="149581"/>
                    <a:pt x="1955303" y="149581"/>
                  </a:cubicBezTo>
                  <a:cubicBezTo>
                    <a:pt x="1953398" y="149581"/>
                    <a:pt x="1951493" y="149581"/>
                    <a:pt x="1949588" y="149581"/>
                  </a:cubicBezTo>
                  <a:cubicBezTo>
                    <a:pt x="1947683" y="149581"/>
                    <a:pt x="1945778" y="149581"/>
                    <a:pt x="1943873" y="149581"/>
                  </a:cubicBezTo>
                  <a:cubicBezTo>
                    <a:pt x="1941968" y="149581"/>
                    <a:pt x="1940063" y="149581"/>
                    <a:pt x="1938158" y="149581"/>
                  </a:cubicBezTo>
                  <a:cubicBezTo>
                    <a:pt x="1934348" y="149581"/>
                    <a:pt x="1932443" y="146724"/>
                    <a:pt x="1933395" y="142914"/>
                  </a:cubicBezTo>
                  <a:lnTo>
                    <a:pt x="1936253" y="122911"/>
                  </a:lnTo>
                  <a:cubicBezTo>
                    <a:pt x="1937205" y="119101"/>
                    <a:pt x="1940063" y="116244"/>
                    <a:pt x="1942920" y="115291"/>
                  </a:cubicBezTo>
                  <a:cubicBezTo>
                    <a:pt x="1944825" y="115291"/>
                    <a:pt x="1946730" y="115291"/>
                    <a:pt x="1948635" y="115291"/>
                  </a:cubicBezTo>
                  <a:cubicBezTo>
                    <a:pt x="1950540" y="115291"/>
                    <a:pt x="1952445" y="115291"/>
                    <a:pt x="1954350" y="115291"/>
                  </a:cubicBezTo>
                  <a:cubicBezTo>
                    <a:pt x="1956255" y="115291"/>
                    <a:pt x="1958160" y="115291"/>
                    <a:pt x="1960065" y="115291"/>
                  </a:cubicBezTo>
                  <a:cubicBezTo>
                    <a:pt x="1961970" y="115291"/>
                    <a:pt x="1963875" y="115291"/>
                    <a:pt x="1965780" y="115291"/>
                  </a:cubicBezTo>
                  <a:moveTo>
                    <a:pt x="1911488" y="118149"/>
                  </a:moveTo>
                  <a:cubicBezTo>
                    <a:pt x="1915298" y="118149"/>
                    <a:pt x="1917203" y="121006"/>
                    <a:pt x="1916250" y="124816"/>
                  </a:cubicBezTo>
                  <a:lnTo>
                    <a:pt x="1913393" y="144819"/>
                  </a:lnTo>
                  <a:cubicBezTo>
                    <a:pt x="1912440" y="148629"/>
                    <a:pt x="1909583" y="151486"/>
                    <a:pt x="1905773" y="152439"/>
                  </a:cubicBezTo>
                  <a:cubicBezTo>
                    <a:pt x="1903868" y="152439"/>
                    <a:pt x="1901963" y="152439"/>
                    <a:pt x="1900058" y="152439"/>
                  </a:cubicBezTo>
                  <a:cubicBezTo>
                    <a:pt x="1898153" y="152439"/>
                    <a:pt x="1896248" y="152439"/>
                    <a:pt x="1894343" y="152439"/>
                  </a:cubicBezTo>
                  <a:cubicBezTo>
                    <a:pt x="1892438" y="152439"/>
                    <a:pt x="1890533" y="152439"/>
                    <a:pt x="1888628" y="152439"/>
                  </a:cubicBezTo>
                  <a:cubicBezTo>
                    <a:pt x="1886723" y="152439"/>
                    <a:pt x="1884818" y="152439"/>
                    <a:pt x="1882913" y="152439"/>
                  </a:cubicBezTo>
                  <a:cubicBezTo>
                    <a:pt x="1879103" y="152439"/>
                    <a:pt x="1877198" y="149581"/>
                    <a:pt x="1877198" y="145771"/>
                  </a:cubicBezTo>
                  <a:lnTo>
                    <a:pt x="1880055" y="125769"/>
                  </a:lnTo>
                  <a:cubicBezTo>
                    <a:pt x="1881008" y="121959"/>
                    <a:pt x="1883865" y="119101"/>
                    <a:pt x="1887675" y="118149"/>
                  </a:cubicBezTo>
                  <a:cubicBezTo>
                    <a:pt x="1889580" y="118149"/>
                    <a:pt x="1891485" y="118149"/>
                    <a:pt x="1893390" y="118149"/>
                  </a:cubicBezTo>
                  <a:cubicBezTo>
                    <a:pt x="1895295" y="118149"/>
                    <a:pt x="1897200" y="118149"/>
                    <a:pt x="1899105" y="118149"/>
                  </a:cubicBezTo>
                  <a:cubicBezTo>
                    <a:pt x="1901010" y="118149"/>
                    <a:pt x="1902915" y="118149"/>
                    <a:pt x="1904820" y="118149"/>
                  </a:cubicBezTo>
                  <a:cubicBezTo>
                    <a:pt x="1907678" y="118149"/>
                    <a:pt x="1909583" y="118149"/>
                    <a:pt x="1911488" y="118149"/>
                  </a:cubicBezTo>
                  <a:moveTo>
                    <a:pt x="1853385" y="119101"/>
                  </a:moveTo>
                  <a:cubicBezTo>
                    <a:pt x="1857195" y="119101"/>
                    <a:pt x="1859100" y="121959"/>
                    <a:pt x="1859100" y="125769"/>
                  </a:cubicBezTo>
                  <a:lnTo>
                    <a:pt x="1856243" y="145771"/>
                  </a:lnTo>
                  <a:cubicBezTo>
                    <a:pt x="1855290" y="149581"/>
                    <a:pt x="1852433" y="152439"/>
                    <a:pt x="1848623" y="152439"/>
                  </a:cubicBezTo>
                  <a:cubicBezTo>
                    <a:pt x="1846718" y="152439"/>
                    <a:pt x="1844813" y="152439"/>
                    <a:pt x="1841955" y="152439"/>
                  </a:cubicBezTo>
                  <a:cubicBezTo>
                    <a:pt x="1840050" y="152439"/>
                    <a:pt x="1837193" y="152439"/>
                    <a:pt x="1835288" y="152439"/>
                  </a:cubicBezTo>
                  <a:cubicBezTo>
                    <a:pt x="1833383" y="152439"/>
                    <a:pt x="1830525" y="152439"/>
                    <a:pt x="1828620" y="152439"/>
                  </a:cubicBezTo>
                  <a:cubicBezTo>
                    <a:pt x="1826715" y="152439"/>
                    <a:pt x="1823858" y="152439"/>
                    <a:pt x="1821953" y="152439"/>
                  </a:cubicBezTo>
                  <a:cubicBezTo>
                    <a:pt x="1818143" y="152439"/>
                    <a:pt x="1815285" y="149581"/>
                    <a:pt x="1816238" y="145771"/>
                  </a:cubicBezTo>
                  <a:lnTo>
                    <a:pt x="1818143" y="125769"/>
                  </a:lnTo>
                  <a:cubicBezTo>
                    <a:pt x="1819095" y="121959"/>
                    <a:pt x="1821953" y="119101"/>
                    <a:pt x="1825763" y="119101"/>
                  </a:cubicBezTo>
                  <a:cubicBezTo>
                    <a:pt x="1827668" y="119101"/>
                    <a:pt x="1830525" y="119101"/>
                    <a:pt x="1832430" y="119101"/>
                  </a:cubicBezTo>
                  <a:cubicBezTo>
                    <a:pt x="1834335" y="119101"/>
                    <a:pt x="1837193" y="119101"/>
                    <a:pt x="1839098" y="119101"/>
                  </a:cubicBezTo>
                  <a:cubicBezTo>
                    <a:pt x="1841003" y="119101"/>
                    <a:pt x="1843860" y="119101"/>
                    <a:pt x="1845765" y="119101"/>
                  </a:cubicBezTo>
                  <a:cubicBezTo>
                    <a:pt x="1849575" y="119101"/>
                    <a:pt x="1851480" y="119101"/>
                    <a:pt x="1853385" y="119101"/>
                  </a:cubicBezTo>
                  <a:moveTo>
                    <a:pt x="1791473" y="119101"/>
                  </a:moveTo>
                  <a:cubicBezTo>
                    <a:pt x="1795283" y="119101"/>
                    <a:pt x="1798140" y="121959"/>
                    <a:pt x="1798140" y="126721"/>
                  </a:cubicBezTo>
                  <a:lnTo>
                    <a:pt x="1796235" y="146724"/>
                  </a:lnTo>
                  <a:cubicBezTo>
                    <a:pt x="1795283" y="150534"/>
                    <a:pt x="1792425" y="153391"/>
                    <a:pt x="1788615" y="153391"/>
                  </a:cubicBezTo>
                  <a:cubicBezTo>
                    <a:pt x="1786710" y="153391"/>
                    <a:pt x="1783853" y="153391"/>
                    <a:pt x="1781948" y="153391"/>
                  </a:cubicBezTo>
                  <a:cubicBezTo>
                    <a:pt x="1780043" y="153391"/>
                    <a:pt x="1777185" y="153391"/>
                    <a:pt x="1775280" y="153391"/>
                  </a:cubicBezTo>
                  <a:cubicBezTo>
                    <a:pt x="1773375" y="153391"/>
                    <a:pt x="1770518" y="153391"/>
                    <a:pt x="1768613" y="153391"/>
                  </a:cubicBezTo>
                  <a:cubicBezTo>
                    <a:pt x="1766708" y="153391"/>
                    <a:pt x="1763850" y="153391"/>
                    <a:pt x="1761945" y="153391"/>
                  </a:cubicBezTo>
                  <a:cubicBezTo>
                    <a:pt x="1758135" y="153391"/>
                    <a:pt x="1755278" y="150534"/>
                    <a:pt x="1755278" y="145771"/>
                  </a:cubicBezTo>
                  <a:lnTo>
                    <a:pt x="1757183" y="125769"/>
                  </a:lnTo>
                  <a:cubicBezTo>
                    <a:pt x="1758135" y="121959"/>
                    <a:pt x="1760993" y="119101"/>
                    <a:pt x="1765755" y="119101"/>
                  </a:cubicBezTo>
                  <a:cubicBezTo>
                    <a:pt x="1767660" y="119101"/>
                    <a:pt x="1770518" y="119101"/>
                    <a:pt x="1772423" y="119101"/>
                  </a:cubicBezTo>
                  <a:cubicBezTo>
                    <a:pt x="1774328" y="119101"/>
                    <a:pt x="1777185" y="119101"/>
                    <a:pt x="1779090" y="119101"/>
                  </a:cubicBezTo>
                  <a:cubicBezTo>
                    <a:pt x="1780995" y="119101"/>
                    <a:pt x="1783853" y="119101"/>
                    <a:pt x="1785758" y="119101"/>
                  </a:cubicBezTo>
                  <a:cubicBezTo>
                    <a:pt x="1787663" y="119101"/>
                    <a:pt x="1789568" y="119101"/>
                    <a:pt x="1791473" y="119101"/>
                  </a:cubicBezTo>
                  <a:moveTo>
                    <a:pt x="1725750" y="117196"/>
                  </a:moveTo>
                  <a:cubicBezTo>
                    <a:pt x="1730513" y="117196"/>
                    <a:pt x="1732418" y="120054"/>
                    <a:pt x="1732418" y="124816"/>
                  </a:cubicBezTo>
                  <a:lnTo>
                    <a:pt x="1730513" y="144819"/>
                  </a:lnTo>
                  <a:cubicBezTo>
                    <a:pt x="1729560" y="148629"/>
                    <a:pt x="1726703" y="151486"/>
                    <a:pt x="1721940" y="151486"/>
                  </a:cubicBezTo>
                  <a:cubicBezTo>
                    <a:pt x="1719083" y="151486"/>
                    <a:pt x="1717178" y="151486"/>
                    <a:pt x="1714320" y="151486"/>
                  </a:cubicBezTo>
                  <a:cubicBezTo>
                    <a:pt x="1711463" y="151486"/>
                    <a:pt x="1709558" y="151486"/>
                    <a:pt x="1706700" y="151486"/>
                  </a:cubicBezTo>
                  <a:cubicBezTo>
                    <a:pt x="1703843" y="151486"/>
                    <a:pt x="1701938" y="151486"/>
                    <a:pt x="1699080" y="151486"/>
                  </a:cubicBezTo>
                  <a:cubicBezTo>
                    <a:pt x="1696223" y="151486"/>
                    <a:pt x="1694318" y="151486"/>
                    <a:pt x="1691460" y="151486"/>
                  </a:cubicBezTo>
                  <a:cubicBezTo>
                    <a:pt x="1686698" y="151486"/>
                    <a:pt x="1683840" y="148629"/>
                    <a:pt x="1684793" y="143866"/>
                  </a:cubicBezTo>
                  <a:lnTo>
                    <a:pt x="1686698" y="123864"/>
                  </a:lnTo>
                  <a:cubicBezTo>
                    <a:pt x="1687650" y="120054"/>
                    <a:pt x="1690508" y="117196"/>
                    <a:pt x="1695270" y="117196"/>
                  </a:cubicBezTo>
                  <a:cubicBezTo>
                    <a:pt x="1698128" y="117196"/>
                    <a:pt x="1700033" y="117196"/>
                    <a:pt x="1702890" y="117196"/>
                  </a:cubicBezTo>
                  <a:cubicBezTo>
                    <a:pt x="1705748" y="117196"/>
                    <a:pt x="1707653" y="117196"/>
                    <a:pt x="1710510" y="117196"/>
                  </a:cubicBezTo>
                  <a:cubicBezTo>
                    <a:pt x="1713368" y="117196"/>
                    <a:pt x="1715273" y="117196"/>
                    <a:pt x="1718130" y="117196"/>
                  </a:cubicBezTo>
                  <a:cubicBezTo>
                    <a:pt x="1720988" y="117196"/>
                    <a:pt x="1723845" y="117196"/>
                    <a:pt x="1725750" y="117196"/>
                  </a:cubicBezTo>
                  <a:moveTo>
                    <a:pt x="1657170" y="113386"/>
                  </a:moveTo>
                  <a:cubicBezTo>
                    <a:pt x="1661933" y="113386"/>
                    <a:pt x="1664790" y="117196"/>
                    <a:pt x="1664790" y="121006"/>
                  </a:cubicBezTo>
                  <a:lnTo>
                    <a:pt x="1662885" y="141009"/>
                  </a:lnTo>
                  <a:cubicBezTo>
                    <a:pt x="1661933" y="144819"/>
                    <a:pt x="1659075" y="147676"/>
                    <a:pt x="1654313" y="147676"/>
                  </a:cubicBezTo>
                  <a:cubicBezTo>
                    <a:pt x="1651455" y="147676"/>
                    <a:pt x="1649550" y="147676"/>
                    <a:pt x="1646693" y="147676"/>
                  </a:cubicBezTo>
                  <a:cubicBezTo>
                    <a:pt x="1643835" y="147676"/>
                    <a:pt x="1641930" y="147676"/>
                    <a:pt x="1639073" y="147676"/>
                  </a:cubicBezTo>
                  <a:cubicBezTo>
                    <a:pt x="1636215" y="147676"/>
                    <a:pt x="1634310" y="147676"/>
                    <a:pt x="1631453" y="147676"/>
                  </a:cubicBezTo>
                  <a:cubicBezTo>
                    <a:pt x="1628595" y="147676"/>
                    <a:pt x="1626690" y="147676"/>
                    <a:pt x="1623833" y="147676"/>
                  </a:cubicBezTo>
                  <a:cubicBezTo>
                    <a:pt x="1619070" y="146724"/>
                    <a:pt x="1616213" y="143866"/>
                    <a:pt x="1616213" y="140056"/>
                  </a:cubicBezTo>
                  <a:lnTo>
                    <a:pt x="1617165" y="120054"/>
                  </a:lnTo>
                  <a:cubicBezTo>
                    <a:pt x="1618118" y="116244"/>
                    <a:pt x="1620975" y="113386"/>
                    <a:pt x="1625738" y="113386"/>
                  </a:cubicBezTo>
                  <a:cubicBezTo>
                    <a:pt x="1628595" y="113386"/>
                    <a:pt x="1630500" y="113386"/>
                    <a:pt x="1633358" y="113386"/>
                  </a:cubicBezTo>
                  <a:cubicBezTo>
                    <a:pt x="1636215" y="113386"/>
                    <a:pt x="1638120" y="113386"/>
                    <a:pt x="1640978" y="113386"/>
                  </a:cubicBezTo>
                  <a:cubicBezTo>
                    <a:pt x="1643835" y="113386"/>
                    <a:pt x="1645740" y="113386"/>
                    <a:pt x="1648598" y="113386"/>
                  </a:cubicBezTo>
                  <a:cubicBezTo>
                    <a:pt x="1652408" y="113386"/>
                    <a:pt x="1655265" y="113386"/>
                    <a:pt x="1657170" y="113386"/>
                  </a:cubicBezTo>
                  <a:moveTo>
                    <a:pt x="1586685" y="109576"/>
                  </a:moveTo>
                  <a:cubicBezTo>
                    <a:pt x="1591448" y="110529"/>
                    <a:pt x="1594305" y="113386"/>
                    <a:pt x="1594305" y="117196"/>
                  </a:cubicBezTo>
                  <a:lnTo>
                    <a:pt x="1593353" y="137199"/>
                  </a:lnTo>
                  <a:cubicBezTo>
                    <a:pt x="1593353" y="141009"/>
                    <a:pt x="1589543" y="143866"/>
                    <a:pt x="1584780" y="143866"/>
                  </a:cubicBezTo>
                  <a:cubicBezTo>
                    <a:pt x="1581923" y="143866"/>
                    <a:pt x="1580018" y="143866"/>
                    <a:pt x="1577160" y="142914"/>
                  </a:cubicBezTo>
                  <a:cubicBezTo>
                    <a:pt x="1574303" y="142914"/>
                    <a:pt x="1572398" y="142914"/>
                    <a:pt x="1569540" y="141961"/>
                  </a:cubicBezTo>
                  <a:cubicBezTo>
                    <a:pt x="1566683" y="141961"/>
                    <a:pt x="1564778" y="141961"/>
                    <a:pt x="1561920" y="141009"/>
                  </a:cubicBezTo>
                  <a:cubicBezTo>
                    <a:pt x="1559063" y="141009"/>
                    <a:pt x="1557158" y="141009"/>
                    <a:pt x="1554300" y="140056"/>
                  </a:cubicBezTo>
                  <a:cubicBezTo>
                    <a:pt x="1549538" y="139104"/>
                    <a:pt x="1546680" y="136246"/>
                    <a:pt x="1546680" y="132436"/>
                  </a:cubicBezTo>
                  <a:lnTo>
                    <a:pt x="1547633" y="112434"/>
                  </a:lnTo>
                  <a:cubicBezTo>
                    <a:pt x="1547633" y="108624"/>
                    <a:pt x="1551443" y="105766"/>
                    <a:pt x="1556205" y="105766"/>
                  </a:cubicBezTo>
                  <a:cubicBezTo>
                    <a:pt x="1559063" y="105766"/>
                    <a:pt x="1560968" y="105766"/>
                    <a:pt x="1563825" y="106719"/>
                  </a:cubicBezTo>
                  <a:cubicBezTo>
                    <a:pt x="1566683" y="106719"/>
                    <a:pt x="1568588" y="106719"/>
                    <a:pt x="1571445" y="107671"/>
                  </a:cubicBezTo>
                  <a:cubicBezTo>
                    <a:pt x="1574303" y="107671"/>
                    <a:pt x="1576208" y="107671"/>
                    <a:pt x="1579065" y="108624"/>
                  </a:cubicBezTo>
                  <a:cubicBezTo>
                    <a:pt x="1580970" y="108624"/>
                    <a:pt x="1583828" y="109576"/>
                    <a:pt x="1586685" y="109576"/>
                  </a:cubicBezTo>
                  <a:moveTo>
                    <a:pt x="1513343" y="103861"/>
                  </a:moveTo>
                  <a:cubicBezTo>
                    <a:pt x="1518105" y="104814"/>
                    <a:pt x="1520963" y="107671"/>
                    <a:pt x="1520963" y="111481"/>
                  </a:cubicBezTo>
                  <a:lnTo>
                    <a:pt x="1520010" y="131484"/>
                  </a:lnTo>
                  <a:cubicBezTo>
                    <a:pt x="1520010" y="135294"/>
                    <a:pt x="1516200" y="138151"/>
                    <a:pt x="1511438" y="138151"/>
                  </a:cubicBezTo>
                  <a:cubicBezTo>
                    <a:pt x="1508580" y="138151"/>
                    <a:pt x="1506675" y="138151"/>
                    <a:pt x="1503818" y="137199"/>
                  </a:cubicBezTo>
                  <a:cubicBezTo>
                    <a:pt x="1500960" y="137199"/>
                    <a:pt x="1498103" y="137199"/>
                    <a:pt x="1496198" y="136246"/>
                  </a:cubicBezTo>
                  <a:cubicBezTo>
                    <a:pt x="1493340" y="136246"/>
                    <a:pt x="1490483" y="136246"/>
                    <a:pt x="1488578" y="135294"/>
                  </a:cubicBezTo>
                  <a:cubicBezTo>
                    <a:pt x="1485720" y="135294"/>
                    <a:pt x="1482863" y="135294"/>
                    <a:pt x="1480958" y="134341"/>
                  </a:cubicBezTo>
                  <a:cubicBezTo>
                    <a:pt x="1476195" y="133389"/>
                    <a:pt x="1473338" y="130531"/>
                    <a:pt x="1472385" y="126721"/>
                  </a:cubicBezTo>
                  <a:lnTo>
                    <a:pt x="1472385" y="106719"/>
                  </a:lnTo>
                  <a:cubicBezTo>
                    <a:pt x="1472385" y="102909"/>
                    <a:pt x="1476195" y="100051"/>
                    <a:pt x="1480958" y="100051"/>
                  </a:cubicBezTo>
                  <a:cubicBezTo>
                    <a:pt x="1483815" y="100051"/>
                    <a:pt x="1486673" y="100051"/>
                    <a:pt x="1488578" y="101004"/>
                  </a:cubicBezTo>
                  <a:cubicBezTo>
                    <a:pt x="1491435" y="101004"/>
                    <a:pt x="1494293" y="101004"/>
                    <a:pt x="1496198" y="101956"/>
                  </a:cubicBezTo>
                  <a:cubicBezTo>
                    <a:pt x="1499055" y="101956"/>
                    <a:pt x="1501913" y="101956"/>
                    <a:pt x="1503818" y="102909"/>
                  </a:cubicBezTo>
                  <a:cubicBezTo>
                    <a:pt x="1507628" y="103861"/>
                    <a:pt x="1510485" y="103861"/>
                    <a:pt x="1513343" y="103861"/>
                  </a:cubicBezTo>
                  <a:moveTo>
                    <a:pt x="1439048" y="97194"/>
                  </a:moveTo>
                  <a:cubicBezTo>
                    <a:pt x="1443810" y="98146"/>
                    <a:pt x="1447620" y="101004"/>
                    <a:pt x="1447620" y="104814"/>
                  </a:cubicBezTo>
                  <a:lnTo>
                    <a:pt x="1447620" y="124816"/>
                  </a:lnTo>
                  <a:cubicBezTo>
                    <a:pt x="1447620" y="128626"/>
                    <a:pt x="1443810" y="131484"/>
                    <a:pt x="1439048" y="131484"/>
                  </a:cubicBezTo>
                  <a:cubicBezTo>
                    <a:pt x="1436190" y="131484"/>
                    <a:pt x="1433333" y="131484"/>
                    <a:pt x="1431428" y="130531"/>
                  </a:cubicBezTo>
                  <a:cubicBezTo>
                    <a:pt x="1428570" y="130531"/>
                    <a:pt x="1425713" y="129579"/>
                    <a:pt x="1423808" y="129579"/>
                  </a:cubicBezTo>
                  <a:cubicBezTo>
                    <a:pt x="1420950" y="129579"/>
                    <a:pt x="1418093" y="128626"/>
                    <a:pt x="1416188" y="128626"/>
                  </a:cubicBezTo>
                  <a:cubicBezTo>
                    <a:pt x="1413330" y="128626"/>
                    <a:pt x="1410473" y="127674"/>
                    <a:pt x="1408568" y="127674"/>
                  </a:cubicBezTo>
                  <a:cubicBezTo>
                    <a:pt x="1402853" y="126721"/>
                    <a:pt x="1400948" y="125769"/>
                    <a:pt x="1400948" y="120054"/>
                  </a:cubicBezTo>
                  <a:lnTo>
                    <a:pt x="1400948" y="100051"/>
                  </a:lnTo>
                  <a:cubicBezTo>
                    <a:pt x="1400948" y="93384"/>
                    <a:pt x="1402853" y="93384"/>
                    <a:pt x="1408568" y="93384"/>
                  </a:cubicBezTo>
                  <a:cubicBezTo>
                    <a:pt x="1411425" y="93384"/>
                    <a:pt x="1414283" y="94336"/>
                    <a:pt x="1417140" y="94336"/>
                  </a:cubicBezTo>
                  <a:cubicBezTo>
                    <a:pt x="1419998" y="94336"/>
                    <a:pt x="1422855" y="95289"/>
                    <a:pt x="1425713" y="95289"/>
                  </a:cubicBezTo>
                  <a:cubicBezTo>
                    <a:pt x="1428570" y="95289"/>
                    <a:pt x="1431428" y="96241"/>
                    <a:pt x="1434285" y="96241"/>
                  </a:cubicBezTo>
                  <a:cubicBezTo>
                    <a:pt x="1433333" y="97194"/>
                    <a:pt x="1436190" y="97194"/>
                    <a:pt x="1439048" y="97194"/>
                  </a:cubicBezTo>
                  <a:moveTo>
                    <a:pt x="1374278" y="91479"/>
                  </a:moveTo>
                  <a:cubicBezTo>
                    <a:pt x="1378088" y="92431"/>
                    <a:pt x="1379993" y="95289"/>
                    <a:pt x="1379993" y="99099"/>
                  </a:cubicBezTo>
                  <a:lnTo>
                    <a:pt x="1379993" y="119101"/>
                  </a:lnTo>
                  <a:cubicBezTo>
                    <a:pt x="1379993" y="122911"/>
                    <a:pt x="1377135" y="125769"/>
                    <a:pt x="1374278" y="125769"/>
                  </a:cubicBezTo>
                  <a:cubicBezTo>
                    <a:pt x="1372373" y="125769"/>
                    <a:pt x="1370468" y="125769"/>
                    <a:pt x="1368563" y="124816"/>
                  </a:cubicBezTo>
                  <a:cubicBezTo>
                    <a:pt x="1366658" y="124816"/>
                    <a:pt x="1364753" y="124816"/>
                    <a:pt x="1362848" y="123864"/>
                  </a:cubicBezTo>
                  <a:cubicBezTo>
                    <a:pt x="1360943" y="123864"/>
                    <a:pt x="1359038" y="123864"/>
                    <a:pt x="1357133" y="122911"/>
                  </a:cubicBezTo>
                  <a:cubicBezTo>
                    <a:pt x="1355228" y="122911"/>
                    <a:pt x="1353323" y="122911"/>
                    <a:pt x="1351418" y="121959"/>
                  </a:cubicBezTo>
                  <a:cubicBezTo>
                    <a:pt x="1347608" y="121006"/>
                    <a:pt x="1345703" y="118149"/>
                    <a:pt x="1345703" y="114339"/>
                  </a:cubicBezTo>
                  <a:lnTo>
                    <a:pt x="1345703" y="94336"/>
                  </a:lnTo>
                  <a:cubicBezTo>
                    <a:pt x="1345703" y="90526"/>
                    <a:pt x="1347608" y="87669"/>
                    <a:pt x="1351418" y="87669"/>
                  </a:cubicBezTo>
                  <a:cubicBezTo>
                    <a:pt x="1353323" y="87669"/>
                    <a:pt x="1355228" y="87669"/>
                    <a:pt x="1357133" y="88621"/>
                  </a:cubicBezTo>
                  <a:cubicBezTo>
                    <a:pt x="1359038" y="88621"/>
                    <a:pt x="1360943" y="88621"/>
                    <a:pt x="1362848" y="89574"/>
                  </a:cubicBezTo>
                  <a:cubicBezTo>
                    <a:pt x="1364753" y="89574"/>
                    <a:pt x="1366658" y="89574"/>
                    <a:pt x="1368563" y="90526"/>
                  </a:cubicBezTo>
                  <a:cubicBezTo>
                    <a:pt x="1370468" y="91479"/>
                    <a:pt x="1372373" y="91479"/>
                    <a:pt x="1374278" y="91479"/>
                  </a:cubicBezTo>
                  <a:moveTo>
                    <a:pt x="1320938" y="86716"/>
                  </a:moveTo>
                  <a:cubicBezTo>
                    <a:pt x="1324748" y="87669"/>
                    <a:pt x="1326653" y="90526"/>
                    <a:pt x="1327605" y="94336"/>
                  </a:cubicBezTo>
                  <a:lnTo>
                    <a:pt x="1328558" y="114339"/>
                  </a:lnTo>
                  <a:cubicBezTo>
                    <a:pt x="1328558" y="118149"/>
                    <a:pt x="1326653" y="121006"/>
                    <a:pt x="1322843" y="121006"/>
                  </a:cubicBezTo>
                  <a:cubicBezTo>
                    <a:pt x="1320938" y="121006"/>
                    <a:pt x="1319033" y="121006"/>
                    <a:pt x="1317128" y="120054"/>
                  </a:cubicBezTo>
                  <a:cubicBezTo>
                    <a:pt x="1315223" y="120054"/>
                    <a:pt x="1313318" y="120054"/>
                    <a:pt x="1311413" y="119101"/>
                  </a:cubicBezTo>
                  <a:cubicBezTo>
                    <a:pt x="1309508" y="119101"/>
                    <a:pt x="1307603" y="119101"/>
                    <a:pt x="1305698" y="118149"/>
                  </a:cubicBezTo>
                  <a:cubicBezTo>
                    <a:pt x="1303793" y="118149"/>
                    <a:pt x="1301888" y="118149"/>
                    <a:pt x="1299983" y="117196"/>
                  </a:cubicBezTo>
                  <a:cubicBezTo>
                    <a:pt x="1296173" y="116244"/>
                    <a:pt x="1294268" y="113386"/>
                    <a:pt x="1294268" y="109576"/>
                  </a:cubicBezTo>
                  <a:lnTo>
                    <a:pt x="1293315" y="89574"/>
                  </a:lnTo>
                  <a:cubicBezTo>
                    <a:pt x="1293315" y="85764"/>
                    <a:pt x="1295220" y="82906"/>
                    <a:pt x="1299030" y="82906"/>
                  </a:cubicBezTo>
                  <a:cubicBezTo>
                    <a:pt x="1300935" y="82906"/>
                    <a:pt x="1302840" y="82906"/>
                    <a:pt x="1304745" y="83859"/>
                  </a:cubicBezTo>
                  <a:cubicBezTo>
                    <a:pt x="1306650" y="83859"/>
                    <a:pt x="1308555" y="83859"/>
                    <a:pt x="1310460" y="84811"/>
                  </a:cubicBezTo>
                  <a:cubicBezTo>
                    <a:pt x="1312365" y="84811"/>
                    <a:pt x="1314270" y="84811"/>
                    <a:pt x="1316175" y="85764"/>
                  </a:cubicBezTo>
                  <a:cubicBezTo>
                    <a:pt x="1317128" y="85764"/>
                    <a:pt x="1319033" y="86716"/>
                    <a:pt x="1320938" y="86716"/>
                  </a:cubicBezTo>
                  <a:moveTo>
                    <a:pt x="1267598" y="81001"/>
                  </a:moveTo>
                  <a:cubicBezTo>
                    <a:pt x="1271408" y="81954"/>
                    <a:pt x="1273313" y="84811"/>
                    <a:pt x="1274265" y="88621"/>
                  </a:cubicBezTo>
                  <a:lnTo>
                    <a:pt x="1275218" y="108624"/>
                  </a:lnTo>
                  <a:cubicBezTo>
                    <a:pt x="1275218" y="112434"/>
                    <a:pt x="1273313" y="115291"/>
                    <a:pt x="1269503" y="115291"/>
                  </a:cubicBezTo>
                  <a:cubicBezTo>
                    <a:pt x="1267598" y="115291"/>
                    <a:pt x="1265693" y="115291"/>
                    <a:pt x="1263788" y="114339"/>
                  </a:cubicBezTo>
                  <a:cubicBezTo>
                    <a:pt x="1261883" y="114339"/>
                    <a:pt x="1259978" y="114339"/>
                    <a:pt x="1258073" y="113386"/>
                  </a:cubicBezTo>
                  <a:cubicBezTo>
                    <a:pt x="1256168" y="113386"/>
                    <a:pt x="1254263" y="113386"/>
                    <a:pt x="1252358" y="112434"/>
                  </a:cubicBezTo>
                  <a:cubicBezTo>
                    <a:pt x="1250453" y="112434"/>
                    <a:pt x="1248548" y="112434"/>
                    <a:pt x="1246643" y="111481"/>
                  </a:cubicBezTo>
                  <a:cubicBezTo>
                    <a:pt x="1242833" y="110529"/>
                    <a:pt x="1240928" y="107671"/>
                    <a:pt x="1239975" y="103861"/>
                  </a:cubicBezTo>
                  <a:lnTo>
                    <a:pt x="1239023" y="83859"/>
                  </a:lnTo>
                  <a:cubicBezTo>
                    <a:pt x="1239023" y="80049"/>
                    <a:pt x="1240928" y="77191"/>
                    <a:pt x="1244738" y="77191"/>
                  </a:cubicBezTo>
                  <a:cubicBezTo>
                    <a:pt x="1246643" y="77191"/>
                    <a:pt x="1248548" y="77191"/>
                    <a:pt x="1250453" y="78144"/>
                  </a:cubicBezTo>
                  <a:cubicBezTo>
                    <a:pt x="1252358" y="78144"/>
                    <a:pt x="1254263" y="78144"/>
                    <a:pt x="1256168" y="79096"/>
                  </a:cubicBezTo>
                  <a:cubicBezTo>
                    <a:pt x="1258073" y="79096"/>
                    <a:pt x="1259978" y="79096"/>
                    <a:pt x="1261883" y="80049"/>
                  </a:cubicBezTo>
                  <a:cubicBezTo>
                    <a:pt x="1263788" y="81001"/>
                    <a:pt x="1265693" y="81001"/>
                    <a:pt x="1267598" y="81001"/>
                  </a:cubicBezTo>
                  <a:moveTo>
                    <a:pt x="1214258" y="76239"/>
                  </a:moveTo>
                  <a:cubicBezTo>
                    <a:pt x="1218068" y="77191"/>
                    <a:pt x="1219973" y="80049"/>
                    <a:pt x="1220925" y="83859"/>
                  </a:cubicBezTo>
                  <a:lnTo>
                    <a:pt x="1221878" y="103861"/>
                  </a:lnTo>
                  <a:cubicBezTo>
                    <a:pt x="1221878" y="107671"/>
                    <a:pt x="1219973" y="110529"/>
                    <a:pt x="1216163" y="110529"/>
                  </a:cubicBezTo>
                  <a:cubicBezTo>
                    <a:pt x="1214258" y="110529"/>
                    <a:pt x="1212353" y="110529"/>
                    <a:pt x="1210448" y="109576"/>
                  </a:cubicBezTo>
                  <a:cubicBezTo>
                    <a:pt x="1208543" y="109576"/>
                    <a:pt x="1206638" y="109576"/>
                    <a:pt x="1204733" y="108624"/>
                  </a:cubicBezTo>
                  <a:cubicBezTo>
                    <a:pt x="1202828" y="108624"/>
                    <a:pt x="1200923" y="108624"/>
                    <a:pt x="1199018" y="107671"/>
                  </a:cubicBezTo>
                  <a:cubicBezTo>
                    <a:pt x="1197113" y="107671"/>
                    <a:pt x="1195208" y="107671"/>
                    <a:pt x="1193303" y="106719"/>
                  </a:cubicBezTo>
                  <a:cubicBezTo>
                    <a:pt x="1189493" y="105766"/>
                    <a:pt x="1187588" y="102909"/>
                    <a:pt x="1186635" y="99099"/>
                  </a:cubicBezTo>
                  <a:lnTo>
                    <a:pt x="1185683" y="79096"/>
                  </a:lnTo>
                  <a:cubicBezTo>
                    <a:pt x="1185683" y="75286"/>
                    <a:pt x="1187588" y="72429"/>
                    <a:pt x="1191398" y="72429"/>
                  </a:cubicBezTo>
                  <a:cubicBezTo>
                    <a:pt x="1193303" y="72429"/>
                    <a:pt x="1195208" y="72429"/>
                    <a:pt x="1197113" y="73381"/>
                  </a:cubicBezTo>
                  <a:cubicBezTo>
                    <a:pt x="1199018" y="73381"/>
                    <a:pt x="1200923" y="73381"/>
                    <a:pt x="1202828" y="74334"/>
                  </a:cubicBezTo>
                  <a:cubicBezTo>
                    <a:pt x="1204733" y="74334"/>
                    <a:pt x="1206638" y="74334"/>
                    <a:pt x="1208543" y="75286"/>
                  </a:cubicBezTo>
                  <a:cubicBezTo>
                    <a:pt x="1210448" y="75286"/>
                    <a:pt x="1212353" y="75286"/>
                    <a:pt x="1214258" y="76239"/>
                  </a:cubicBezTo>
                  <a:moveTo>
                    <a:pt x="1160918" y="70524"/>
                  </a:moveTo>
                  <a:cubicBezTo>
                    <a:pt x="1164728" y="71476"/>
                    <a:pt x="1166633" y="74334"/>
                    <a:pt x="1167585" y="78144"/>
                  </a:cubicBezTo>
                  <a:lnTo>
                    <a:pt x="1169490" y="98146"/>
                  </a:lnTo>
                  <a:cubicBezTo>
                    <a:pt x="1169490" y="101956"/>
                    <a:pt x="1167585" y="104814"/>
                    <a:pt x="1163775" y="104814"/>
                  </a:cubicBezTo>
                  <a:cubicBezTo>
                    <a:pt x="1161870" y="104814"/>
                    <a:pt x="1159965" y="104814"/>
                    <a:pt x="1158060" y="103861"/>
                  </a:cubicBezTo>
                  <a:cubicBezTo>
                    <a:pt x="1156155" y="103861"/>
                    <a:pt x="1154250" y="103861"/>
                    <a:pt x="1152345" y="102909"/>
                  </a:cubicBezTo>
                  <a:cubicBezTo>
                    <a:pt x="1150440" y="102909"/>
                    <a:pt x="1148535" y="102909"/>
                    <a:pt x="1146630" y="101956"/>
                  </a:cubicBezTo>
                  <a:cubicBezTo>
                    <a:pt x="1144725" y="101956"/>
                    <a:pt x="1142820" y="101956"/>
                    <a:pt x="1140915" y="101004"/>
                  </a:cubicBezTo>
                  <a:cubicBezTo>
                    <a:pt x="1137105" y="100051"/>
                    <a:pt x="1135200" y="97194"/>
                    <a:pt x="1134248" y="93384"/>
                  </a:cubicBezTo>
                  <a:lnTo>
                    <a:pt x="1132343" y="73381"/>
                  </a:lnTo>
                  <a:cubicBezTo>
                    <a:pt x="1132343" y="69571"/>
                    <a:pt x="1134248" y="66714"/>
                    <a:pt x="1138058" y="66714"/>
                  </a:cubicBezTo>
                  <a:cubicBezTo>
                    <a:pt x="1139963" y="66714"/>
                    <a:pt x="1141868" y="66714"/>
                    <a:pt x="1143773" y="67666"/>
                  </a:cubicBezTo>
                  <a:cubicBezTo>
                    <a:pt x="1145678" y="67666"/>
                    <a:pt x="1147583" y="67666"/>
                    <a:pt x="1149488" y="68619"/>
                  </a:cubicBezTo>
                  <a:cubicBezTo>
                    <a:pt x="1151393" y="68619"/>
                    <a:pt x="1153298" y="68619"/>
                    <a:pt x="1155203" y="69571"/>
                  </a:cubicBezTo>
                  <a:cubicBezTo>
                    <a:pt x="1157108" y="69571"/>
                    <a:pt x="1159013" y="70524"/>
                    <a:pt x="1160918" y="70524"/>
                  </a:cubicBezTo>
                  <a:moveTo>
                    <a:pt x="1108530" y="64809"/>
                  </a:moveTo>
                  <a:cubicBezTo>
                    <a:pt x="1112340" y="65761"/>
                    <a:pt x="1114245" y="68619"/>
                    <a:pt x="1115198" y="72429"/>
                  </a:cubicBezTo>
                  <a:lnTo>
                    <a:pt x="1117103" y="92431"/>
                  </a:lnTo>
                  <a:cubicBezTo>
                    <a:pt x="1117103" y="96241"/>
                    <a:pt x="1115198" y="99099"/>
                    <a:pt x="1111388" y="99099"/>
                  </a:cubicBezTo>
                  <a:cubicBezTo>
                    <a:pt x="1110435" y="99099"/>
                    <a:pt x="1110435" y="99099"/>
                    <a:pt x="1109483" y="99099"/>
                  </a:cubicBezTo>
                  <a:cubicBezTo>
                    <a:pt x="1108530" y="99099"/>
                    <a:pt x="1108530" y="99099"/>
                    <a:pt x="1107578" y="99099"/>
                  </a:cubicBezTo>
                  <a:cubicBezTo>
                    <a:pt x="1106625" y="99099"/>
                    <a:pt x="1106625" y="99099"/>
                    <a:pt x="1105673" y="99099"/>
                  </a:cubicBezTo>
                  <a:cubicBezTo>
                    <a:pt x="1104720" y="99099"/>
                    <a:pt x="1104720" y="99099"/>
                    <a:pt x="1103768" y="99099"/>
                  </a:cubicBezTo>
                  <a:cubicBezTo>
                    <a:pt x="1102815" y="99099"/>
                    <a:pt x="1100910" y="99099"/>
                    <a:pt x="1099958" y="99099"/>
                  </a:cubicBezTo>
                  <a:cubicBezTo>
                    <a:pt x="1099005" y="99099"/>
                    <a:pt x="1097100" y="99099"/>
                    <a:pt x="1096148" y="99099"/>
                  </a:cubicBezTo>
                  <a:cubicBezTo>
                    <a:pt x="1095195" y="99099"/>
                    <a:pt x="1093290" y="99099"/>
                    <a:pt x="1092338" y="99099"/>
                  </a:cubicBezTo>
                  <a:cubicBezTo>
                    <a:pt x="1091385" y="99099"/>
                    <a:pt x="1089480" y="99099"/>
                    <a:pt x="1088528" y="99099"/>
                  </a:cubicBezTo>
                  <a:cubicBezTo>
                    <a:pt x="1084718" y="98146"/>
                    <a:pt x="1082813" y="95289"/>
                    <a:pt x="1081860" y="91479"/>
                  </a:cubicBezTo>
                  <a:lnTo>
                    <a:pt x="1079955" y="71476"/>
                  </a:lnTo>
                  <a:cubicBezTo>
                    <a:pt x="1079955" y="67666"/>
                    <a:pt x="1081860" y="64809"/>
                    <a:pt x="1085670" y="64809"/>
                  </a:cubicBezTo>
                  <a:cubicBezTo>
                    <a:pt x="1086623" y="64809"/>
                    <a:pt x="1088528" y="64809"/>
                    <a:pt x="1089480" y="64809"/>
                  </a:cubicBezTo>
                  <a:cubicBezTo>
                    <a:pt x="1090433" y="64809"/>
                    <a:pt x="1092338" y="64809"/>
                    <a:pt x="1093290" y="64809"/>
                  </a:cubicBezTo>
                  <a:cubicBezTo>
                    <a:pt x="1094243" y="64809"/>
                    <a:pt x="1096148" y="64809"/>
                    <a:pt x="1097100" y="64809"/>
                  </a:cubicBezTo>
                  <a:cubicBezTo>
                    <a:pt x="1098053" y="64809"/>
                    <a:pt x="1099958" y="64809"/>
                    <a:pt x="1100910" y="64809"/>
                  </a:cubicBezTo>
                  <a:cubicBezTo>
                    <a:pt x="1101863" y="64809"/>
                    <a:pt x="1101863" y="64809"/>
                    <a:pt x="1102815" y="64809"/>
                  </a:cubicBezTo>
                  <a:cubicBezTo>
                    <a:pt x="1103768" y="64809"/>
                    <a:pt x="1103768" y="64809"/>
                    <a:pt x="1104720" y="64809"/>
                  </a:cubicBezTo>
                  <a:cubicBezTo>
                    <a:pt x="1105673" y="64809"/>
                    <a:pt x="1105673" y="64809"/>
                    <a:pt x="1106625" y="64809"/>
                  </a:cubicBezTo>
                  <a:cubicBezTo>
                    <a:pt x="1106625" y="64809"/>
                    <a:pt x="1107578" y="64809"/>
                    <a:pt x="1108530" y="64809"/>
                  </a:cubicBezTo>
                  <a:moveTo>
                    <a:pt x="1054238" y="59094"/>
                  </a:moveTo>
                  <a:cubicBezTo>
                    <a:pt x="1058048" y="60046"/>
                    <a:pt x="1060905" y="62904"/>
                    <a:pt x="1060905" y="66714"/>
                  </a:cubicBezTo>
                  <a:lnTo>
                    <a:pt x="1062810" y="86716"/>
                  </a:lnTo>
                  <a:cubicBezTo>
                    <a:pt x="1062810" y="90526"/>
                    <a:pt x="1060905" y="93384"/>
                    <a:pt x="1057095" y="93384"/>
                  </a:cubicBezTo>
                  <a:cubicBezTo>
                    <a:pt x="1055190" y="93384"/>
                    <a:pt x="1053285" y="93384"/>
                    <a:pt x="1051380" y="92431"/>
                  </a:cubicBezTo>
                  <a:cubicBezTo>
                    <a:pt x="1049475" y="92431"/>
                    <a:pt x="1047570" y="92431"/>
                    <a:pt x="1045665" y="91479"/>
                  </a:cubicBezTo>
                  <a:cubicBezTo>
                    <a:pt x="1043760" y="91479"/>
                    <a:pt x="1041855" y="91479"/>
                    <a:pt x="1039950" y="90526"/>
                  </a:cubicBezTo>
                  <a:cubicBezTo>
                    <a:pt x="1038045" y="90526"/>
                    <a:pt x="1036140" y="90526"/>
                    <a:pt x="1034235" y="89574"/>
                  </a:cubicBezTo>
                  <a:cubicBezTo>
                    <a:pt x="1030425" y="88621"/>
                    <a:pt x="1028520" y="85764"/>
                    <a:pt x="1027568" y="81954"/>
                  </a:cubicBezTo>
                  <a:lnTo>
                    <a:pt x="1025663" y="61951"/>
                  </a:lnTo>
                  <a:cubicBezTo>
                    <a:pt x="1025663" y="58141"/>
                    <a:pt x="1027568" y="55284"/>
                    <a:pt x="1030425" y="55284"/>
                  </a:cubicBezTo>
                  <a:cubicBezTo>
                    <a:pt x="1032330" y="55284"/>
                    <a:pt x="1034235" y="55284"/>
                    <a:pt x="1036140" y="56236"/>
                  </a:cubicBezTo>
                  <a:cubicBezTo>
                    <a:pt x="1038045" y="56236"/>
                    <a:pt x="1039950" y="56236"/>
                    <a:pt x="1041855" y="57189"/>
                  </a:cubicBezTo>
                  <a:cubicBezTo>
                    <a:pt x="1043760" y="57189"/>
                    <a:pt x="1045665" y="57189"/>
                    <a:pt x="1047570" y="58141"/>
                  </a:cubicBezTo>
                  <a:cubicBezTo>
                    <a:pt x="1050428" y="59094"/>
                    <a:pt x="1052333" y="59094"/>
                    <a:pt x="1054238" y="59094"/>
                  </a:cubicBezTo>
                  <a:moveTo>
                    <a:pt x="1000898" y="53379"/>
                  </a:moveTo>
                  <a:cubicBezTo>
                    <a:pt x="1004708" y="54331"/>
                    <a:pt x="1006613" y="57189"/>
                    <a:pt x="1007565" y="60999"/>
                  </a:cubicBezTo>
                  <a:lnTo>
                    <a:pt x="1009470" y="81001"/>
                  </a:lnTo>
                  <a:cubicBezTo>
                    <a:pt x="1009470" y="84811"/>
                    <a:pt x="1007565" y="87669"/>
                    <a:pt x="1004708" y="87669"/>
                  </a:cubicBezTo>
                  <a:cubicBezTo>
                    <a:pt x="1002803" y="87669"/>
                    <a:pt x="1000898" y="87669"/>
                    <a:pt x="998993" y="86716"/>
                  </a:cubicBezTo>
                  <a:cubicBezTo>
                    <a:pt x="997088" y="86716"/>
                    <a:pt x="995183" y="86716"/>
                    <a:pt x="993278" y="85764"/>
                  </a:cubicBezTo>
                  <a:cubicBezTo>
                    <a:pt x="991373" y="85764"/>
                    <a:pt x="989468" y="85764"/>
                    <a:pt x="987563" y="84811"/>
                  </a:cubicBezTo>
                  <a:cubicBezTo>
                    <a:pt x="985658" y="84811"/>
                    <a:pt x="983753" y="84811"/>
                    <a:pt x="981848" y="83859"/>
                  </a:cubicBezTo>
                  <a:cubicBezTo>
                    <a:pt x="978038" y="82906"/>
                    <a:pt x="976133" y="80049"/>
                    <a:pt x="975180" y="76239"/>
                  </a:cubicBezTo>
                  <a:lnTo>
                    <a:pt x="972323" y="56236"/>
                  </a:lnTo>
                  <a:cubicBezTo>
                    <a:pt x="972323" y="52426"/>
                    <a:pt x="974228" y="49569"/>
                    <a:pt x="977085" y="49569"/>
                  </a:cubicBezTo>
                  <a:cubicBezTo>
                    <a:pt x="978990" y="49569"/>
                    <a:pt x="980895" y="49569"/>
                    <a:pt x="982800" y="50521"/>
                  </a:cubicBezTo>
                  <a:cubicBezTo>
                    <a:pt x="984705" y="50521"/>
                    <a:pt x="986610" y="50521"/>
                    <a:pt x="988515" y="51474"/>
                  </a:cubicBezTo>
                  <a:cubicBezTo>
                    <a:pt x="990420" y="51474"/>
                    <a:pt x="992325" y="51474"/>
                    <a:pt x="994230" y="52426"/>
                  </a:cubicBezTo>
                  <a:cubicBezTo>
                    <a:pt x="997088" y="53379"/>
                    <a:pt x="998993" y="53379"/>
                    <a:pt x="1000898" y="53379"/>
                  </a:cubicBezTo>
                  <a:moveTo>
                    <a:pt x="947558" y="48616"/>
                  </a:moveTo>
                  <a:cubicBezTo>
                    <a:pt x="951368" y="49569"/>
                    <a:pt x="953273" y="52426"/>
                    <a:pt x="954225" y="56236"/>
                  </a:cubicBezTo>
                  <a:lnTo>
                    <a:pt x="957083" y="76239"/>
                  </a:lnTo>
                  <a:cubicBezTo>
                    <a:pt x="957083" y="80049"/>
                    <a:pt x="955178" y="82906"/>
                    <a:pt x="952320" y="82906"/>
                  </a:cubicBezTo>
                  <a:cubicBezTo>
                    <a:pt x="950415" y="82906"/>
                    <a:pt x="948510" y="82906"/>
                    <a:pt x="946605" y="81954"/>
                  </a:cubicBezTo>
                  <a:cubicBezTo>
                    <a:pt x="944700" y="81954"/>
                    <a:pt x="942795" y="81954"/>
                    <a:pt x="940890" y="81001"/>
                  </a:cubicBezTo>
                  <a:cubicBezTo>
                    <a:pt x="938985" y="81001"/>
                    <a:pt x="937080" y="81001"/>
                    <a:pt x="935175" y="80049"/>
                  </a:cubicBezTo>
                  <a:cubicBezTo>
                    <a:pt x="933270" y="80049"/>
                    <a:pt x="931365" y="80049"/>
                    <a:pt x="929460" y="79096"/>
                  </a:cubicBezTo>
                  <a:cubicBezTo>
                    <a:pt x="925650" y="78144"/>
                    <a:pt x="923745" y="75286"/>
                    <a:pt x="922793" y="71476"/>
                  </a:cubicBezTo>
                  <a:lnTo>
                    <a:pt x="919935" y="51474"/>
                  </a:lnTo>
                  <a:cubicBezTo>
                    <a:pt x="919935" y="47664"/>
                    <a:pt x="921840" y="44806"/>
                    <a:pt x="924698" y="44806"/>
                  </a:cubicBezTo>
                  <a:cubicBezTo>
                    <a:pt x="926603" y="44806"/>
                    <a:pt x="928508" y="44806"/>
                    <a:pt x="930413" y="45759"/>
                  </a:cubicBezTo>
                  <a:cubicBezTo>
                    <a:pt x="932318" y="45759"/>
                    <a:pt x="934223" y="45759"/>
                    <a:pt x="936128" y="46711"/>
                  </a:cubicBezTo>
                  <a:cubicBezTo>
                    <a:pt x="938033" y="46711"/>
                    <a:pt x="939938" y="46711"/>
                    <a:pt x="941843" y="47664"/>
                  </a:cubicBezTo>
                  <a:cubicBezTo>
                    <a:pt x="944700" y="47664"/>
                    <a:pt x="946605" y="47664"/>
                    <a:pt x="947558" y="48616"/>
                  </a:cubicBezTo>
                  <a:moveTo>
                    <a:pt x="896123" y="42901"/>
                  </a:moveTo>
                  <a:cubicBezTo>
                    <a:pt x="899933" y="43854"/>
                    <a:pt x="901838" y="46711"/>
                    <a:pt x="902790" y="50521"/>
                  </a:cubicBezTo>
                  <a:lnTo>
                    <a:pt x="905648" y="70524"/>
                  </a:lnTo>
                  <a:cubicBezTo>
                    <a:pt x="905648" y="74334"/>
                    <a:pt x="904695" y="77191"/>
                    <a:pt x="900885" y="77191"/>
                  </a:cubicBezTo>
                  <a:cubicBezTo>
                    <a:pt x="898980" y="77191"/>
                    <a:pt x="897075" y="77191"/>
                    <a:pt x="895170" y="76239"/>
                  </a:cubicBezTo>
                  <a:cubicBezTo>
                    <a:pt x="893265" y="76239"/>
                    <a:pt x="891360" y="76239"/>
                    <a:pt x="889455" y="75286"/>
                  </a:cubicBezTo>
                  <a:cubicBezTo>
                    <a:pt x="887550" y="75286"/>
                    <a:pt x="885645" y="75286"/>
                    <a:pt x="883740" y="74334"/>
                  </a:cubicBezTo>
                  <a:cubicBezTo>
                    <a:pt x="881835" y="74334"/>
                    <a:pt x="879930" y="74334"/>
                    <a:pt x="878025" y="73381"/>
                  </a:cubicBezTo>
                  <a:cubicBezTo>
                    <a:pt x="875168" y="72429"/>
                    <a:pt x="872310" y="69571"/>
                    <a:pt x="871358" y="65761"/>
                  </a:cubicBezTo>
                  <a:lnTo>
                    <a:pt x="868500" y="45759"/>
                  </a:lnTo>
                  <a:cubicBezTo>
                    <a:pt x="867548" y="41949"/>
                    <a:pt x="869453" y="39091"/>
                    <a:pt x="873263" y="39091"/>
                  </a:cubicBezTo>
                  <a:cubicBezTo>
                    <a:pt x="875168" y="39091"/>
                    <a:pt x="877073" y="39091"/>
                    <a:pt x="878978" y="40044"/>
                  </a:cubicBezTo>
                  <a:cubicBezTo>
                    <a:pt x="880883" y="40044"/>
                    <a:pt x="882788" y="40044"/>
                    <a:pt x="884693" y="40996"/>
                  </a:cubicBezTo>
                  <a:cubicBezTo>
                    <a:pt x="886598" y="40996"/>
                    <a:pt x="888503" y="40996"/>
                    <a:pt x="890408" y="41949"/>
                  </a:cubicBezTo>
                  <a:cubicBezTo>
                    <a:pt x="892313" y="42901"/>
                    <a:pt x="894218" y="42901"/>
                    <a:pt x="896123" y="42901"/>
                  </a:cubicBezTo>
                  <a:moveTo>
                    <a:pt x="845640" y="38139"/>
                  </a:moveTo>
                  <a:cubicBezTo>
                    <a:pt x="848498" y="39091"/>
                    <a:pt x="851355" y="41949"/>
                    <a:pt x="852308" y="45759"/>
                  </a:cubicBezTo>
                  <a:lnTo>
                    <a:pt x="855165" y="65761"/>
                  </a:lnTo>
                  <a:cubicBezTo>
                    <a:pt x="856118" y="69571"/>
                    <a:pt x="854213" y="72429"/>
                    <a:pt x="850403" y="72429"/>
                  </a:cubicBezTo>
                  <a:cubicBezTo>
                    <a:pt x="848498" y="72429"/>
                    <a:pt x="846593" y="72429"/>
                    <a:pt x="844688" y="71476"/>
                  </a:cubicBezTo>
                  <a:cubicBezTo>
                    <a:pt x="842783" y="71476"/>
                    <a:pt x="840878" y="71476"/>
                    <a:pt x="838973" y="70524"/>
                  </a:cubicBezTo>
                  <a:cubicBezTo>
                    <a:pt x="837068" y="70524"/>
                    <a:pt x="835163" y="70524"/>
                    <a:pt x="833258" y="69571"/>
                  </a:cubicBezTo>
                  <a:cubicBezTo>
                    <a:pt x="831353" y="69571"/>
                    <a:pt x="829448" y="69571"/>
                    <a:pt x="827543" y="68619"/>
                  </a:cubicBezTo>
                  <a:cubicBezTo>
                    <a:pt x="824685" y="67666"/>
                    <a:pt x="821828" y="64809"/>
                    <a:pt x="820875" y="60999"/>
                  </a:cubicBezTo>
                  <a:lnTo>
                    <a:pt x="817065" y="40996"/>
                  </a:lnTo>
                  <a:cubicBezTo>
                    <a:pt x="816113" y="37186"/>
                    <a:pt x="818018" y="34329"/>
                    <a:pt x="821828" y="34329"/>
                  </a:cubicBezTo>
                  <a:cubicBezTo>
                    <a:pt x="823733" y="34329"/>
                    <a:pt x="825638" y="34329"/>
                    <a:pt x="827543" y="35281"/>
                  </a:cubicBezTo>
                  <a:cubicBezTo>
                    <a:pt x="829448" y="35281"/>
                    <a:pt x="831353" y="35281"/>
                    <a:pt x="833258" y="36234"/>
                  </a:cubicBezTo>
                  <a:cubicBezTo>
                    <a:pt x="835163" y="36234"/>
                    <a:pt x="837068" y="36234"/>
                    <a:pt x="838973" y="37186"/>
                  </a:cubicBezTo>
                  <a:cubicBezTo>
                    <a:pt x="841830" y="38139"/>
                    <a:pt x="843735" y="38139"/>
                    <a:pt x="845640" y="38139"/>
                  </a:cubicBezTo>
                  <a:moveTo>
                    <a:pt x="792300" y="33376"/>
                  </a:moveTo>
                  <a:cubicBezTo>
                    <a:pt x="796110" y="34329"/>
                    <a:pt x="798968" y="37186"/>
                    <a:pt x="799920" y="40996"/>
                  </a:cubicBezTo>
                  <a:lnTo>
                    <a:pt x="803730" y="60999"/>
                  </a:lnTo>
                  <a:cubicBezTo>
                    <a:pt x="804683" y="64809"/>
                    <a:pt x="801825" y="67666"/>
                    <a:pt x="798968" y="67666"/>
                  </a:cubicBezTo>
                  <a:cubicBezTo>
                    <a:pt x="797063" y="67666"/>
                    <a:pt x="795158" y="67666"/>
                    <a:pt x="793253" y="66714"/>
                  </a:cubicBezTo>
                  <a:cubicBezTo>
                    <a:pt x="791348" y="66714"/>
                    <a:pt x="789443" y="66714"/>
                    <a:pt x="787538" y="65761"/>
                  </a:cubicBezTo>
                  <a:cubicBezTo>
                    <a:pt x="785633" y="65761"/>
                    <a:pt x="783728" y="65761"/>
                    <a:pt x="781823" y="64809"/>
                  </a:cubicBezTo>
                  <a:cubicBezTo>
                    <a:pt x="779918" y="64809"/>
                    <a:pt x="778013" y="64809"/>
                    <a:pt x="776108" y="63856"/>
                  </a:cubicBezTo>
                  <a:cubicBezTo>
                    <a:pt x="772298" y="62904"/>
                    <a:pt x="769440" y="60046"/>
                    <a:pt x="768488" y="56236"/>
                  </a:cubicBezTo>
                  <a:lnTo>
                    <a:pt x="764678" y="36234"/>
                  </a:lnTo>
                  <a:cubicBezTo>
                    <a:pt x="763725" y="32424"/>
                    <a:pt x="765630" y="29566"/>
                    <a:pt x="769440" y="29566"/>
                  </a:cubicBezTo>
                  <a:cubicBezTo>
                    <a:pt x="771345" y="29566"/>
                    <a:pt x="773250" y="29566"/>
                    <a:pt x="775155" y="30519"/>
                  </a:cubicBezTo>
                  <a:cubicBezTo>
                    <a:pt x="777060" y="30519"/>
                    <a:pt x="778965" y="30519"/>
                    <a:pt x="780870" y="31471"/>
                  </a:cubicBezTo>
                  <a:cubicBezTo>
                    <a:pt x="782775" y="31471"/>
                    <a:pt x="784680" y="31471"/>
                    <a:pt x="786585" y="32424"/>
                  </a:cubicBezTo>
                  <a:cubicBezTo>
                    <a:pt x="788490" y="33376"/>
                    <a:pt x="790395" y="33376"/>
                    <a:pt x="792300" y="33376"/>
                  </a:cubicBezTo>
                  <a:moveTo>
                    <a:pt x="737055" y="28614"/>
                  </a:moveTo>
                  <a:cubicBezTo>
                    <a:pt x="740865" y="29566"/>
                    <a:pt x="743723" y="32424"/>
                    <a:pt x="744675" y="36234"/>
                  </a:cubicBezTo>
                  <a:lnTo>
                    <a:pt x="748485" y="56236"/>
                  </a:lnTo>
                  <a:cubicBezTo>
                    <a:pt x="749438" y="60046"/>
                    <a:pt x="747533" y="62904"/>
                    <a:pt x="743723" y="62904"/>
                  </a:cubicBezTo>
                  <a:cubicBezTo>
                    <a:pt x="741818" y="62904"/>
                    <a:pt x="739913" y="62904"/>
                    <a:pt x="738008" y="61951"/>
                  </a:cubicBezTo>
                  <a:cubicBezTo>
                    <a:pt x="736103" y="61951"/>
                    <a:pt x="734198" y="61951"/>
                    <a:pt x="732293" y="60999"/>
                  </a:cubicBezTo>
                  <a:cubicBezTo>
                    <a:pt x="730388" y="60999"/>
                    <a:pt x="728483" y="60999"/>
                    <a:pt x="726578" y="60999"/>
                  </a:cubicBezTo>
                  <a:cubicBezTo>
                    <a:pt x="724673" y="60999"/>
                    <a:pt x="722768" y="60999"/>
                    <a:pt x="720863" y="60999"/>
                  </a:cubicBezTo>
                  <a:cubicBezTo>
                    <a:pt x="717053" y="60046"/>
                    <a:pt x="714195" y="57189"/>
                    <a:pt x="713243" y="53379"/>
                  </a:cubicBezTo>
                  <a:lnTo>
                    <a:pt x="709433" y="33376"/>
                  </a:lnTo>
                  <a:cubicBezTo>
                    <a:pt x="708480" y="29566"/>
                    <a:pt x="710385" y="26709"/>
                    <a:pt x="714195" y="26709"/>
                  </a:cubicBezTo>
                  <a:cubicBezTo>
                    <a:pt x="716100" y="26709"/>
                    <a:pt x="718005" y="26709"/>
                    <a:pt x="719910" y="26709"/>
                  </a:cubicBezTo>
                  <a:cubicBezTo>
                    <a:pt x="721815" y="26709"/>
                    <a:pt x="723720" y="26709"/>
                    <a:pt x="725625" y="27661"/>
                  </a:cubicBezTo>
                  <a:cubicBezTo>
                    <a:pt x="727530" y="27661"/>
                    <a:pt x="729435" y="27661"/>
                    <a:pt x="731340" y="27661"/>
                  </a:cubicBezTo>
                  <a:cubicBezTo>
                    <a:pt x="733245" y="28614"/>
                    <a:pt x="735150" y="28614"/>
                    <a:pt x="737055" y="28614"/>
                  </a:cubicBezTo>
                  <a:moveTo>
                    <a:pt x="683715" y="24804"/>
                  </a:moveTo>
                  <a:cubicBezTo>
                    <a:pt x="687525" y="24804"/>
                    <a:pt x="690383" y="28614"/>
                    <a:pt x="691335" y="32424"/>
                  </a:cubicBezTo>
                  <a:lnTo>
                    <a:pt x="695145" y="52426"/>
                  </a:lnTo>
                  <a:cubicBezTo>
                    <a:pt x="696098" y="56236"/>
                    <a:pt x="694193" y="59094"/>
                    <a:pt x="690383" y="59094"/>
                  </a:cubicBezTo>
                  <a:cubicBezTo>
                    <a:pt x="688478" y="59094"/>
                    <a:pt x="686573" y="59094"/>
                    <a:pt x="684668" y="59094"/>
                  </a:cubicBezTo>
                  <a:cubicBezTo>
                    <a:pt x="682763" y="59094"/>
                    <a:pt x="680858" y="59094"/>
                    <a:pt x="678953" y="59094"/>
                  </a:cubicBezTo>
                  <a:cubicBezTo>
                    <a:pt x="677048" y="59094"/>
                    <a:pt x="675143" y="59094"/>
                    <a:pt x="673238" y="59094"/>
                  </a:cubicBezTo>
                  <a:cubicBezTo>
                    <a:pt x="671333" y="59094"/>
                    <a:pt x="669428" y="59094"/>
                    <a:pt x="667523" y="59094"/>
                  </a:cubicBezTo>
                  <a:cubicBezTo>
                    <a:pt x="663713" y="59094"/>
                    <a:pt x="660855" y="55284"/>
                    <a:pt x="659903" y="51474"/>
                  </a:cubicBezTo>
                  <a:lnTo>
                    <a:pt x="655140" y="31471"/>
                  </a:lnTo>
                  <a:cubicBezTo>
                    <a:pt x="654188" y="27661"/>
                    <a:pt x="656093" y="24804"/>
                    <a:pt x="659903" y="24804"/>
                  </a:cubicBezTo>
                  <a:cubicBezTo>
                    <a:pt x="661808" y="24804"/>
                    <a:pt x="663713" y="24804"/>
                    <a:pt x="665618" y="24804"/>
                  </a:cubicBezTo>
                  <a:cubicBezTo>
                    <a:pt x="667523" y="24804"/>
                    <a:pt x="669428" y="24804"/>
                    <a:pt x="671333" y="24804"/>
                  </a:cubicBezTo>
                  <a:cubicBezTo>
                    <a:pt x="673238" y="24804"/>
                    <a:pt x="675143" y="24804"/>
                    <a:pt x="677048" y="24804"/>
                  </a:cubicBezTo>
                  <a:cubicBezTo>
                    <a:pt x="679905" y="23851"/>
                    <a:pt x="681810" y="23851"/>
                    <a:pt x="683715" y="24804"/>
                  </a:cubicBezTo>
                  <a:moveTo>
                    <a:pt x="631328" y="20994"/>
                  </a:moveTo>
                  <a:cubicBezTo>
                    <a:pt x="635138" y="20994"/>
                    <a:pt x="637995" y="24804"/>
                    <a:pt x="638948" y="28614"/>
                  </a:cubicBezTo>
                  <a:lnTo>
                    <a:pt x="643710" y="48616"/>
                  </a:lnTo>
                  <a:cubicBezTo>
                    <a:pt x="644663" y="52426"/>
                    <a:pt x="642758" y="55284"/>
                    <a:pt x="639900" y="55284"/>
                  </a:cubicBezTo>
                  <a:cubicBezTo>
                    <a:pt x="637995" y="55284"/>
                    <a:pt x="636090" y="55284"/>
                    <a:pt x="634185" y="55284"/>
                  </a:cubicBezTo>
                  <a:cubicBezTo>
                    <a:pt x="632280" y="55284"/>
                    <a:pt x="630375" y="55284"/>
                    <a:pt x="628470" y="55284"/>
                  </a:cubicBezTo>
                  <a:cubicBezTo>
                    <a:pt x="626565" y="55284"/>
                    <a:pt x="624660" y="55284"/>
                    <a:pt x="622755" y="55284"/>
                  </a:cubicBezTo>
                  <a:cubicBezTo>
                    <a:pt x="620850" y="55284"/>
                    <a:pt x="618945" y="55284"/>
                    <a:pt x="617040" y="55284"/>
                  </a:cubicBezTo>
                  <a:cubicBezTo>
                    <a:pt x="613230" y="55284"/>
                    <a:pt x="611325" y="52426"/>
                    <a:pt x="609420" y="47664"/>
                  </a:cubicBezTo>
                  <a:lnTo>
                    <a:pt x="604658" y="27661"/>
                  </a:lnTo>
                  <a:cubicBezTo>
                    <a:pt x="603705" y="23851"/>
                    <a:pt x="605610" y="20994"/>
                    <a:pt x="608468" y="20994"/>
                  </a:cubicBezTo>
                  <a:cubicBezTo>
                    <a:pt x="610373" y="20994"/>
                    <a:pt x="612278" y="20994"/>
                    <a:pt x="614183" y="20994"/>
                  </a:cubicBezTo>
                  <a:cubicBezTo>
                    <a:pt x="616088" y="20994"/>
                    <a:pt x="617993" y="20994"/>
                    <a:pt x="619898" y="20994"/>
                  </a:cubicBezTo>
                  <a:cubicBezTo>
                    <a:pt x="621803" y="20994"/>
                    <a:pt x="623708" y="20994"/>
                    <a:pt x="625613" y="20994"/>
                  </a:cubicBezTo>
                  <a:cubicBezTo>
                    <a:pt x="627518" y="20041"/>
                    <a:pt x="629423" y="20994"/>
                    <a:pt x="631328" y="20994"/>
                  </a:cubicBezTo>
                  <a:moveTo>
                    <a:pt x="579893" y="18136"/>
                  </a:moveTo>
                  <a:cubicBezTo>
                    <a:pt x="582750" y="18136"/>
                    <a:pt x="586560" y="20994"/>
                    <a:pt x="587513" y="25756"/>
                  </a:cubicBezTo>
                  <a:lnTo>
                    <a:pt x="592275" y="45759"/>
                  </a:lnTo>
                  <a:cubicBezTo>
                    <a:pt x="593228" y="49569"/>
                    <a:pt x="591323" y="52426"/>
                    <a:pt x="588465" y="52426"/>
                  </a:cubicBezTo>
                  <a:cubicBezTo>
                    <a:pt x="586560" y="52426"/>
                    <a:pt x="584655" y="52426"/>
                    <a:pt x="582750" y="52426"/>
                  </a:cubicBezTo>
                  <a:cubicBezTo>
                    <a:pt x="580845" y="52426"/>
                    <a:pt x="578940" y="52426"/>
                    <a:pt x="577035" y="52426"/>
                  </a:cubicBezTo>
                  <a:cubicBezTo>
                    <a:pt x="575130" y="52426"/>
                    <a:pt x="573225" y="52426"/>
                    <a:pt x="571320" y="52426"/>
                  </a:cubicBezTo>
                  <a:cubicBezTo>
                    <a:pt x="569415" y="52426"/>
                    <a:pt x="567510" y="52426"/>
                    <a:pt x="565605" y="52426"/>
                  </a:cubicBezTo>
                  <a:cubicBezTo>
                    <a:pt x="562748" y="52426"/>
                    <a:pt x="559890" y="49569"/>
                    <a:pt x="557985" y="44806"/>
                  </a:cubicBezTo>
                  <a:lnTo>
                    <a:pt x="553223" y="24804"/>
                  </a:lnTo>
                  <a:cubicBezTo>
                    <a:pt x="552270" y="20994"/>
                    <a:pt x="554175" y="18136"/>
                    <a:pt x="557033" y="18136"/>
                  </a:cubicBezTo>
                  <a:cubicBezTo>
                    <a:pt x="558938" y="18136"/>
                    <a:pt x="560843" y="18136"/>
                    <a:pt x="562748" y="18136"/>
                  </a:cubicBezTo>
                  <a:cubicBezTo>
                    <a:pt x="564653" y="18136"/>
                    <a:pt x="566558" y="18136"/>
                    <a:pt x="568463" y="18136"/>
                  </a:cubicBezTo>
                  <a:cubicBezTo>
                    <a:pt x="570368" y="18136"/>
                    <a:pt x="572273" y="18136"/>
                    <a:pt x="574178" y="18136"/>
                  </a:cubicBezTo>
                  <a:cubicBezTo>
                    <a:pt x="576083" y="17184"/>
                    <a:pt x="577988" y="17184"/>
                    <a:pt x="579893" y="18136"/>
                  </a:cubicBezTo>
                  <a:moveTo>
                    <a:pt x="530363" y="15279"/>
                  </a:moveTo>
                  <a:cubicBezTo>
                    <a:pt x="533220" y="15279"/>
                    <a:pt x="536078" y="18136"/>
                    <a:pt x="537983" y="22899"/>
                  </a:cubicBezTo>
                  <a:lnTo>
                    <a:pt x="542745" y="42901"/>
                  </a:lnTo>
                  <a:cubicBezTo>
                    <a:pt x="543698" y="46711"/>
                    <a:pt x="541793" y="49569"/>
                    <a:pt x="538935" y="49569"/>
                  </a:cubicBezTo>
                  <a:cubicBezTo>
                    <a:pt x="537030" y="49569"/>
                    <a:pt x="536078" y="49569"/>
                    <a:pt x="534173" y="49569"/>
                  </a:cubicBezTo>
                  <a:cubicBezTo>
                    <a:pt x="532268" y="49569"/>
                    <a:pt x="531315" y="49569"/>
                    <a:pt x="529410" y="49569"/>
                  </a:cubicBezTo>
                  <a:cubicBezTo>
                    <a:pt x="527505" y="49569"/>
                    <a:pt x="526553" y="49569"/>
                    <a:pt x="524648" y="49569"/>
                  </a:cubicBezTo>
                  <a:cubicBezTo>
                    <a:pt x="522743" y="49569"/>
                    <a:pt x="521790" y="49569"/>
                    <a:pt x="519885" y="49569"/>
                  </a:cubicBezTo>
                  <a:cubicBezTo>
                    <a:pt x="519885" y="49569"/>
                    <a:pt x="519885" y="49569"/>
                    <a:pt x="519885" y="49569"/>
                  </a:cubicBezTo>
                  <a:cubicBezTo>
                    <a:pt x="519885" y="49569"/>
                    <a:pt x="519885" y="49569"/>
                    <a:pt x="519885" y="49569"/>
                  </a:cubicBezTo>
                  <a:cubicBezTo>
                    <a:pt x="519885" y="49569"/>
                    <a:pt x="519885" y="49569"/>
                    <a:pt x="519885" y="49569"/>
                  </a:cubicBezTo>
                  <a:cubicBezTo>
                    <a:pt x="519885" y="49569"/>
                    <a:pt x="519885" y="49569"/>
                    <a:pt x="519885" y="49569"/>
                  </a:cubicBezTo>
                  <a:cubicBezTo>
                    <a:pt x="515123" y="49569"/>
                    <a:pt x="511313" y="46711"/>
                    <a:pt x="510360" y="41949"/>
                  </a:cubicBezTo>
                  <a:lnTo>
                    <a:pt x="505598" y="21946"/>
                  </a:lnTo>
                  <a:cubicBezTo>
                    <a:pt x="504645" y="18136"/>
                    <a:pt x="507503" y="15279"/>
                    <a:pt x="511313" y="15279"/>
                  </a:cubicBezTo>
                  <a:cubicBezTo>
                    <a:pt x="511313" y="15279"/>
                    <a:pt x="511313" y="15279"/>
                    <a:pt x="511313" y="15279"/>
                  </a:cubicBezTo>
                  <a:cubicBezTo>
                    <a:pt x="511313" y="15279"/>
                    <a:pt x="511313" y="15279"/>
                    <a:pt x="511313" y="15279"/>
                  </a:cubicBezTo>
                  <a:cubicBezTo>
                    <a:pt x="511313" y="15279"/>
                    <a:pt x="511313" y="15279"/>
                    <a:pt x="511313" y="15279"/>
                  </a:cubicBezTo>
                  <a:cubicBezTo>
                    <a:pt x="511313" y="15279"/>
                    <a:pt x="511313" y="15279"/>
                    <a:pt x="511313" y="15279"/>
                  </a:cubicBezTo>
                  <a:cubicBezTo>
                    <a:pt x="513218" y="15279"/>
                    <a:pt x="514170" y="15279"/>
                    <a:pt x="516075" y="15279"/>
                  </a:cubicBezTo>
                  <a:cubicBezTo>
                    <a:pt x="517980" y="15279"/>
                    <a:pt x="518933" y="15279"/>
                    <a:pt x="520838" y="15279"/>
                  </a:cubicBezTo>
                  <a:cubicBezTo>
                    <a:pt x="522743" y="15279"/>
                    <a:pt x="523695" y="15279"/>
                    <a:pt x="525600" y="15279"/>
                  </a:cubicBezTo>
                  <a:cubicBezTo>
                    <a:pt x="527505" y="15279"/>
                    <a:pt x="529410" y="15279"/>
                    <a:pt x="530363" y="15279"/>
                  </a:cubicBezTo>
                  <a:moveTo>
                    <a:pt x="470355" y="14326"/>
                  </a:moveTo>
                  <a:cubicBezTo>
                    <a:pt x="475118" y="14326"/>
                    <a:pt x="478928" y="17184"/>
                    <a:pt x="479880" y="21946"/>
                  </a:cubicBezTo>
                  <a:lnTo>
                    <a:pt x="485595" y="41949"/>
                  </a:lnTo>
                  <a:cubicBezTo>
                    <a:pt x="486548" y="45759"/>
                    <a:pt x="484643" y="48616"/>
                    <a:pt x="479880" y="48616"/>
                  </a:cubicBezTo>
                  <a:cubicBezTo>
                    <a:pt x="477023" y="48616"/>
                    <a:pt x="475118" y="48616"/>
                    <a:pt x="472260" y="48616"/>
                  </a:cubicBezTo>
                  <a:cubicBezTo>
                    <a:pt x="469403" y="48616"/>
                    <a:pt x="467498" y="48616"/>
                    <a:pt x="464640" y="48616"/>
                  </a:cubicBezTo>
                  <a:cubicBezTo>
                    <a:pt x="461783" y="48616"/>
                    <a:pt x="459878" y="48616"/>
                    <a:pt x="457973" y="48616"/>
                  </a:cubicBezTo>
                  <a:cubicBezTo>
                    <a:pt x="455115" y="48616"/>
                    <a:pt x="453210" y="48616"/>
                    <a:pt x="451305" y="48616"/>
                  </a:cubicBezTo>
                  <a:cubicBezTo>
                    <a:pt x="446543" y="48616"/>
                    <a:pt x="443685" y="45759"/>
                    <a:pt x="441780" y="41949"/>
                  </a:cubicBezTo>
                  <a:lnTo>
                    <a:pt x="436065" y="21946"/>
                  </a:lnTo>
                  <a:cubicBezTo>
                    <a:pt x="435113" y="18136"/>
                    <a:pt x="437018" y="15279"/>
                    <a:pt x="441780" y="14326"/>
                  </a:cubicBezTo>
                  <a:cubicBezTo>
                    <a:pt x="443685" y="14326"/>
                    <a:pt x="446543" y="14326"/>
                    <a:pt x="449400" y="14326"/>
                  </a:cubicBezTo>
                  <a:cubicBezTo>
                    <a:pt x="452258" y="14326"/>
                    <a:pt x="454163" y="14326"/>
                    <a:pt x="457020" y="14326"/>
                  </a:cubicBezTo>
                  <a:cubicBezTo>
                    <a:pt x="459878" y="14326"/>
                    <a:pt x="461783" y="14326"/>
                    <a:pt x="464640" y="14326"/>
                  </a:cubicBezTo>
                  <a:cubicBezTo>
                    <a:pt x="465593" y="14326"/>
                    <a:pt x="467498" y="14326"/>
                    <a:pt x="470355" y="14326"/>
                  </a:cubicBezTo>
                  <a:moveTo>
                    <a:pt x="403680" y="15279"/>
                  </a:moveTo>
                  <a:cubicBezTo>
                    <a:pt x="407490" y="15279"/>
                    <a:pt x="411300" y="18136"/>
                    <a:pt x="413205" y="21946"/>
                  </a:cubicBezTo>
                  <a:lnTo>
                    <a:pt x="418920" y="41949"/>
                  </a:lnTo>
                  <a:cubicBezTo>
                    <a:pt x="419873" y="45759"/>
                    <a:pt x="417968" y="48616"/>
                    <a:pt x="414158" y="49569"/>
                  </a:cubicBezTo>
                  <a:cubicBezTo>
                    <a:pt x="412253" y="49569"/>
                    <a:pt x="409395" y="49569"/>
                    <a:pt x="407490" y="49569"/>
                  </a:cubicBezTo>
                  <a:cubicBezTo>
                    <a:pt x="405585" y="49569"/>
                    <a:pt x="402728" y="49569"/>
                    <a:pt x="400823" y="49569"/>
                  </a:cubicBezTo>
                  <a:cubicBezTo>
                    <a:pt x="398918" y="49569"/>
                    <a:pt x="396060" y="49569"/>
                    <a:pt x="394155" y="50521"/>
                  </a:cubicBezTo>
                  <a:cubicBezTo>
                    <a:pt x="392250" y="50521"/>
                    <a:pt x="389393" y="50521"/>
                    <a:pt x="387488" y="51474"/>
                  </a:cubicBezTo>
                  <a:cubicBezTo>
                    <a:pt x="383678" y="51474"/>
                    <a:pt x="379868" y="49569"/>
                    <a:pt x="377963" y="44806"/>
                  </a:cubicBezTo>
                  <a:lnTo>
                    <a:pt x="372248" y="24804"/>
                  </a:lnTo>
                  <a:cubicBezTo>
                    <a:pt x="371295" y="20994"/>
                    <a:pt x="373200" y="17184"/>
                    <a:pt x="377010" y="17184"/>
                  </a:cubicBezTo>
                  <a:cubicBezTo>
                    <a:pt x="378915" y="17184"/>
                    <a:pt x="381773" y="17184"/>
                    <a:pt x="383678" y="16231"/>
                  </a:cubicBezTo>
                  <a:cubicBezTo>
                    <a:pt x="385583" y="16231"/>
                    <a:pt x="388440" y="16231"/>
                    <a:pt x="390345" y="15279"/>
                  </a:cubicBezTo>
                  <a:cubicBezTo>
                    <a:pt x="392250" y="15279"/>
                    <a:pt x="395108" y="15279"/>
                    <a:pt x="397013" y="15279"/>
                  </a:cubicBezTo>
                  <a:cubicBezTo>
                    <a:pt x="398918" y="16231"/>
                    <a:pt x="401775" y="16231"/>
                    <a:pt x="403680" y="15279"/>
                  </a:cubicBezTo>
                  <a:moveTo>
                    <a:pt x="341768" y="20994"/>
                  </a:moveTo>
                  <a:cubicBezTo>
                    <a:pt x="345578" y="20994"/>
                    <a:pt x="349388" y="22899"/>
                    <a:pt x="350340" y="27661"/>
                  </a:cubicBezTo>
                  <a:lnTo>
                    <a:pt x="356055" y="47664"/>
                  </a:lnTo>
                  <a:cubicBezTo>
                    <a:pt x="357008" y="51474"/>
                    <a:pt x="355103" y="55284"/>
                    <a:pt x="351293" y="55284"/>
                  </a:cubicBezTo>
                  <a:cubicBezTo>
                    <a:pt x="349388" y="55284"/>
                    <a:pt x="347483" y="56236"/>
                    <a:pt x="344625" y="56236"/>
                  </a:cubicBezTo>
                  <a:cubicBezTo>
                    <a:pt x="342720" y="56236"/>
                    <a:pt x="340815" y="57189"/>
                    <a:pt x="337958" y="57189"/>
                  </a:cubicBezTo>
                  <a:cubicBezTo>
                    <a:pt x="336053" y="57189"/>
                    <a:pt x="334148" y="58141"/>
                    <a:pt x="331290" y="58141"/>
                  </a:cubicBezTo>
                  <a:cubicBezTo>
                    <a:pt x="329385" y="58141"/>
                    <a:pt x="327480" y="59094"/>
                    <a:pt x="324623" y="59094"/>
                  </a:cubicBezTo>
                  <a:cubicBezTo>
                    <a:pt x="320813" y="59094"/>
                    <a:pt x="317003" y="57189"/>
                    <a:pt x="316050" y="53379"/>
                  </a:cubicBezTo>
                  <a:lnTo>
                    <a:pt x="309383" y="33376"/>
                  </a:lnTo>
                  <a:cubicBezTo>
                    <a:pt x="308430" y="29566"/>
                    <a:pt x="310335" y="25756"/>
                    <a:pt x="313193" y="24804"/>
                  </a:cubicBezTo>
                  <a:cubicBezTo>
                    <a:pt x="315098" y="24804"/>
                    <a:pt x="317003" y="23851"/>
                    <a:pt x="319860" y="23851"/>
                  </a:cubicBezTo>
                  <a:cubicBezTo>
                    <a:pt x="321765" y="23851"/>
                    <a:pt x="323670" y="22899"/>
                    <a:pt x="326528" y="22899"/>
                  </a:cubicBezTo>
                  <a:cubicBezTo>
                    <a:pt x="328433" y="22899"/>
                    <a:pt x="330338" y="21946"/>
                    <a:pt x="333195" y="21946"/>
                  </a:cubicBezTo>
                  <a:cubicBezTo>
                    <a:pt x="337005" y="20994"/>
                    <a:pt x="339863" y="20994"/>
                    <a:pt x="341768" y="20994"/>
                  </a:cubicBezTo>
                  <a:moveTo>
                    <a:pt x="283665" y="29566"/>
                  </a:moveTo>
                  <a:cubicBezTo>
                    <a:pt x="287475" y="29566"/>
                    <a:pt x="291285" y="31471"/>
                    <a:pt x="292238" y="35281"/>
                  </a:cubicBezTo>
                  <a:lnTo>
                    <a:pt x="298905" y="55284"/>
                  </a:lnTo>
                  <a:cubicBezTo>
                    <a:pt x="299858" y="59094"/>
                    <a:pt x="298905" y="62904"/>
                    <a:pt x="295095" y="63856"/>
                  </a:cubicBezTo>
                  <a:cubicBezTo>
                    <a:pt x="293190" y="63856"/>
                    <a:pt x="291285" y="64809"/>
                    <a:pt x="289380" y="64809"/>
                  </a:cubicBezTo>
                  <a:cubicBezTo>
                    <a:pt x="287475" y="64809"/>
                    <a:pt x="285570" y="65761"/>
                    <a:pt x="283665" y="65761"/>
                  </a:cubicBezTo>
                  <a:cubicBezTo>
                    <a:pt x="281760" y="65761"/>
                    <a:pt x="279855" y="66714"/>
                    <a:pt x="277950" y="66714"/>
                  </a:cubicBezTo>
                  <a:cubicBezTo>
                    <a:pt x="276045" y="66714"/>
                    <a:pt x="274140" y="67666"/>
                    <a:pt x="272235" y="67666"/>
                  </a:cubicBezTo>
                  <a:cubicBezTo>
                    <a:pt x="268425" y="68619"/>
                    <a:pt x="265568" y="65761"/>
                    <a:pt x="263663" y="61951"/>
                  </a:cubicBezTo>
                  <a:lnTo>
                    <a:pt x="256995" y="41949"/>
                  </a:lnTo>
                  <a:cubicBezTo>
                    <a:pt x="256043" y="38139"/>
                    <a:pt x="256995" y="34329"/>
                    <a:pt x="260805" y="33376"/>
                  </a:cubicBezTo>
                  <a:cubicBezTo>
                    <a:pt x="262710" y="33376"/>
                    <a:pt x="264615" y="32424"/>
                    <a:pt x="266520" y="32424"/>
                  </a:cubicBezTo>
                  <a:cubicBezTo>
                    <a:pt x="268425" y="32424"/>
                    <a:pt x="270330" y="31471"/>
                    <a:pt x="272235" y="31471"/>
                  </a:cubicBezTo>
                  <a:cubicBezTo>
                    <a:pt x="274140" y="31471"/>
                    <a:pt x="276045" y="30519"/>
                    <a:pt x="277950" y="30519"/>
                  </a:cubicBezTo>
                  <a:cubicBezTo>
                    <a:pt x="279855" y="30519"/>
                    <a:pt x="281760" y="30519"/>
                    <a:pt x="283665" y="29566"/>
                  </a:cubicBezTo>
                  <a:moveTo>
                    <a:pt x="229373" y="41949"/>
                  </a:moveTo>
                  <a:cubicBezTo>
                    <a:pt x="233183" y="40996"/>
                    <a:pt x="236040" y="43854"/>
                    <a:pt x="237945" y="47664"/>
                  </a:cubicBezTo>
                  <a:lnTo>
                    <a:pt x="244613" y="67666"/>
                  </a:lnTo>
                  <a:cubicBezTo>
                    <a:pt x="245565" y="71476"/>
                    <a:pt x="244613" y="75286"/>
                    <a:pt x="240803" y="76239"/>
                  </a:cubicBezTo>
                  <a:cubicBezTo>
                    <a:pt x="238898" y="77191"/>
                    <a:pt x="236993" y="77191"/>
                    <a:pt x="235088" y="78144"/>
                  </a:cubicBezTo>
                  <a:cubicBezTo>
                    <a:pt x="233183" y="79096"/>
                    <a:pt x="231278" y="79096"/>
                    <a:pt x="229373" y="80049"/>
                  </a:cubicBezTo>
                  <a:cubicBezTo>
                    <a:pt x="227468" y="81001"/>
                    <a:pt x="225563" y="81001"/>
                    <a:pt x="223658" y="81954"/>
                  </a:cubicBezTo>
                  <a:cubicBezTo>
                    <a:pt x="221753" y="82906"/>
                    <a:pt x="219848" y="82906"/>
                    <a:pt x="217943" y="83859"/>
                  </a:cubicBezTo>
                  <a:cubicBezTo>
                    <a:pt x="215085" y="84811"/>
                    <a:pt x="211275" y="82906"/>
                    <a:pt x="210323" y="78144"/>
                  </a:cubicBezTo>
                  <a:lnTo>
                    <a:pt x="203655" y="58141"/>
                  </a:lnTo>
                  <a:cubicBezTo>
                    <a:pt x="202703" y="54331"/>
                    <a:pt x="203655" y="50521"/>
                    <a:pt x="206513" y="48616"/>
                  </a:cubicBezTo>
                  <a:cubicBezTo>
                    <a:pt x="208418" y="47664"/>
                    <a:pt x="210323" y="47664"/>
                    <a:pt x="212228" y="46711"/>
                  </a:cubicBezTo>
                  <a:cubicBezTo>
                    <a:pt x="214133" y="45759"/>
                    <a:pt x="216038" y="45759"/>
                    <a:pt x="217943" y="44806"/>
                  </a:cubicBezTo>
                  <a:cubicBezTo>
                    <a:pt x="219848" y="43854"/>
                    <a:pt x="221753" y="43854"/>
                    <a:pt x="223658" y="42901"/>
                  </a:cubicBezTo>
                  <a:cubicBezTo>
                    <a:pt x="225563" y="42901"/>
                    <a:pt x="227468" y="42901"/>
                    <a:pt x="229373" y="41949"/>
                  </a:cubicBezTo>
                  <a:moveTo>
                    <a:pt x="179843" y="58141"/>
                  </a:moveTo>
                  <a:cubicBezTo>
                    <a:pt x="182700" y="57189"/>
                    <a:pt x="186510" y="59094"/>
                    <a:pt x="187463" y="63856"/>
                  </a:cubicBezTo>
                  <a:lnTo>
                    <a:pt x="195083" y="83859"/>
                  </a:lnTo>
                  <a:cubicBezTo>
                    <a:pt x="196035" y="87669"/>
                    <a:pt x="195083" y="91479"/>
                    <a:pt x="192225" y="93384"/>
                  </a:cubicBezTo>
                  <a:cubicBezTo>
                    <a:pt x="190320" y="94336"/>
                    <a:pt x="188415" y="94336"/>
                    <a:pt x="187463" y="95289"/>
                  </a:cubicBezTo>
                  <a:cubicBezTo>
                    <a:pt x="185558" y="96241"/>
                    <a:pt x="184605" y="96241"/>
                    <a:pt x="182700" y="97194"/>
                  </a:cubicBezTo>
                  <a:cubicBezTo>
                    <a:pt x="180795" y="98146"/>
                    <a:pt x="179843" y="98146"/>
                    <a:pt x="177938" y="99099"/>
                  </a:cubicBezTo>
                  <a:cubicBezTo>
                    <a:pt x="176033" y="100051"/>
                    <a:pt x="175080" y="100051"/>
                    <a:pt x="173175" y="101004"/>
                  </a:cubicBezTo>
                  <a:cubicBezTo>
                    <a:pt x="170318" y="101956"/>
                    <a:pt x="167460" y="100051"/>
                    <a:pt x="165555" y="96241"/>
                  </a:cubicBezTo>
                  <a:lnTo>
                    <a:pt x="157935" y="76239"/>
                  </a:lnTo>
                  <a:cubicBezTo>
                    <a:pt x="156983" y="71476"/>
                    <a:pt x="157935" y="68619"/>
                    <a:pt x="160793" y="66714"/>
                  </a:cubicBezTo>
                  <a:cubicBezTo>
                    <a:pt x="162698" y="65761"/>
                    <a:pt x="163650" y="65761"/>
                    <a:pt x="165555" y="64809"/>
                  </a:cubicBezTo>
                  <a:cubicBezTo>
                    <a:pt x="167460" y="63856"/>
                    <a:pt x="168413" y="63856"/>
                    <a:pt x="170318" y="62904"/>
                  </a:cubicBezTo>
                  <a:cubicBezTo>
                    <a:pt x="172223" y="61951"/>
                    <a:pt x="173175" y="61951"/>
                    <a:pt x="175080" y="60999"/>
                  </a:cubicBezTo>
                  <a:cubicBezTo>
                    <a:pt x="176985" y="59094"/>
                    <a:pt x="177938" y="59094"/>
                    <a:pt x="179843" y="58141"/>
                  </a:cubicBezTo>
                  <a:moveTo>
                    <a:pt x="135075" y="78144"/>
                  </a:moveTo>
                  <a:cubicBezTo>
                    <a:pt x="137933" y="77191"/>
                    <a:pt x="140790" y="79096"/>
                    <a:pt x="142695" y="82906"/>
                  </a:cubicBezTo>
                  <a:lnTo>
                    <a:pt x="150315" y="102909"/>
                  </a:lnTo>
                  <a:cubicBezTo>
                    <a:pt x="151268" y="106719"/>
                    <a:pt x="151268" y="110529"/>
                    <a:pt x="148410" y="112434"/>
                  </a:cubicBezTo>
                  <a:cubicBezTo>
                    <a:pt x="146505" y="113386"/>
                    <a:pt x="145553" y="114339"/>
                    <a:pt x="143648" y="114339"/>
                  </a:cubicBezTo>
                  <a:cubicBezTo>
                    <a:pt x="141743" y="115291"/>
                    <a:pt x="140790" y="116244"/>
                    <a:pt x="138885" y="117196"/>
                  </a:cubicBezTo>
                  <a:cubicBezTo>
                    <a:pt x="136980" y="118149"/>
                    <a:pt x="136028" y="119101"/>
                    <a:pt x="134123" y="120054"/>
                  </a:cubicBezTo>
                  <a:cubicBezTo>
                    <a:pt x="132218" y="121006"/>
                    <a:pt x="131265" y="121959"/>
                    <a:pt x="130313" y="122911"/>
                  </a:cubicBezTo>
                  <a:cubicBezTo>
                    <a:pt x="127455" y="123864"/>
                    <a:pt x="124598" y="122911"/>
                    <a:pt x="123645" y="118149"/>
                  </a:cubicBezTo>
                  <a:lnTo>
                    <a:pt x="116025" y="98146"/>
                  </a:lnTo>
                  <a:cubicBezTo>
                    <a:pt x="114120" y="93384"/>
                    <a:pt x="115073" y="89574"/>
                    <a:pt x="117930" y="88621"/>
                  </a:cubicBezTo>
                  <a:cubicBezTo>
                    <a:pt x="119835" y="87669"/>
                    <a:pt x="120788" y="86716"/>
                    <a:pt x="122693" y="85764"/>
                  </a:cubicBezTo>
                  <a:cubicBezTo>
                    <a:pt x="124598" y="84811"/>
                    <a:pt x="125550" y="83859"/>
                    <a:pt x="127455" y="82906"/>
                  </a:cubicBezTo>
                  <a:cubicBezTo>
                    <a:pt x="129360" y="81954"/>
                    <a:pt x="130313" y="81001"/>
                    <a:pt x="132218" y="80049"/>
                  </a:cubicBezTo>
                  <a:cubicBezTo>
                    <a:pt x="132218" y="79096"/>
                    <a:pt x="134123" y="78144"/>
                    <a:pt x="135075" y="78144"/>
                  </a:cubicBezTo>
                  <a:moveTo>
                    <a:pt x="95070" y="101956"/>
                  </a:moveTo>
                  <a:cubicBezTo>
                    <a:pt x="97928" y="100051"/>
                    <a:pt x="100785" y="101956"/>
                    <a:pt x="102690" y="105766"/>
                  </a:cubicBezTo>
                  <a:lnTo>
                    <a:pt x="110310" y="125769"/>
                  </a:lnTo>
                  <a:cubicBezTo>
                    <a:pt x="112215" y="129579"/>
                    <a:pt x="111263" y="134341"/>
                    <a:pt x="108405" y="136246"/>
                  </a:cubicBezTo>
                  <a:cubicBezTo>
                    <a:pt x="106500" y="137199"/>
                    <a:pt x="105548" y="138151"/>
                    <a:pt x="103643" y="140056"/>
                  </a:cubicBezTo>
                  <a:cubicBezTo>
                    <a:pt x="101738" y="141009"/>
                    <a:pt x="100785" y="141961"/>
                    <a:pt x="98880" y="143866"/>
                  </a:cubicBezTo>
                  <a:cubicBezTo>
                    <a:pt x="96975" y="144819"/>
                    <a:pt x="96023" y="145771"/>
                    <a:pt x="94118" y="147676"/>
                  </a:cubicBezTo>
                  <a:cubicBezTo>
                    <a:pt x="92213" y="148629"/>
                    <a:pt x="91260" y="149581"/>
                    <a:pt x="89355" y="151486"/>
                  </a:cubicBezTo>
                  <a:cubicBezTo>
                    <a:pt x="86498" y="153391"/>
                    <a:pt x="83640" y="152439"/>
                    <a:pt x="81735" y="147676"/>
                  </a:cubicBezTo>
                  <a:lnTo>
                    <a:pt x="74115" y="126721"/>
                  </a:lnTo>
                  <a:cubicBezTo>
                    <a:pt x="72210" y="121959"/>
                    <a:pt x="73163" y="118149"/>
                    <a:pt x="76020" y="115291"/>
                  </a:cubicBezTo>
                  <a:cubicBezTo>
                    <a:pt x="77925" y="114339"/>
                    <a:pt x="78878" y="113386"/>
                    <a:pt x="80783" y="111481"/>
                  </a:cubicBezTo>
                  <a:cubicBezTo>
                    <a:pt x="82688" y="110529"/>
                    <a:pt x="83640" y="109576"/>
                    <a:pt x="85545" y="107671"/>
                  </a:cubicBezTo>
                  <a:cubicBezTo>
                    <a:pt x="87450" y="106719"/>
                    <a:pt x="88403" y="105766"/>
                    <a:pt x="90308" y="103861"/>
                  </a:cubicBezTo>
                  <a:cubicBezTo>
                    <a:pt x="91260" y="103861"/>
                    <a:pt x="93165" y="102909"/>
                    <a:pt x="95070" y="101956"/>
                  </a:cubicBezTo>
                  <a:moveTo>
                    <a:pt x="55065" y="135294"/>
                  </a:moveTo>
                  <a:cubicBezTo>
                    <a:pt x="56970" y="133389"/>
                    <a:pt x="59828" y="134341"/>
                    <a:pt x="61733" y="139104"/>
                  </a:cubicBezTo>
                  <a:lnTo>
                    <a:pt x="70305" y="160059"/>
                  </a:lnTo>
                  <a:cubicBezTo>
                    <a:pt x="72210" y="163869"/>
                    <a:pt x="71258" y="168631"/>
                    <a:pt x="69353" y="171489"/>
                  </a:cubicBezTo>
                  <a:cubicBezTo>
                    <a:pt x="68400" y="172441"/>
                    <a:pt x="67448" y="174346"/>
                    <a:pt x="65543" y="175299"/>
                  </a:cubicBezTo>
                  <a:cubicBezTo>
                    <a:pt x="64590" y="176251"/>
                    <a:pt x="63638" y="178156"/>
                    <a:pt x="61733" y="179109"/>
                  </a:cubicBezTo>
                  <a:cubicBezTo>
                    <a:pt x="60780" y="180061"/>
                    <a:pt x="59828" y="181966"/>
                    <a:pt x="58875" y="182919"/>
                  </a:cubicBezTo>
                  <a:cubicBezTo>
                    <a:pt x="57923" y="183871"/>
                    <a:pt x="56970" y="185776"/>
                    <a:pt x="56018" y="186729"/>
                  </a:cubicBezTo>
                  <a:cubicBezTo>
                    <a:pt x="54113" y="188634"/>
                    <a:pt x="51255" y="187681"/>
                    <a:pt x="50303" y="183871"/>
                  </a:cubicBezTo>
                  <a:lnTo>
                    <a:pt x="41730" y="162916"/>
                  </a:lnTo>
                  <a:cubicBezTo>
                    <a:pt x="39825" y="158154"/>
                    <a:pt x="39825" y="154344"/>
                    <a:pt x="41730" y="151486"/>
                  </a:cubicBezTo>
                  <a:cubicBezTo>
                    <a:pt x="42683" y="150534"/>
                    <a:pt x="43635" y="148629"/>
                    <a:pt x="44588" y="147676"/>
                  </a:cubicBezTo>
                  <a:cubicBezTo>
                    <a:pt x="45540" y="146724"/>
                    <a:pt x="46493" y="144819"/>
                    <a:pt x="48398" y="143866"/>
                  </a:cubicBezTo>
                  <a:cubicBezTo>
                    <a:pt x="49350" y="142914"/>
                    <a:pt x="50303" y="141009"/>
                    <a:pt x="52208" y="140056"/>
                  </a:cubicBezTo>
                  <a:cubicBezTo>
                    <a:pt x="53160" y="137199"/>
                    <a:pt x="54113" y="136246"/>
                    <a:pt x="55065" y="135294"/>
                  </a:cubicBezTo>
                  <a:moveTo>
                    <a:pt x="26490" y="171489"/>
                  </a:moveTo>
                  <a:cubicBezTo>
                    <a:pt x="28395" y="169584"/>
                    <a:pt x="30300" y="170536"/>
                    <a:pt x="32205" y="174346"/>
                  </a:cubicBezTo>
                  <a:lnTo>
                    <a:pt x="40778" y="195301"/>
                  </a:lnTo>
                  <a:cubicBezTo>
                    <a:pt x="42683" y="199111"/>
                    <a:pt x="42683" y="203874"/>
                    <a:pt x="40778" y="206731"/>
                  </a:cubicBezTo>
                  <a:cubicBezTo>
                    <a:pt x="39825" y="207684"/>
                    <a:pt x="38873" y="209589"/>
                    <a:pt x="38873" y="210541"/>
                  </a:cubicBezTo>
                  <a:cubicBezTo>
                    <a:pt x="37920" y="211494"/>
                    <a:pt x="36968" y="213399"/>
                    <a:pt x="36968" y="214351"/>
                  </a:cubicBezTo>
                  <a:cubicBezTo>
                    <a:pt x="36015" y="215304"/>
                    <a:pt x="36015" y="217209"/>
                    <a:pt x="35063" y="218161"/>
                  </a:cubicBezTo>
                  <a:cubicBezTo>
                    <a:pt x="34110" y="219114"/>
                    <a:pt x="34110" y="221019"/>
                    <a:pt x="33158" y="221971"/>
                  </a:cubicBezTo>
                  <a:cubicBezTo>
                    <a:pt x="32205" y="223876"/>
                    <a:pt x="30300" y="222924"/>
                    <a:pt x="28395" y="219114"/>
                  </a:cubicBezTo>
                  <a:lnTo>
                    <a:pt x="19823" y="198159"/>
                  </a:lnTo>
                  <a:cubicBezTo>
                    <a:pt x="17918" y="193396"/>
                    <a:pt x="17918" y="188634"/>
                    <a:pt x="18870" y="186729"/>
                  </a:cubicBezTo>
                  <a:cubicBezTo>
                    <a:pt x="19823" y="185776"/>
                    <a:pt x="19823" y="183871"/>
                    <a:pt x="20775" y="182919"/>
                  </a:cubicBezTo>
                  <a:cubicBezTo>
                    <a:pt x="21728" y="181966"/>
                    <a:pt x="21728" y="180061"/>
                    <a:pt x="22680" y="179109"/>
                  </a:cubicBezTo>
                  <a:cubicBezTo>
                    <a:pt x="23633" y="178156"/>
                    <a:pt x="24585" y="176251"/>
                    <a:pt x="24585" y="175299"/>
                  </a:cubicBezTo>
                  <a:cubicBezTo>
                    <a:pt x="25538" y="174346"/>
                    <a:pt x="26490" y="173394"/>
                    <a:pt x="26490" y="171489"/>
                  </a:cubicBezTo>
                  <a:moveTo>
                    <a:pt x="10298" y="211494"/>
                  </a:moveTo>
                  <a:cubicBezTo>
                    <a:pt x="11250" y="208636"/>
                    <a:pt x="13155" y="210541"/>
                    <a:pt x="14108" y="213399"/>
                  </a:cubicBezTo>
                  <a:cubicBezTo>
                    <a:pt x="14108" y="213399"/>
                    <a:pt x="15060" y="214351"/>
                    <a:pt x="15060" y="214351"/>
                  </a:cubicBezTo>
                  <a:lnTo>
                    <a:pt x="23633" y="235306"/>
                  </a:lnTo>
                  <a:cubicBezTo>
                    <a:pt x="25538" y="239116"/>
                    <a:pt x="26490" y="243879"/>
                    <a:pt x="25538" y="246736"/>
                  </a:cubicBezTo>
                  <a:cubicBezTo>
                    <a:pt x="25538" y="248641"/>
                    <a:pt x="24585" y="249594"/>
                    <a:pt x="24585" y="251499"/>
                  </a:cubicBezTo>
                  <a:cubicBezTo>
                    <a:pt x="24585" y="253404"/>
                    <a:pt x="23633" y="254356"/>
                    <a:pt x="23633" y="256261"/>
                  </a:cubicBezTo>
                  <a:cubicBezTo>
                    <a:pt x="23633" y="258166"/>
                    <a:pt x="23633" y="259119"/>
                    <a:pt x="22680" y="261024"/>
                  </a:cubicBezTo>
                  <a:cubicBezTo>
                    <a:pt x="22680" y="262929"/>
                    <a:pt x="22680" y="263881"/>
                    <a:pt x="22680" y="265786"/>
                  </a:cubicBezTo>
                  <a:cubicBezTo>
                    <a:pt x="22680" y="266739"/>
                    <a:pt x="22680" y="266739"/>
                    <a:pt x="21728" y="266739"/>
                  </a:cubicBezTo>
                  <a:cubicBezTo>
                    <a:pt x="20775" y="266739"/>
                    <a:pt x="20775" y="266739"/>
                    <a:pt x="18870" y="262929"/>
                  </a:cubicBezTo>
                  <a:lnTo>
                    <a:pt x="10298" y="241974"/>
                  </a:lnTo>
                  <a:cubicBezTo>
                    <a:pt x="8393" y="237211"/>
                    <a:pt x="7440" y="232449"/>
                    <a:pt x="7440" y="229591"/>
                  </a:cubicBezTo>
                  <a:cubicBezTo>
                    <a:pt x="7440" y="227686"/>
                    <a:pt x="7440" y="226734"/>
                    <a:pt x="8393" y="224829"/>
                  </a:cubicBezTo>
                  <a:cubicBezTo>
                    <a:pt x="8393" y="222924"/>
                    <a:pt x="8393" y="221971"/>
                    <a:pt x="9345" y="220066"/>
                  </a:cubicBezTo>
                  <a:cubicBezTo>
                    <a:pt x="9345" y="218161"/>
                    <a:pt x="10298" y="217209"/>
                    <a:pt x="10298" y="215304"/>
                  </a:cubicBezTo>
                  <a:cubicBezTo>
                    <a:pt x="10298" y="214351"/>
                    <a:pt x="10298" y="212446"/>
                    <a:pt x="10298" y="211494"/>
                  </a:cubicBezTo>
                  <a:moveTo>
                    <a:pt x="8393" y="251499"/>
                  </a:moveTo>
                  <a:cubicBezTo>
                    <a:pt x="8393" y="251499"/>
                    <a:pt x="8393" y="250546"/>
                    <a:pt x="8393" y="250546"/>
                  </a:cubicBezTo>
                  <a:cubicBezTo>
                    <a:pt x="8393" y="250546"/>
                    <a:pt x="8393" y="250546"/>
                    <a:pt x="8393" y="250546"/>
                  </a:cubicBezTo>
                  <a:cubicBezTo>
                    <a:pt x="8393" y="251499"/>
                    <a:pt x="9345" y="251499"/>
                    <a:pt x="10298" y="254356"/>
                  </a:cubicBezTo>
                  <a:lnTo>
                    <a:pt x="18870" y="275311"/>
                  </a:lnTo>
                  <a:cubicBezTo>
                    <a:pt x="20775" y="280074"/>
                    <a:pt x="21728" y="284836"/>
                    <a:pt x="22680" y="287694"/>
                  </a:cubicBezTo>
                  <a:cubicBezTo>
                    <a:pt x="22680" y="288646"/>
                    <a:pt x="22680" y="289599"/>
                    <a:pt x="22680" y="290551"/>
                  </a:cubicBezTo>
                  <a:cubicBezTo>
                    <a:pt x="22680" y="291504"/>
                    <a:pt x="22680" y="292456"/>
                    <a:pt x="23633" y="293409"/>
                  </a:cubicBezTo>
                  <a:cubicBezTo>
                    <a:pt x="23633" y="294361"/>
                    <a:pt x="23633" y="295314"/>
                    <a:pt x="24585" y="296266"/>
                  </a:cubicBezTo>
                  <a:cubicBezTo>
                    <a:pt x="24585" y="297219"/>
                    <a:pt x="25538" y="298171"/>
                    <a:pt x="25538" y="299124"/>
                  </a:cubicBezTo>
                  <a:cubicBezTo>
                    <a:pt x="25538" y="299124"/>
                    <a:pt x="25538" y="300076"/>
                    <a:pt x="25538" y="300076"/>
                  </a:cubicBezTo>
                  <a:cubicBezTo>
                    <a:pt x="25538" y="300076"/>
                    <a:pt x="25538" y="301029"/>
                    <a:pt x="25538" y="301029"/>
                  </a:cubicBezTo>
                  <a:cubicBezTo>
                    <a:pt x="25538" y="301029"/>
                    <a:pt x="25538" y="301981"/>
                    <a:pt x="25538" y="301981"/>
                  </a:cubicBezTo>
                  <a:cubicBezTo>
                    <a:pt x="25538" y="301981"/>
                    <a:pt x="25538" y="302934"/>
                    <a:pt x="25538" y="302934"/>
                  </a:cubicBezTo>
                  <a:cubicBezTo>
                    <a:pt x="25538" y="302934"/>
                    <a:pt x="25538" y="303886"/>
                    <a:pt x="25538" y="303886"/>
                  </a:cubicBezTo>
                  <a:cubicBezTo>
                    <a:pt x="25538" y="303886"/>
                    <a:pt x="25538" y="303886"/>
                    <a:pt x="23633" y="300076"/>
                  </a:cubicBezTo>
                  <a:lnTo>
                    <a:pt x="15060" y="279121"/>
                  </a:lnTo>
                  <a:cubicBezTo>
                    <a:pt x="14108" y="277216"/>
                    <a:pt x="11250" y="270549"/>
                    <a:pt x="10298" y="267691"/>
                  </a:cubicBezTo>
                  <a:cubicBezTo>
                    <a:pt x="10298" y="267691"/>
                    <a:pt x="10298" y="266739"/>
                    <a:pt x="10298" y="266739"/>
                  </a:cubicBezTo>
                  <a:cubicBezTo>
                    <a:pt x="10298" y="266739"/>
                    <a:pt x="10298" y="265786"/>
                    <a:pt x="10298" y="265786"/>
                  </a:cubicBezTo>
                  <a:cubicBezTo>
                    <a:pt x="10298" y="265786"/>
                    <a:pt x="10298" y="264834"/>
                    <a:pt x="10298" y="264834"/>
                  </a:cubicBezTo>
                  <a:cubicBezTo>
                    <a:pt x="10298" y="264834"/>
                    <a:pt x="10298" y="263881"/>
                    <a:pt x="10298" y="263881"/>
                  </a:cubicBezTo>
                  <a:cubicBezTo>
                    <a:pt x="10298" y="262929"/>
                    <a:pt x="9345" y="261976"/>
                    <a:pt x="9345" y="261024"/>
                  </a:cubicBezTo>
                  <a:cubicBezTo>
                    <a:pt x="9345" y="260071"/>
                    <a:pt x="9345" y="259119"/>
                    <a:pt x="8393" y="258166"/>
                  </a:cubicBezTo>
                  <a:cubicBezTo>
                    <a:pt x="8393" y="257214"/>
                    <a:pt x="8393" y="256261"/>
                    <a:pt x="7440" y="255309"/>
                  </a:cubicBezTo>
                  <a:cubicBezTo>
                    <a:pt x="8393" y="254356"/>
                    <a:pt x="8393" y="252451"/>
                    <a:pt x="8393" y="251499"/>
                  </a:cubicBezTo>
                  <a:moveTo>
                    <a:pt x="2129611" y="138151"/>
                  </a:moveTo>
                  <a:cubicBezTo>
                    <a:pt x="2132468" y="126721"/>
                    <a:pt x="2136278" y="119101"/>
                    <a:pt x="2140088" y="114339"/>
                  </a:cubicBezTo>
                  <a:cubicBezTo>
                    <a:pt x="2143898" y="111481"/>
                    <a:pt x="2146755" y="108624"/>
                    <a:pt x="2150565" y="105766"/>
                  </a:cubicBezTo>
                  <a:cubicBezTo>
                    <a:pt x="2153423" y="102909"/>
                    <a:pt x="2156280" y="100051"/>
                    <a:pt x="2158186" y="96241"/>
                  </a:cubicBezTo>
                  <a:cubicBezTo>
                    <a:pt x="2160090" y="93384"/>
                    <a:pt x="2161996" y="89574"/>
                    <a:pt x="2163900" y="85764"/>
                  </a:cubicBezTo>
                  <a:cubicBezTo>
                    <a:pt x="2165805" y="81954"/>
                    <a:pt x="2166758" y="78144"/>
                    <a:pt x="2167711" y="74334"/>
                  </a:cubicBezTo>
                  <a:lnTo>
                    <a:pt x="2114371" y="318174"/>
                  </a:lnTo>
                  <a:cubicBezTo>
                    <a:pt x="2113418" y="321984"/>
                    <a:pt x="2112465" y="325794"/>
                    <a:pt x="2110561" y="329604"/>
                  </a:cubicBezTo>
                  <a:cubicBezTo>
                    <a:pt x="2108655" y="333414"/>
                    <a:pt x="2106750" y="336271"/>
                    <a:pt x="2104846" y="340081"/>
                  </a:cubicBezTo>
                  <a:cubicBezTo>
                    <a:pt x="2102940" y="343891"/>
                    <a:pt x="2100083" y="346749"/>
                    <a:pt x="2097225" y="349606"/>
                  </a:cubicBezTo>
                  <a:cubicBezTo>
                    <a:pt x="2094368" y="352464"/>
                    <a:pt x="2091511" y="355321"/>
                    <a:pt x="2087700" y="358179"/>
                  </a:cubicBezTo>
                  <a:cubicBezTo>
                    <a:pt x="2086748" y="358179"/>
                    <a:pt x="2085795" y="358179"/>
                    <a:pt x="2085795" y="359131"/>
                  </a:cubicBezTo>
                  <a:cubicBezTo>
                    <a:pt x="2083890" y="356274"/>
                    <a:pt x="2083890" y="355321"/>
                    <a:pt x="2084843" y="346749"/>
                  </a:cubicBezTo>
                  <a:lnTo>
                    <a:pt x="2129611" y="138151"/>
                  </a:lnTo>
                  <a:moveTo>
                    <a:pt x="2117228" y="127674"/>
                  </a:moveTo>
                  <a:cubicBezTo>
                    <a:pt x="2122943" y="125769"/>
                    <a:pt x="2122943" y="135294"/>
                    <a:pt x="2121038" y="142914"/>
                  </a:cubicBezTo>
                  <a:lnTo>
                    <a:pt x="2077223" y="352464"/>
                  </a:lnTo>
                  <a:cubicBezTo>
                    <a:pt x="2075318" y="359131"/>
                    <a:pt x="2072460" y="368656"/>
                    <a:pt x="2065793" y="373419"/>
                  </a:cubicBezTo>
                  <a:cubicBezTo>
                    <a:pt x="2054363" y="379134"/>
                    <a:pt x="2041028" y="384849"/>
                    <a:pt x="2025788" y="389611"/>
                  </a:cubicBezTo>
                  <a:cubicBezTo>
                    <a:pt x="2010548" y="394374"/>
                    <a:pt x="1994355" y="398184"/>
                    <a:pt x="1975305" y="401041"/>
                  </a:cubicBezTo>
                  <a:cubicBezTo>
                    <a:pt x="1957208" y="403899"/>
                    <a:pt x="1937205" y="406756"/>
                    <a:pt x="1916250" y="408661"/>
                  </a:cubicBezTo>
                  <a:cubicBezTo>
                    <a:pt x="1895295" y="410566"/>
                    <a:pt x="1872435" y="411519"/>
                    <a:pt x="1848623" y="412471"/>
                  </a:cubicBezTo>
                  <a:cubicBezTo>
                    <a:pt x="1839098" y="412471"/>
                    <a:pt x="1833383" y="405804"/>
                    <a:pt x="1834335" y="396279"/>
                  </a:cubicBezTo>
                  <a:lnTo>
                    <a:pt x="1862910" y="185776"/>
                  </a:lnTo>
                  <a:cubicBezTo>
                    <a:pt x="1864815" y="174346"/>
                    <a:pt x="1873388" y="166726"/>
                    <a:pt x="1882913" y="165774"/>
                  </a:cubicBezTo>
                  <a:cubicBezTo>
                    <a:pt x="1908630" y="164821"/>
                    <a:pt x="1932443" y="163869"/>
                    <a:pt x="1955303" y="161964"/>
                  </a:cubicBezTo>
                  <a:cubicBezTo>
                    <a:pt x="1978163" y="160059"/>
                    <a:pt x="1999118" y="158154"/>
                    <a:pt x="2019120" y="154344"/>
                  </a:cubicBezTo>
                  <a:cubicBezTo>
                    <a:pt x="2039123" y="151486"/>
                    <a:pt x="2056268" y="147676"/>
                    <a:pt x="2072460" y="142914"/>
                  </a:cubicBezTo>
                  <a:cubicBezTo>
                    <a:pt x="2090558" y="139104"/>
                    <a:pt x="2104846" y="133389"/>
                    <a:pt x="2117228" y="127674"/>
                  </a:cubicBezTo>
                  <a:moveTo>
                    <a:pt x="1827668" y="165774"/>
                  </a:moveTo>
                  <a:cubicBezTo>
                    <a:pt x="1839098" y="166726"/>
                    <a:pt x="1843860" y="173394"/>
                    <a:pt x="1843860" y="184824"/>
                  </a:cubicBezTo>
                  <a:lnTo>
                    <a:pt x="1816238" y="395326"/>
                  </a:lnTo>
                  <a:cubicBezTo>
                    <a:pt x="1813380" y="405804"/>
                    <a:pt x="1807665" y="410566"/>
                    <a:pt x="1797188" y="412471"/>
                  </a:cubicBezTo>
                  <a:cubicBezTo>
                    <a:pt x="1771470" y="412471"/>
                    <a:pt x="1745753" y="412471"/>
                    <a:pt x="1718130" y="411519"/>
                  </a:cubicBezTo>
                  <a:cubicBezTo>
                    <a:pt x="1690508" y="410566"/>
                    <a:pt x="1662885" y="409614"/>
                    <a:pt x="1633358" y="407709"/>
                  </a:cubicBezTo>
                  <a:cubicBezTo>
                    <a:pt x="1604783" y="405804"/>
                    <a:pt x="1575255" y="403899"/>
                    <a:pt x="1544775" y="401994"/>
                  </a:cubicBezTo>
                  <a:cubicBezTo>
                    <a:pt x="1514295" y="399136"/>
                    <a:pt x="1483815" y="397231"/>
                    <a:pt x="1453335" y="394374"/>
                  </a:cubicBezTo>
                  <a:cubicBezTo>
                    <a:pt x="1440953" y="392469"/>
                    <a:pt x="1432380" y="384849"/>
                    <a:pt x="1432380" y="375324"/>
                  </a:cubicBezTo>
                  <a:lnTo>
                    <a:pt x="1433333" y="163869"/>
                  </a:lnTo>
                  <a:cubicBezTo>
                    <a:pt x="1435238" y="147676"/>
                    <a:pt x="1448573" y="146724"/>
                    <a:pt x="1456193" y="146724"/>
                  </a:cubicBezTo>
                  <a:cubicBezTo>
                    <a:pt x="1489530" y="149581"/>
                    <a:pt x="1522868" y="152439"/>
                    <a:pt x="1555253" y="154344"/>
                  </a:cubicBezTo>
                  <a:cubicBezTo>
                    <a:pt x="1587638" y="157201"/>
                    <a:pt x="1620023" y="159106"/>
                    <a:pt x="1650503" y="161011"/>
                  </a:cubicBezTo>
                  <a:cubicBezTo>
                    <a:pt x="1681935" y="162916"/>
                    <a:pt x="1712415" y="163869"/>
                    <a:pt x="1741943" y="164821"/>
                  </a:cubicBezTo>
                  <a:cubicBezTo>
                    <a:pt x="1771470" y="165774"/>
                    <a:pt x="1800045" y="165774"/>
                    <a:pt x="1827668" y="165774"/>
                  </a:cubicBezTo>
                  <a:moveTo>
                    <a:pt x="1389518" y="140056"/>
                  </a:moveTo>
                  <a:cubicBezTo>
                    <a:pt x="1396185" y="141009"/>
                    <a:pt x="1407615" y="154344"/>
                    <a:pt x="1408568" y="161011"/>
                  </a:cubicBezTo>
                  <a:lnTo>
                    <a:pt x="1408568" y="372466"/>
                  </a:lnTo>
                  <a:cubicBezTo>
                    <a:pt x="1407615" y="378181"/>
                    <a:pt x="1397138" y="387706"/>
                    <a:pt x="1391423" y="387706"/>
                  </a:cubicBezTo>
                  <a:cubicBezTo>
                    <a:pt x="1369515" y="385801"/>
                    <a:pt x="1347608" y="382944"/>
                    <a:pt x="1325700" y="381039"/>
                  </a:cubicBezTo>
                  <a:cubicBezTo>
                    <a:pt x="1303793" y="379134"/>
                    <a:pt x="1281885" y="376276"/>
                    <a:pt x="1259978" y="373419"/>
                  </a:cubicBezTo>
                  <a:cubicBezTo>
                    <a:pt x="1238070" y="370561"/>
                    <a:pt x="1216163" y="368656"/>
                    <a:pt x="1194255" y="365799"/>
                  </a:cubicBezTo>
                  <a:cubicBezTo>
                    <a:pt x="1172348" y="362941"/>
                    <a:pt x="1150440" y="361036"/>
                    <a:pt x="1128533" y="358179"/>
                  </a:cubicBezTo>
                  <a:cubicBezTo>
                    <a:pt x="1119960" y="356274"/>
                    <a:pt x="1113293" y="349606"/>
                    <a:pt x="1111388" y="340081"/>
                  </a:cubicBezTo>
                  <a:lnTo>
                    <a:pt x="1091385" y="128626"/>
                  </a:lnTo>
                  <a:cubicBezTo>
                    <a:pt x="1090433" y="118149"/>
                    <a:pt x="1097100" y="110529"/>
                    <a:pt x="1106625" y="111481"/>
                  </a:cubicBezTo>
                  <a:cubicBezTo>
                    <a:pt x="1130438" y="114339"/>
                    <a:pt x="1154250" y="116244"/>
                    <a:pt x="1178063" y="119101"/>
                  </a:cubicBezTo>
                  <a:cubicBezTo>
                    <a:pt x="1201875" y="121959"/>
                    <a:pt x="1225688" y="123864"/>
                    <a:pt x="1249500" y="126721"/>
                  </a:cubicBezTo>
                  <a:cubicBezTo>
                    <a:pt x="1273313" y="129579"/>
                    <a:pt x="1297125" y="131484"/>
                    <a:pt x="1320938" y="134341"/>
                  </a:cubicBezTo>
                  <a:cubicBezTo>
                    <a:pt x="1342845" y="135294"/>
                    <a:pt x="1366658" y="137199"/>
                    <a:pt x="1389518" y="140056"/>
                  </a:cubicBezTo>
                  <a:moveTo>
                    <a:pt x="1054238" y="104814"/>
                  </a:moveTo>
                  <a:cubicBezTo>
                    <a:pt x="1063763" y="106719"/>
                    <a:pt x="1071383" y="114339"/>
                    <a:pt x="1072335" y="125769"/>
                  </a:cubicBezTo>
                  <a:lnTo>
                    <a:pt x="1093290" y="337224"/>
                  </a:lnTo>
                  <a:cubicBezTo>
                    <a:pt x="1094243" y="346749"/>
                    <a:pt x="1088528" y="352464"/>
                    <a:pt x="1079955" y="352464"/>
                  </a:cubicBezTo>
                  <a:cubicBezTo>
                    <a:pt x="1061858" y="350559"/>
                    <a:pt x="1042808" y="348654"/>
                    <a:pt x="1024710" y="346749"/>
                  </a:cubicBezTo>
                  <a:cubicBezTo>
                    <a:pt x="1006613" y="344844"/>
                    <a:pt x="988515" y="342939"/>
                    <a:pt x="970418" y="341034"/>
                  </a:cubicBezTo>
                  <a:cubicBezTo>
                    <a:pt x="952320" y="339129"/>
                    <a:pt x="935175" y="337224"/>
                    <a:pt x="917078" y="335319"/>
                  </a:cubicBezTo>
                  <a:cubicBezTo>
                    <a:pt x="899933" y="333414"/>
                    <a:pt x="882788" y="331509"/>
                    <a:pt x="865643" y="329604"/>
                  </a:cubicBezTo>
                  <a:cubicBezTo>
                    <a:pt x="861833" y="329604"/>
                    <a:pt x="858023" y="328651"/>
                    <a:pt x="853260" y="328651"/>
                  </a:cubicBezTo>
                  <a:cubicBezTo>
                    <a:pt x="849450" y="328651"/>
                    <a:pt x="845640" y="327699"/>
                    <a:pt x="840878" y="327699"/>
                  </a:cubicBezTo>
                  <a:cubicBezTo>
                    <a:pt x="837068" y="327699"/>
                    <a:pt x="833258" y="326746"/>
                    <a:pt x="829448" y="326746"/>
                  </a:cubicBezTo>
                  <a:cubicBezTo>
                    <a:pt x="825638" y="326746"/>
                    <a:pt x="821828" y="325794"/>
                    <a:pt x="818018" y="325794"/>
                  </a:cubicBezTo>
                  <a:cubicBezTo>
                    <a:pt x="804683" y="322936"/>
                    <a:pt x="800873" y="313411"/>
                    <a:pt x="798968" y="307696"/>
                  </a:cubicBezTo>
                  <a:lnTo>
                    <a:pt x="758963" y="95289"/>
                  </a:lnTo>
                  <a:cubicBezTo>
                    <a:pt x="758010" y="88621"/>
                    <a:pt x="758010" y="78144"/>
                    <a:pt x="772298" y="77191"/>
                  </a:cubicBezTo>
                  <a:cubicBezTo>
                    <a:pt x="776108" y="77191"/>
                    <a:pt x="780870" y="78144"/>
                    <a:pt x="784680" y="78144"/>
                  </a:cubicBezTo>
                  <a:cubicBezTo>
                    <a:pt x="788490" y="78144"/>
                    <a:pt x="793253" y="79096"/>
                    <a:pt x="797063" y="79096"/>
                  </a:cubicBezTo>
                  <a:cubicBezTo>
                    <a:pt x="800873" y="79096"/>
                    <a:pt x="805635" y="80049"/>
                    <a:pt x="810398" y="80049"/>
                  </a:cubicBezTo>
                  <a:cubicBezTo>
                    <a:pt x="815160" y="80049"/>
                    <a:pt x="818970" y="81001"/>
                    <a:pt x="823733" y="81001"/>
                  </a:cubicBezTo>
                  <a:cubicBezTo>
                    <a:pt x="841830" y="82906"/>
                    <a:pt x="860880" y="84811"/>
                    <a:pt x="879930" y="86716"/>
                  </a:cubicBezTo>
                  <a:cubicBezTo>
                    <a:pt x="898980" y="88621"/>
                    <a:pt x="918030" y="90526"/>
                    <a:pt x="937080" y="92431"/>
                  </a:cubicBezTo>
                  <a:cubicBezTo>
                    <a:pt x="956130" y="94336"/>
                    <a:pt x="975180" y="96241"/>
                    <a:pt x="995183" y="98146"/>
                  </a:cubicBezTo>
                  <a:cubicBezTo>
                    <a:pt x="1015185" y="101004"/>
                    <a:pt x="1034235" y="102909"/>
                    <a:pt x="1054238" y="104814"/>
                  </a:cubicBezTo>
                  <a:moveTo>
                    <a:pt x="720863" y="73381"/>
                  </a:moveTo>
                  <a:cubicBezTo>
                    <a:pt x="735150" y="76239"/>
                    <a:pt x="739913" y="87669"/>
                    <a:pt x="740865" y="94336"/>
                  </a:cubicBezTo>
                  <a:lnTo>
                    <a:pt x="782775" y="306744"/>
                  </a:lnTo>
                  <a:cubicBezTo>
                    <a:pt x="783728" y="317221"/>
                    <a:pt x="779918" y="321984"/>
                    <a:pt x="770393" y="321984"/>
                  </a:cubicBezTo>
                  <a:cubicBezTo>
                    <a:pt x="754200" y="321031"/>
                    <a:pt x="738008" y="319126"/>
                    <a:pt x="722768" y="318174"/>
                  </a:cubicBezTo>
                  <a:cubicBezTo>
                    <a:pt x="706575" y="317221"/>
                    <a:pt x="691335" y="316269"/>
                    <a:pt x="676095" y="315316"/>
                  </a:cubicBezTo>
                  <a:cubicBezTo>
                    <a:pt x="660855" y="314364"/>
                    <a:pt x="645615" y="313411"/>
                    <a:pt x="630375" y="312459"/>
                  </a:cubicBezTo>
                  <a:cubicBezTo>
                    <a:pt x="615135" y="311506"/>
                    <a:pt x="600848" y="311506"/>
                    <a:pt x="586560" y="310554"/>
                  </a:cubicBezTo>
                  <a:cubicBezTo>
                    <a:pt x="578940" y="310554"/>
                    <a:pt x="570368" y="310554"/>
                    <a:pt x="562748" y="309601"/>
                  </a:cubicBezTo>
                  <a:cubicBezTo>
                    <a:pt x="555128" y="309601"/>
                    <a:pt x="547508" y="309601"/>
                    <a:pt x="539888" y="309601"/>
                  </a:cubicBezTo>
                  <a:cubicBezTo>
                    <a:pt x="532268" y="309601"/>
                    <a:pt x="524648" y="309601"/>
                    <a:pt x="517028" y="310554"/>
                  </a:cubicBezTo>
                  <a:cubicBezTo>
                    <a:pt x="509408" y="310554"/>
                    <a:pt x="502740" y="311506"/>
                    <a:pt x="495120" y="311506"/>
                  </a:cubicBezTo>
                  <a:cubicBezTo>
                    <a:pt x="488453" y="311506"/>
                    <a:pt x="477975" y="309601"/>
                    <a:pt x="472260" y="296266"/>
                  </a:cubicBezTo>
                  <a:lnTo>
                    <a:pt x="410348" y="83859"/>
                  </a:lnTo>
                  <a:cubicBezTo>
                    <a:pt x="407490" y="72429"/>
                    <a:pt x="413205" y="64809"/>
                    <a:pt x="424635" y="63856"/>
                  </a:cubicBezTo>
                  <a:cubicBezTo>
                    <a:pt x="432255" y="63856"/>
                    <a:pt x="440828" y="62904"/>
                    <a:pt x="448448" y="62904"/>
                  </a:cubicBezTo>
                  <a:cubicBezTo>
                    <a:pt x="456068" y="62904"/>
                    <a:pt x="464640" y="62904"/>
                    <a:pt x="473213" y="62904"/>
                  </a:cubicBezTo>
                  <a:cubicBezTo>
                    <a:pt x="481785" y="62904"/>
                    <a:pt x="489405" y="62904"/>
                    <a:pt x="497978" y="62904"/>
                  </a:cubicBezTo>
                  <a:cubicBezTo>
                    <a:pt x="506550" y="62904"/>
                    <a:pt x="515123" y="62904"/>
                    <a:pt x="523695" y="63856"/>
                  </a:cubicBezTo>
                  <a:cubicBezTo>
                    <a:pt x="538935" y="64809"/>
                    <a:pt x="555128" y="64809"/>
                    <a:pt x="571320" y="65761"/>
                  </a:cubicBezTo>
                  <a:cubicBezTo>
                    <a:pt x="587513" y="66714"/>
                    <a:pt x="603705" y="67666"/>
                    <a:pt x="619898" y="68619"/>
                  </a:cubicBezTo>
                  <a:cubicBezTo>
                    <a:pt x="636090" y="69571"/>
                    <a:pt x="653235" y="70524"/>
                    <a:pt x="670380" y="71476"/>
                  </a:cubicBezTo>
                  <a:cubicBezTo>
                    <a:pt x="686573" y="70524"/>
                    <a:pt x="703718" y="71476"/>
                    <a:pt x="720863" y="73381"/>
                  </a:cubicBezTo>
                  <a:moveTo>
                    <a:pt x="365580" y="66714"/>
                  </a:moveTo>
                  <a:cubicBezTo>
                    <a:pt x="377010" y="65761"/>
                    <a:pt x="386535" y="73381"/>
                    <a:pt x="390345" y="83859"/>
                  </a:cubicBezTo>
                  <a:lnTo>
                    <a:pt x="453210" y="296266"/>
                  </a:lnTo>
                  <a:cubicBezTo>
                    <a:pt x="455115" y="306744"/>
                    <a:pt x="451305" y="312459"/>
                    <a:pt x="440828" y="315316"/>
                  </a:cubicBezTo>
                  <a:cubicBezTo>
                    <a:pt x="417968" y="318174"/>
                    <a:pt x="395108" y="321984"/>
                    <a:pt x="374153" y="326746"/>
                  </a:cubicBezTo>
                  <a:cubicBezTo>
                    <a:pt x="353198" y="331509"/>
                    <a:pt x="333195" y="337224"/>
                    <a:pt x="314145" y="343891"/>
                  </a:cubicBezTo>
                  <a:cubicBezTo>
                    <a:pt x="295095" y="350559"/>
                    <a:pt x="277950" y="358179"/>
                    <a:pt x="260805" y="366751"/>
                  </a:cubicBezTo>
                  <a:cubicBezTo>
                    <a:pt x="244613" y="375324"/>
                    <a:pt x="229373" y="384849"/>
                    <a:pt x="215085" y="395326"/>
                  </a:cubicBezTo>
                  <a:cubicBezTo>
                    <a:pt x="214133" y="396279"/>
                    <a:pt x="212228" y="397231"/>
                    <a:pt x="211275" y="398184"/>
                  </a:cubicBezTo>
                  <a:cubicBezTo>
                    <a:pt x="210323" y="399136"/>
                    <a:pt x="208418" y="400089"/>
                    <a:pt x="207465" y="401041"/>
                  </a:cubicBezTo>
                  <a:cubicBezTo>
                    <a:pt x="206513" y="401994"/>
                    <a:pt x="204608" y="402946"/>
                    <a:pt x="203655" y="403899"/>
                  </a:cubicBezTo>
                  <a:cubicBezTo>
                    <a:pt x="202703" y="404851"/>
                    <a:pt x="200798" y="405804"/>
                    <a:pt x="199845" y="407709"/>
                  </a:cubicBezTo>
                  <a:cubicBezTo>
                    <a:pt x="192225" y="413424"/>
                    <a:pt x="187463" y="411519"/>
                    <a:pt x="181748" y="401041"/>
                  </a:cubicBezTo>
                  <a:lnTo>
                    <a:pt x="96975" y="187681"/>
                  </a:lnTo>
                  <a:cubicBezTo>
                    <a:pt x="93165" y="175299"/>
                    <a:pt x="94118" y="163869"/>
                    <a:pt x="101738" y="158154"/>
                  </a:cubicBezTo>
                  <a:cubicBezTo>
                    <a:pt x="102690" y="157201"/>
                    <a:pt x="104595" y="156249"/>
                    <a:pt x="105548" y="155296"/>
                  </a:cubicBezTo>
                  <a:cubicBezTo>
                    <a:pt x="106500" y="154344"/>
                    <a:pt x="108405" y="153391"/>
                    <a:pt x="110310" y="152439"/>
                  </a:cubicBezTo>
                  <a:cubicBezTo>
                    <a:pt x="112215" y="151486"/>
                    <a:pt x="113168" y="150534"/>
                    <a:pt x="115073" y="149581"/>
                  </a:cubicBezTo>
                  <a:cubicBezTo>
                    <a:pt x="116978" y="148629"/>
                    <a:pt x="117930" y="147676"/>
                    <a:pt x="119835" y="146724"/>
                  </a:cubicBezTo>
                  <a:cubicBezTo>
                    <a:pt x="135075" y="136246"/>
                    <a:pt x="152220" y="126721"/>
                    <a:pt x="170318" y="118149"/>
                  </a:cubicBezTo>
                  <a:cubicBezTo>
                    <a:pt x="188415" y="109576"/>
                    <a:pt x="207465" y="101956"/>
                    <a:pt x="228420" y="96241"/>
                  </a:cubicBezTo>
                  <a:cubicBezTo>
                    <a:pt x="249375" y="89574"/>
                    <a:pt x="270330" y="83859"/>
                    <a:pt x="294143" y="80049"/>
                  </a:cubicBezTo>
                  <a:cubicBezTo>
                    <a:pt x="316050" y="73381"/>
                    <a:pt x="339863" y="69571"/>
                    <a:pt x="365580" y="66714"/>
                  </a:cubicBezTo>
                  <a:moveTo>
                    <a:pt x="36968" y="331509"/>
                  </a:moveTo>
                  <a:cubicBezTo>
                    <a:pt x="36015" y="329604"/>
                    <a:pt x="36015" y="328651"/>
                    <a:pt x="35063" y="326746"/>
                  </a:cubicBezTo>
                  <a:cubicBezTo>
                    <a:pt x="34110" y="324841"/>
                    <a:pt x="34110" y="323889"/>
                    <a:pt x="33158" y="321984"/>
                  </a:cubicBezTo>
                  <a:cubicBezTo>
                    <a:pt x="32205" y="320079"/>
                    <a:pt x="32205" y="319126"/>
                    <a:pt x="32205" y="317221"/>
                  </a:cubicBezTo>
                  <a:cubicBezTo>
                    <a:pt x="32205" y="315316"/>
                    <a:pt x="31253" y="314364"/>
                    <a:pt x="31253" y="312459"/>
                  </a:cubicBezTo>
                  <a:cubicBezTo>
                    <a:pt x="28395" y="301981"/>
                    <a:pt x="27443" y="291504"/>
                    <a:pt x="28395" y="281026"/>
                  </a:cubicBezTo>
                  <a:cubicBezTo>
                    <a:pt x="28395" y="270549"/>
                    <a:pt x="30300" y="260071"/>
                    <a:pt x="34110" y="249594"/>
                  </a:cubicBezTo>
                  <a:cubicBezTo>
                    <a:pt x="36968" y="239116"/>
                    <a:pt x="41730" y="228639"/>
                    <a:pt x="47445" y="219114"/>
                  </a:cubicBezTo>
                  <a:cubicBezTo>
                    <a:pt x="53160" y="209589"/>
                    <a:pt x="59828" y="199111"/>
                    <a:pt x="68400" y="190539"/>
                  </a:cubicBezTo>
                  <a:cubicBezTo>
                    <a:pt x="75068" y="184824"/>
                    <a:pt x="80783" y="187681"/>
                    <a:pt x="86498" y="199111"/>
                  </a:cubicBezTo>
                  <a:lnTo>
                    <a:pt x="172223" y="415329"/>
                  </a:lnTo>
                  <a:cubicBezTo>
                    <a:pt x="176033" y="425806"/>
                    <a:pt x="175080" y="435331"/>
                    <a:pt x="170318" y="443904"/>
                  </a:cubicBezTo>
                  <a:cubicBezTo>
                    <a:pt x="163650" y="453429"/>
                    <a:pt x="156983" y="462954"/>
                    <a:pt x="152220" y="473431"/>
                  </a:cubicBezTo>
                  <a:cubicBezTo>
                    <a:pt x="147458" y="483909"/>
                    <a:pt x="143648" y="494386"/>
                    <a:pt x="140790" y="504864"/>
                  </a:cubicBezTo>
                  <a:cubicBezTo>
                    <a:pt x="137933" y="515341"/>
                    <a:pt x="136980" y="525819"/>
                    <a:pt x="136980" y="536296"/>
                  </a:cubicBezTo>
                  <a:cubicBezTo>
                    <a:pt x="136980" y="546774"/>
                    <a:pt x="137933" y="557251"/>
                    <a:pt x="140790" y="568681"/>
                  </a:cubicBezTo>
                  <a:cubicBezTo>
                    <a:pt x="140790" y="570586"/>
                    <a:pt x="141743" y="571539"/>
                    <a:pt x="141743" y="573444"/>
                  </a:cubicBezTo>
                  <a:cubicBezTo>
                    <a:pt x="141743" y="575349"/>
                    <a:pt x="142695" y="576301"/>
                    <a:pt x="143648" y="578206"/>
                  </a:cubicBezTo>
                  <a:cubicBezTo>
                    <a:pt x="144600" y="580111"/>
                    <a:pt x="144600" y="581064"/>
                    <a:pt x="145553" y="582969"/>
                  </a:cubicBezTo>
                  <a:cubicBezTo>
                    <a:pt x="146505" y="584874"/>
                    <a:pt x="146505" y="585826"/>
                    <a:pt x="147458" y="587731"/>
                  </a:cubicBezTo>
                  <a:lnTo>
                    <a:pt x="36968" y="331509"/>
                  </a:lnTo>
                  <a:moveTo>
                    <a:pt x="2110561" y="335319"/>
                  </a:moveTo>
                  <a:cubicBezTo>
                    <a:pt x="2110561" y="335319"/>
                    <a:pt x="2110561" y="335319"/>
                    <a:pt x="2110561" y="335319"/>
                  </a:cubicBezTo>
                  <a:cubicBezTo>
                    <a:pt x="2110561" y="336271"/>
                    <a:pt x="2110561" y="337224"/>
                    <a:pt x="2109608" y="339129"/>
                  </a:cubicBezTo>
                  <a:lnTo>
                    <a:pt x="2105798" y="355321"/>
                  </a:lnTo>
                  <a:cubicBezTo>
                    <a:pt x="2104846" y="358179"/>
                    <a:pt x="2104846" y="361036"/>
                    <a:pt x="2103893" y="363894"/>
                  </a:cubicBezTo>
                  <a:cubicBezTo>
                    <a:pt x="2103893" y="364846"/>
                    <a:pt x="2103893" y="365799"/>
                    <a:pt x="2102940" y="365799"/>
                  </a:cubicBezTo>
                  <a:cubicBezTo>
                    <a:pt x="2102940" y="366751"/>
                    <a:pt x="2101988" y="367704"/>
                    <a:pt x="2101988" y="367704"/>
                  </a:cubicBezTo>
                  <a:cubicBezTo>
                    <a:pt x="2101988" y="368656"/>
                    <a:pt x="2101036" y="369609"/>
                    <a:pt x="2101036" y="369609"/>
                  </a:cubicBezTo>
                  <a:cubicBezTo>
                    <a:pt x="2101036" y="370561"/>
                    <a:pt x="2100083" y="371514"/>
                    <a:pt x="2100083" y="371514"/>
                  </a:cubicBezTo>
                  <a:cubicBezTo>
                    <a:pt x="2100083" y="371514"/>
                    <a:pt x="2100083" y="371514"/>
                    <a:pt x="2100083" y="371514"/>
                  </a:cubicBezTo>
                  <a:cubicBezTo>
                    <a:pt x="2100083" y="371514"/>
                    <a:pt x="2100083" y="370561"/>
                    <a:pt x="2100083" y="367704"/>
                  </a:cubicBezTo>
                  <a:lnTo>
                    <a:pt x="2103893" y="351511"/>
                  </a:lnTo>
                  <a:cubicBezTo>
                    <a:pt x="2104846" y="348654"/>
                    <a:pt x="2105798" y="344844"/>
                    <a:pt x="2105798" y="342939"/>
                  </a:cubicBezTo>
                  <a:cubicBezTo>
                    <a:pt x="2105798" y="341986"/>
                    <a:pt x="2106750" y="341986"/>
                    <a:pt x="2106750" y="341034"/>
                  </a:cubicBezTo>
                  <a:cubicBezTo>
                    <a:pt x="2106750" y="340081"/>
                    <a:pt x="2107703" y="339129"/>
                    <a:pt x="2107703" y="339129"/>
                  </a:cubicBezTo>
                  <a:cubicBezTo>
                    <a:pt x="2107703" y="338176"/>
                    <a:pt x="2108655" y="337224"/>
                    <a:pt x="2108655" y="337224"/>
                  </a:cubicBezTo>
                  <a:cubicBezTo>
                    <a:pt x="2109608" y="337224"/>
                    <a:pt x="2109608" y="336271"/>
                    <a:pt x="2110561" y="335319"/>
                  </a:cubicBezTo>
                  <a:moveTo>
                    <a:pt x="2101036" y="355321"/>
                  </a:moveTo>
                  <a:cubicBezTo>
                    <a:pt x="2101036" y="355321"/>
                    <a:pt x="2101036" y="354369"/>
                    <a:pt x="2101036" y="355321"/>
                  </a:cubicBezTo>
                  <a:cubicBezTo>
                    <a:pt x="2101988" y="355321"/>
                    <a:pt x="2101988" y="355321"/>
                    <a:pt x="2101036" y="359131"/>
                  </a:cubicBezTo>
                  <a:lnTo>
                    <a:pt x="2097225" y="375324"/>
                  </a:lnTo>
                  <a:cubicBezTo>
                    <a:pt x="2096273" y="378181"/>
                    <a:pt x="2095320" y="381991"/>
                    <a:pt x="2094368" y="382944"/>
                  </a:cubicBezTo>
                  <a:cubicBezTo>
                    <a:pt x="2094368" y="383896"/>
                    <a:pt x="2093415" y="383896"/>
                    <a:pt x="2093415" y="384849"/>
                  </a:cubicBezTo>
                  <a:cubicBezTo>
                    <a:pt x="2092463" y="385801"/>
                    <a:pt x="2092463" y="385801"/>
                    <a:pt x="2091511" y="386754"/>
                  </a:cubicBezTo>
                  <a:cubicBezTo>
                    <a:pt x="2090558" y="387706"/>
                    <a:pt x="2090558" y="387706"/>
                    <a:pt x="2089605" y="388659"/>
                  </a:cubicBezTo>
                  <a:cubicBezTo>
                    <a:pt x="2088653" y="389611"/>
                    <a:pt x="2088653" y="389611"/>
                    <a:pt x="2087700" y="390564"/>
                  </a:cubicBezTo>
                  <a:cubicBezTo>
                    <a:pt x="2087700" y="390564"/>
                    <a:pt x="2087700" y="390564"/>
                    <a:pt x="2086748" y="390564"/>
                  </a:cubicBezTo>
                  <a:cubicBezTo>
                    <a:pt x="2086748" y="390564"/>
                    <a:pt x="2085795" y="389611"/>
                    <a:pt x="2086748" y="386754"/>
                  </a:cubicBezTo>
                  <a:lnTo>
                    <a:pt x="2090558" y="370561"/>
                  </a:lnTo>
                  <a:cubicBezTo>
                    <a:pt x="2091511" y="366751"/>
                    <a:pt x="2092463" y="363894"/>
                    <a:pt x="2093415" y="362941"/>
                  </a:cubicBezTo>
                  <a:cubicBezTo>
                    <a:pt x="2094368" y="361989"/>
                    <a:pt x="2094368" y="361989"/>
                    <a:pt x="2095320" y="361036"/>
                  </a:cubicBezTo>
                  <a:cubicBezTo>
                    <a:pt x="2096273" y="360084"/>
                    <a:pt x="2096273" y="360084"/>
                    <a:pt x="2097225" y="359131"/>
                  </a:cubicBezTo>
                  <a:cubicBezTo>
                    <a:pt x="2098178" y="358179"/>
                    <a:pt x="2098178" y="358179"/>
                    <a:pt x="2099130" y="357226"/>
                  </a:cubicBezTo>
                  <a:cubicBezTo>
                    <a:pt x="2100083" y="356274"/>
                    <a:pt x="2100083" y="355321"/>
                    <a:pt x="2101036" y="355321"/>
                  </a:cubicBezTo>
                  <a:moveTo>
                    <a:pt x="2084843" y="372466"/>
                  </a:moveTo>
                  <a:cubicBezTo>
                    <a:pt x="2086748" y="371514"/>
                    <a:pt x="2085795" y="375324"/>
                    <a:pt x="2085795" y="376276"/>
                  </a:cubicBezTo>
                  <a:cubicBezTo>
                    <a:pt x="2085795" y="376276"/>
                    <a:pt x="2085795" y="376276"/>
                    <a:pt x="2085795" y="377229"/>
                  </a:cubicBezTo>
                  <a:lnTo>
                    <a:pt x="2081986" y="393421"/>
                  </a:lnTo>
                  <a:cubicBezTo>
                    <a:pt x="2081033" y="397231"/>
                    <a:pt x="2080080" y="400089"/>
                    <a:pt x="2078175" y="401041"/>
                  </a:cubicBezTo>
                  <a:cubicBezTo>
                    <a:pt x="2077223" y="401994"/>
                    <a:pt x="2077223" y="401994"/>
                    <a:pt x="2076270" y="402946"/>
                  </a:cubicBezTo>
                  <a:cubicBezTo>
                    <a:pt x="2075318" y="403899"/>
                    <a:pt x="2075318" y="403899"/>
                    <a:pt x="2074365" y="404851"/>
                  </a:cubicBezTo>
                  <a:cubicBezTo>
                    <a:pt x="2073413" y="405804"/>
                    <a:pt x="2072460" y="405804"/>
                    <a:pt x="2072460" y="406756"/>
                  </a:cubicBezTo>
                  <a:cubicBezTo>
                    <a:pt x="2071508" y="407709"/>
                    <a:pt x="2070555" y="407709"/>
                    <a:pt x="2070555" y="408661"/>
                  </a:cubicBezTo>
                  <a:cubicBezTo>
                    <a:pt x="2069603" y="409614"/>
                    <a:pt x="2068650" y="407709"/>
                    <a:pt x="2069603" y="404851"/>
                  </a:cubicBezTo>
                  <a:lnTo>
                    <a:pt x="2073413" y="388659"/>
                  </a:lnTo>
                  <a:cubicBezTo>
                    <a:pt x="2074365" y="384849"/>
                    <a:pt x="2075318" y="381991"/>
                    <a:pt x="2077223" y="381039"/>
                  </a:cubicBezTo>
                  <a:cubicBezTo>
                    <a:pt x="2078175" y="380086"/>
                    <a:pt x="2079128" y="380086"/>
                    <a:pt x="2079128" y="379134"/>
                  </a:cubicBezTo>
                  <a:cubicBezTo>
                    <a:pt x="2080080" y="378181"/>
                    <a:pt x="2081033" y="378181"/>
                    <a:pt x="2081033" y="377229"/>
                  </a:cubicBezTo>
                  <a:cubicBezTo>
                    <a:pt x="2081986" y="376276"/>
                    <a:pt x="2082938" y="376276"/>
                    <a:pt x="2082938" y="375324"/>
                  </a:cubicBezTo>
                  <a:cubicBezTo>
                    <a:pt x="2082938" y="373419"/>
                    <a:pt x="2083890" y="372466"/>
                    <a:pt x="2084843" y="372466"/>
                  </a:cubicBezTo>
                  <a:moveTo>
                    <a:pt x="2061983" y="386754"/>
                  </a:moveTo>
                  <a:cubicBezTo>
                    <a:pt x="2063888" y="385801"/>
                    <a:pt x="2063888" y="387706"/>
                    <a:pt x="2063888" y="391516"/>
                  </a:cubicBezTo>
                  <a:lnTo>
                    <a:pt x="2060078" y="407709"/>
                  </a:lnTo>
                  <a:cubicBezTo>
                    <a:pt x="2059125" y="411519"/>
                    <a:pt x="2058173" y="414376"/>
                    <a:pt x="2056268" y="415329"/>
                  </a:cubicBezTo>
                  <a:cubicBezTo>
                    <a:pt x="2055315" y="415329"/>
                    <a:pt x="2054363" y="416281"/>
                    <a:pt x="2053410" y="416281"/>
                  </a:cubicBezTo>
                  <a:cubicBezTo>
                    <a:pt x="2052458" y="416281"/>
                    <a:pt x="2051505" y="417234"/>
                    <a:pt x="2050553" y="417234"/>
                  </a:cubicBezTo>
                  <a:cubicBezTo>
                    <a:pt x="2049600" y="417234"/>
                    <a:pt x="2048648" y="418186"/>
                    <a:pt x="2047695" y="418186"/>
                  </a:cubicBezTo>
                  <a:cubicBezTo>
                    <a:pt x="2046743" y="418186"/>
                    <a:pt x="2045790" y="419139"/>
                    <a:pt x="2044838" y="419139"/>
                  </a:cubicBezTo>
                  <a:cubicBezTo>
                    <a:pt x="2042933" y="420091"/>
                    <a:pt x="2041980" y="418186"/>
                    <a:pt x="2042933" y="414376"/>
                  </a:cubicBezTo>
                  <a:lnTo>
                    <a:pt x="2046743" y="398184"/>
                  </a:lnTo>
                  <a:cubicBezTo>
                    <a:pt x="2047695" y="394374"/>
                    <a:pt x="2049600" y="391516"/>
                    <a:pt x="2051505" y="390564"/>
                  </a:cubicBezTo>
                  <a:cubicBezTo>
                    <a:pt x="2052458" y="390564"/>
                    <a:pt x="2053410" y="389611"/>
                    <a:pt x="2054363" y="389611"/>
                  </a:cubicBezTo>
                  <a:cubicBezTo>
                    <a:pt x="2055315" y="389611"/>
                    <a:pt x="2056268" y="388659"/>
                    <a:pt x="2057220" y="388659"/>
                  </a:cubicBezTo>
                  <a:cubicBezTo>
                    <a:pt x="2058173" y="388659"/>
                    <a:pt x="2059125" y="387706"/>
                    <a:pt x="2060078" y="387706"/>
                  </a:cubicBezTo>
                  <a:cubicBezTo>
                    <a:pt x="2060078" y="387706"/>
                    <a:pt x="2061030" y="386754"/>
                    <a:pt x="2061983" y="386754"/>
                  </a:cubicBezTo>
                  <a:moveTo>
                    <a:pt x="2033408" y="399136"/>
                  </a:moveTo>
                  <a:cubicBezTo>
                    <a:pt x="2035313" y="398184"/>
                    <a:pt x="2036265" y="400089"/>
                    <a:pt x="2035313" y="403899"/>
                  </a:cubicBezTo>
                  <a:lnTo>
                    <a:pt x="2032455" y="420091"/>
                  </a:lnTo>
                  <a:cubicBezTo>
                    <a:pt x="2031503" y="423901"/>
                    <a:pt x="2029598" y="425806"/>
                    <a:pt x="2027693" y="426759"/>
                  </a:cubicBezTo>
                  <a:cubicBezTo>
                    <a:pt x="2026740" y="426759"/>
                    <a:pt x="2025788" y="427711"/>
                    <a:pt x="2023883" y="427711"/>
                  </a:cubicBezTo>
                  <a:cubicBezTo>
                    <a:pt x="2022930" y="427711"/>
                    <a:pt x="2021978" y="428664"/>
                    <a:pt x="2020073" y="428664"/>
                  </a:cubicBezTo>
                  <a:cubicBezTo>
                    <a:pt x="2019120" y="428664"/>
                    <a:pt x="2018168" y="429616"/>
                    <a:pt x="2016263" y="429616"/>
                  </a:cubicBezTo>
                  <a:cubicBezTo>
                    <a:pt x="2015310" y="429616"/>
                    <a:pt x="2013405" y="430569"/>
                    <a:pt x="2012453" y="430569"/>
                  </a:cubicBezTo>
                  <a:cubicBezTo>
                    <a:pt x="2010548" y="430569"/>
                    <a:pt x="2009595" y="429616"/>
                    <a:pt x="2009595" y="425806"/>
                  </a:cubicBezTo>
                  <a:lnTo>
                    <a:pt x="2012453" y="409614"/>
                  </a:lnTo>
                  <a:cubicBezTo>
                    <a:pt x="2013405" y="405804"/>
                    <a:pt x="2015310" y="402946"/>
                    <a:pt x="2017215" y="402946"/>
                  </a:cubicBezTo>
                  <a:cubicBezTo>
                    <a:pt x="2018168" y="402946"/>
                    <a:pt x="2020073" y="401994"/>
                    <a:pt x="2021025" y="401994"/>
                  </a:cubicBezTo>
                  <a:cubicBezTo>
                    <a:pt x="2021978" y="401994"/>
                    <a:pt x="2022930" y="401041"/>
                    <a:pt x="2024835" y="401041"/>
                  </a:cubicBezTo>
                  <a:cubicBezTo>
                    <a:pt x="2025788" y="401041"/>
                    <a:pt x="2026740" y="400089"/>
                    <a:pt x="2028645" y="400089"/>
                  </a:cubicBezTo>
                  <a:cubicBezTo>
                    <a:pt x="2031503" y="399136"/>
                    <a:pt x="2032455" y="399136"/>
                    <a:pt x="2033408" y="399136"/>
                  </a:cubicBezTo>
                  <a:moveTo>
                    <a:pt x="2000070" y="408661"/>
                  </a:moveTo>
                  <a:cubicBezTo>
                    <a:pt x="2002928" y="408661"/>
                    <a:pt x="2003880" y="410566"/>
                    <a:pt x="2002928" y="413424"/>
                  </a:cubicBezTo>
                  <a:lnTo>
                    <a:pt x="2000070" y="429616"/>
                  </a:lnTo>
                  <a:cubicBezTo>
                    <a:pt x="1999118" y="433426"/>
                    <a:pt x="1997213" y="435331"/>
                    <a:pt x="1995308" y="436284"/>
                  </a:cubicBezTo>
                  <a:cubicBezTo>
                    <a:pt x="1994355" y="436284"/>
                    <a:pt x="1992450" y="437236"/>
                    <a:pt x="1991498" y="437236"/>
                  </a:cubicBezTo>
                  <a:cubicBezTo>
                    <a:pt x="1990545" y="437236"/>
                    <a:pt x="1988640" y="438189"/>
                    <a:pt x="1987688" y="438189"/>
                  </a:cubicBezTo>
                  <a:cubicBezTo>
                    <a:pt x="1986735" y="438189"/>
                    <a:pt x="1984830" y="439141"/>
                    <a:pt x="1983878" y="439141"/>
                  </a:cubicBezTo>
                  <a:cubicBezTo>
                    <a:pt x="1982925" y="439141"/>
                    <a:pt x="1981020" y="440094"/>
                    <a:pt x="1980068" y="440094"/>
                  </a:cubicBezTo>
                  <a:cubicBezTo>
                    <a:pt x="1977210" y="440094"/>
                    <a:pt x="1976258" y="438189"/>
                    <a:pt x="1976258" y="435331"/>
                  </a:cubicBezTo>
                  <a:lnTo>
                    <a:pt x="1979115" y="419139"/>
                  </a:lnTo>
                  <a:cubicBezTo>
                    <a:pt x="1980068" y="415329"/>
                    <a:pt x="1981973" y="413424"/>
                    <a:pt x="1984830" y="412471"/>
                  </a:cubicBezTo>
                  <a:cubicBezTo>
                    <a:pt x="1985783" y="412471"/>
                    <a:pt x="1987688" y="411519"/>
                    <a:pt x="1988640" y="411519"/>
                  </a:cubicBezTo>
                  <a:cubicBezTo>
                    <a:pt x="1989593" y="411519"/>
                    <a:pt x="1991498" y="410566"/>
                    <a:pt x="1992450" y="410566"/>
                  </a:cubicBezTo>
                  <a:cubicBezTo>
                    <a:pt x="1993403" y="410566"/>
                    <a:pt x="1995308" y="409614"/>
                    <a:pt x="1996260" y="409614"/>
                  </a:cubicBezTo>
                  <a:cubicBezTo>
                    <a:pt x="1997213" y="408661"/>
                    <a:pt x="1998165" y="408661"/>
                    <a:pt x="2000070" y="408661"/>
                  </a:cubicBezTo>
                  <a:moveTo>
                    <a:pt x="1960065" y="416281"/>
                  </a:moveTo>
                  <a:cubicBezTo>
                    <a:pt x="1962923" y="416281"/>
                    <a:pt x="1963875" y="418186"/>
                    <a:pt x="1963875" y="421044"/>
                  </a:cubicBezTo>
                  <a:lnTo>
                    <a:pt x="1961018" y="437236"/>
                  </a:lnTo>
                  <a:cubicBezTo>
                    <a:pt x="1960065" y="441046"/>
                    <a:pt x="1958160" y="442951"/>
                    <a:pt x="1955303" y="443904"/>
                  </a:cubicBezTo>
                  <a:cubicBezTo>
                    <a:pt x="1953398" y="443904"/>
                    <a:pt x="1952445" y="443904"/>
                    <a:pt x="1950540" y="444856"/>
                  </a:cubicBezTo>
                  <a:cubicBezTo>
                    <a:pt x="1948635" y="444856"/>
                    <a:pt x="1947683" y="444856"/>
                    <a:pt x="1945778" y="445809"/>
                  </a:cubicBezTo>
                  <a:cubicBezTo>
                    <a:pt x="1943873" y="445809"/>
                    <a:pt x="1942920" y="445809"/>
                    <a:pt x="1941015" y="446761"/>
                  </a:cubicBezTo>
                  <a:cubicBezTo>
                    <a:pt x="1939110" y="446761"/>
                    <a:pt x="1938158" y="446761"/>
                    <a:pt x="1936253" y="447714"/>
                  </a:cubicBezTo>
                  <a:cubicBezTo>
                    <a:pt x="1933395" y="447714"/>
                    <a:pt x="1931490" y="445809"/>
                    <a:pt x="1932443" y="442951"/>
                  </a:cubicBezTo>
                  <a:lnTo>
                    <a:pt x="1935300" y="426759"/>
                  </a:lnTo>
                  <a:cubicBezTo>
                    <a:pt x="1936253" y="422949"/>
                    <a:pt x="1938158" y="421044"/>
                    <a:pt x="1941015" y="420091"/>
                  </a:cubicBezTo>
                  <a:cubicBezTo>
                    <a:pt x="1942920" y="420091"/>
                    <a:pt x="1943873" y="420091"/>
                    <a:pt x="1945778" y="419139"/>
                  </a:cubicBezTo>
                  <a:cubicBezTo>
                    <a:pt x="1947683" y="419139"/>
                    <a:pt x="1948635" y="419139"/>
                    <a:pt x="1950540" y="418186"/>
                  </a:cubicBezTo>
                  <a:cubicBezTo>
                    <a:pt x="1952445" y="418186"/>
                    <a:pt x="1953398" y="418186"/>
                    <a:pt x="1955303" y="417234"/>
                  </a:cubicBezTo>
                  <a:cubicBezTo>
                    <a:pt x="1957208" y="416281"/>
                    <a:pt x="1959113" y="416281"/>
                    <a:pt x="1960065" y="416281"/>
                  </a:cubicBezTo>
                  <a:moveTo>
                    <a:pt x="1916250" y="421044"/>
                  </a:moveTo>
                  <a:cubicBezTo>
                    <a:pt x="1919108" y="421044"/>
                    <a:pt x="1921013" y="422949"/>
                    <a:pt x="1920060" y="426759"/>
                  </a:cubicBezTo>
                  <a:lnTo>
                    <a:pt x="1917203" y="442951"/>
                  </a:lnTo>
                  <a:cubicBezTo>
                    <a:pt x="1916250" y="446761"/>
                    <a:pt x="1914345" y="448666"/>
                    <a:pt x="1911488" y="449619"/>
                  </a:cubicBezTo>
                  <a:cubicBezTo>
                    <a:pt x="1909583" y="449619"/>
                    <a:pt x="1907678" y="449619"/>
                    <a:pt x="1906725" y="449619"/>
                  </a:cubicBezTo>
                  <a:cubicBezTo>
                    <a:pt x="1904820" y="449619"/>
                    <a:pt x="1902915" y="449619"/>
                    <a:pt x="1901963" y="449619"/>
                  </a:cubicBezTo>
                  <a:cubicBezTo>
                    <a:pt x="1900058" y="449619"/>
                    <a:pt x="1898153" y="449619"/>
                    <a:pt x="1897200" y="449619"/>
                  </a:cubicBezTo>
                  <a:cubicBezTo>
                    <a:pt x="1895295" y="449619"/>
                    <a:pt x="1893390" y="449619"/>
                    <a:pt x="1892438" y="449619"/>
                  </a:cubicBezTo>
                  <a:cubicBezTo>
                    <a:pt x="1889580" y="449619"/>
                    <a:pt x="1887675" y="447714"/>
                    <a:pt x="1887675" y="443904"/>
                  </a:cubicBezTo>
                  <a:lnTo>
                    <a:pt x="1890533" y="427711"/>
                  </a:lnTo>
                  <a:cubicBezTo>
                    <a:pt x="1891485" y="423901"/>
                    <a:pt x="1893390" y="421996"/>
                    <a:pt x="1897200" y="421044"/>
                  </a:cubicBezTo>
                  <a:cubicBezTo>
                    <a:pt x="1899105" y="421044"/>
                    <a:pt x="1901010" y="421044"/>
                    <a:pt x="1901963" y="421044"/>
                  </a:cubicBezTo>
                  <a:cubicBezTo>
                    <a:pt x="1903868" y="421044"/>
                    <a:pt x="1905773" y="421044"/>
                    <a:pt x="1906725" y="421044"/>
                  </a:cubicBezTo>
                  <a:cubicBezTo>
                    <a:pt x="1908630" y="421044"/>
                    <a:pt x="1910535" y="421044"/>
                    <a:pt x="1911488" y="421044"/>
                  </a:cubicBezTo>
                  <a:cubicBezTo>
                    <a:pt x="1912440" y="421044"/>
                    <a:pt x="1914345" y="421044"/>
                    <a:pt x="1916250" y="421044"/>
                  </a:cubicBezTo>
                  <a:moveTo>
                    <a:pt x="1866720" y="424854"/>
                  </a:moveTo>
                  <a:cubicBezTo>
                    <a:pt x="1869578" y="424854"/>
                    <a:pt x="1871483" y="426759"/>
                    <a:pt x="1871483" y="430569"/>
                  </a:cubicBezTo>
                  <a:lnTo>
                    <a:pt x="1868625" y="446761"/>
                  </a:lnTo>
                  <a:cubicBezTo>
                    <a:pt x="1867673" y="450571"/>
                    <a:pt x="1865768" y="452476"/>
                    <a:pt x="1861958" y="452476"/>
                  </a:cubicBezTo>
                  <a:cubicBezTo>
                    <a:pt x="1860053" y="452476"/>
                    <a:pt x="1858148" y="452476"/>
                    <a:pt x="1856243" y="452476"/>
                  </a:cubicBezTo>
                  <a:cubicBezTo>
                    <a:pt x="1854338" y="452476"/>
                    <a:pt x="1852433" y="452476"/>
                    <a:pt x="1850528" y="452476"/>
                  </a:cubicBezTo>
                  <a:cubicBezTo>
                    <a:pt x="1848623" y="452476"/>
                    <a:pt x="1846718" y="452476"/>
                    <a:pt x="1844813" y="452476"/>
                  </a:cubicBezTo>
                  <a:cubicBezTo>
                    <a:pt x="1842908" y="452476"/>
                    <a:pt x="1841003" y="452476"/>
                    <a:pt x="1839098" y="452476"/>
                  </a:cubicBezTo>
                  <a:cubicBezTo>
                    <a:pt x="1835288" y="452476"/>
                    <a:pt x="1833383" y="450571"/>
                    <a:pt x="1834335" y="446761"/>
                  </a:cubicBezTo>
                  <a:lnTo>
                    <a:pt x="1836240" y="430569"/>
                  </a:lnTo>
                  <a:cubicBezTo>
                    <a:pt x="1837193" y="426759"/>
                    <a:pt x="1839098" y="424854"/>
                    <a:pt x="1842908" y="424854"/>
                  </a:cubicBezTo>
                  <a:cubicBezTo>
                    <a:pt x="1844813" y="424854"/>
                    <a:pt x="1846718" y="424854"/>
                    <a:pt x="1848623" y="424854"/>
                  </a:cubicBezTo>
                  <a:cubicBezTo>
                    <a:pt x="1850528" y="424854"/>
                    <a:pt x="1852433" y="424854"/>
                    <a:pt x="1854338" y="424854"/>
                  </a:cubicBezTo>
                  <a:cubicBezTo>
                    <a:pt x="1856243" y="424854"/>
                    <a:pt x="1858148" y="424854"/>
                    <a:pt x="1860053" y="424854"/>
                  </a:cubicBezTo>
                  <a:cubicBezTo>
                    <a:pt x="1862910" y="424854"/>
                    <a:pt x="1864815" y="424854"/>
                    <a:pt x="1866720" y="424854"/>
                  </a:cubicBezTo>
                  <a:moveTo>
                    <a:pt x="1814333" y="425806"/>
                  </a:moveTo>
                  <a:cubicBezTo>
                    <a:pt x="1818143" y="425806"/>
                    <a:pt x="1820048" y="428664"/>
                    <a:pt x="1820048" y="431521"/>
                  </a:cubicBezTo>
                  <a:lnTo>
                    <a:pt x="1818143" y="447714"/>
                  </a:lnTo>
                  <a:cubicBezTo>
                    <a:pt x="1817190" y="451524"/>
                    <a:pt x="1815285" y="453429"/>
                    <a:pt x="1811475" y="453429"/>
                  </a:cubicBezTo>
                  <a:cubicBezTo>
                    <a:pt x="1809570" y="453429"/>
                    <a:pt x="1807665" y="453429"/>
                    <a:pt x="1805760" y="453429"/>
                  </a:cubicBezTo>
                  <a:cubicBezTo>
                    <a:pt x="1803855" y="453429"/>
                    <a:pt x="1801950" y="453429"/>
                    <a:pt x="1800045" y="453429"/>
                  </a:cubicBezTo>
                  <a:cubicBezTo>
                    <a:pt x="1798140" y="453429"/>
                    <a:pt x="1796235" y="453429"/>
                    <a:pt x="1794330" y="453429"/>
                  </a:cubicBezTo>
                  <a:cubicBezTo>
                    <a:pt x="1792425" y="453429"/>
                    <a:pt x="1790520" y="453429"/>
                    <a:pt x="1788615" y="453429"/>
                  </a:cubicBezTo>
                  <a:cubicBezTo>
                    <a:pt x="1784805" y="453429"/>
                    <a:pt x="1782900" y="450571"/>
                    <a:pt x="1782900" y="447714"/>
                  </a:cubicBezTo>
                  <a:lnTo>
                    <a:pt x="1784805" y="431521"/>
                  </a:lnTo>
                  <a:cubicBezTo>
                    <a:pt x="1785758" y="427711"/>
                    <a:pt x="1788615" y="425806"/>
                    <a:pt x="1791473" y="425806"/>
                  </a:cubicBezTo>
                  <a:cubicBezTo>
                    <a:pt x="1793378" y="425806"/>
                    <a:pt x="1795283" y="425806"/>
                    <a:pt x="1797188" y="425806"/>
                  </a:cubicBezTo>
                  <a:cubicBezTo>
                    <a:pt x="1799093" y="425806"/>
                    <a:pt x="1800998" y="425806"/>
                    <a:pt x="1802903" y="425806"/>
                  </a:cubicBezTo>
                  <a:cubicBezTo>
                    <a:pt x="1804808" y="425806"/>
                    <a:pt x="1806713" y="425806"/>
                    <a:pt x="1808618" y="425806"/>
                  </a:cubicBezTo>
                  <a:cubicBezTo>
                    <a:pt x="1809570" y="425806"/>
                    <a:pt x="1812428" y="425806"/>
                    <a:pt x="1814333" y="425806"/>
                  </a:cubicBezTo>
                  <a:moveTo>
                    <a:pt x="1757183" y="425806"/>
                  </a:moveTo>
                  <a:cubicBezTo>
                    <a:pt x="1760993" y="425806"/>
                    <a:pt x="1762898" y="428664"/>
                    <a:pt x="1762898" y="431521"/>
                  </a:cubicBezTo>
                  <a:lnTo>
                    <a:pt x="1760993" y="447714"/>
                  </a:lnTo>
                  <a:cubicBezTo>
                    <a:pt x="1760040" y="451524"/>
                    <a:pt x="1757183" y="453429"/>
                    <a:pt x="1754325" y="453429"/>
                  </a:cubicBezTo>
                  <a:cubicBezTo>
                    <a:pt x="1752420" y="453429"/>
                    <a:pt x="1750515" y="453429"/>
                    <a:pt x="1747658" y="453429"/>
                  </a:cubicBezTo>
                  <a:cubicBezTo>
                    <a:pt x="1745753" y="453429"/>
                    <a:pt x="1743848" y="453429"/>
                    <a:pt x="1740990" y="453429"/>
                  </a:cubicBezTo>
                  <a:cubicBezTo>
                    <a:pt x="1739085" y="453429"/>
                    <a:pt x="1737180" y="453429"/>
                    <a:pt x="1734323" y="453429"/>
                  </a:cubicBezTo>
                  <a:cubicBezTo>
                    <a:pt x="1732418" y="453429"/>
                    <a:pt x="1730513" y="453429"/>
                    <a:pt x="1727655" y="453429"/>
                  </a:cubicBezTo>
                  <a:cubicBezTo>
                    <a:pt x="1723845" y="453429"/>
                    <a:pt x="1720988" y="450571"/>
                    <a:pt x="1721940" y="447714"/>
                  </a:cubicBezTo>
                  <a:lnTo>
                    <a:pt x="1723845" y="431521"/>
                  </a:lnTo>
                  <a:cubicBezTo>
                    <a:pt x="1724798" y="427711"/>
                    <a:pt x="1727655" y="425806"/>
                    <a:pt x="1731465" y="425806"/>
                  </a:cubicBezTo>
                  <a:cubicBezTo>
                    <a:pt x="1733370" y="425806"/>
                    <a:pt x="1735275" y="425806"/>
                    <a:pt x="1738133" y="425806"/>
                  </a:cubicBezTo>
                  <a:cubicBezTo>
                    <a:pt x="1740038" y="425806"/>
                    <a:pt x="1741943" y="425806"/>
                    <a:pt x="1744800" y="425806"/>
                  </a:cubicBezTo>
                  <a:cubicBezTo>
                    <a:pt x="1746705" y="425806"/>
                    <a:pt x="1748610" y="425806"/>
                    <a:pt x="1751468" y="425806"/>
                  </a:cubicBezTo>
                  <a:cubicBezTo>
                    <a:pt x="1753373" y="425806"/>
                    <a:pt x="1755278" y="425806"/>
                    <a:pt x="1757183" y="425806"/>
                  </a:cubicBezTo>
                  <a:moveTo>
                    <a:pt x="1698128" y="423901"/>
                  </a:moveTo>
                  <a:cubicBezTo>
                    <a:pt x="1701938" y="423901"/>
                    <a:pt x="1704795" y="426759"/>
                    <a:pt x="1704795" y="430569"/>
                  </a:cubicBezTo>
                  <a:lnTo>
                    <a:pt x="1702890" y="446761"/>
                  </a:lnTo>
                  <a:cubicBezTo>
                    <a:pt x="1701938" y="450571"/>
                    <a:pt x="1699080" y="452476"/>
                    <a:pt x="1695270" y="452476"/>
                  </a:cubicBezTo>
                  <a:cubicBezTo>
                    <a:pt x="1693365" y="452476"/>
                    <a:pt x="1690508" y="452476"/>
                    <a:pt x="1688603" y="452476"/>
                  </a:cubicBezTo>
                  <a:cubicBezTo>
                    <a:pt x="1686698" y="452476"/>
                    <a:pt x="1683840" y="452476"/>
                    <a:pt x="1681935" y="452476"/>
                  </a:cubicBezTo>
                  <a:cubicBezTo>
                    <a:pt x="1680030" y="452476"/>
                    <a:pt x="1677173" y="452476"/>
                    <a:pt x="1675268" y="452476"/>
                  </a:cubicBezTo>
                  <a:cubicBezTo>
                    <a:pt x="1673363" y="452476"/>
                    <a:pt x="1670505" y="452476"/>
                    <a:pt x="1668600" y="452476"/>
                  </a:cubicBezTo>
                  <a:cubicBezTo>
                    <a:pt x="1664790" y="452476"/>
                    <a:pt x="1661933" y="449619"/>
                    <a:pt x="1661933" y="445809"/>
                  </a:cubicBezTo>
                  <a:lnTo>
                    <a:pt x="1662885" y="429616"/>
                  </a:lnTo>
                  <a:cubicBezTo>
                    <a:pt x="1663838" y="425806"/>
                    <a:pt x="1666695" y="423901"/>
                    <a:pt x="1670505" y="423901"/>
                  </a:cubicBezTo>
                  <a:cubicBezTo>
                    <a:pt x="1672410" y="423901"/>
                    <a:pt x="1675268" y="423901"/>
                    <a:pt x="1677173" y="423901"/>
                  </a:cubicBezTo>
                  <a:cubicBezTo>
                    <a:pt x="1679078" y="423901"/>
                    <a:pt x="1681935" y="423901"/>
                    <a:pt x="1683840" y="423901"/>
                  </a:cubicBezTo>
                  <a:cubicBezTo>
                    <a:pt x="1685745" y="423901"/>
                    <a:pt x="1688603" y="423901"/>
                    <a:pt x="1690508" y="423901"/>
                  </a:cubicBezTo>
                  <a:cubicBezTo>
                    <a:pt x="1693365" y="423901"/>
                    <a:pt x="1695270" y="423901"/>
                    <a:pt x="1698128" y="423901"/>
                  </a:cubicBezTo>
                  <a:moveTo>
                    <a:pt x="1635263" y="421044"/>
                  </a:moveTo>
                  <a:cubicBezTo>
                    <a:pt x="1639073" y="421044"/>
                    <a:pt x="1641930" y="423901"/>
                    <a:pt x="1641930" y="427711"/>
                  </a:cubicBezTo>
                  <a:lnTo>
                    <a:pt x="1640978" y="443904"/>
                  </a:lnTo>
                  <a:cubicBezTo>
                    <a:pt x="1640978" y="447714"/>
                    <a:pt x="1637168" y="449619"/>
                    <a:pt x="1633358" y="449619"/>
                  </a:cubicBezTo>
                  <a:cubicBezTo>
                    <a:pt x="1631453" y="449619"/>
                    <a:pt x="1628595" y="449619"/>
                    <a:pt x="1626690" y="449619"/>
                  </a:cubicBezTo>
                  <a:cubicBezTo>
                    <a:pt x="1624785" y="449619"/>
                    <a:pt x="1621928" y="449619"/>
                    <a:pt x="1620023" y="449619"/>
                  </a:cubicBezTo>
                  <a:cubicBezTo>
                    <a:pt x="1618118" y="449619"/>
                    <a:pt x="1615260" y="449619"/>
                    <a:pt x="1613355" y="449619"/>
                  </a:cubicBezTo>
                  <a:cubicBezTo>
                    <a:pt x="1611450" y="449619"/>
                    <a:pt x="1608593" y="449619"/>
                    <a:pt x="1606688" y="449619"/>
                  </a:cubicBezTo>
                  <a:cubicBezTo>
                    <a:pt x="1602878" y="449619"/>
                    <a:pt x="1600020" y="446761"/>
                    <a:pt x="1600020" y="442951"/>
                  </a:cubicBezTo>
                  <a:lnTo>
                    <a:pt x="1600973" y="426759"/>
                  </a:lnTo>
                  <a:cubicBezTo>
                    <a:pt x="1600973" y="422949"/>
                    <a:pt x="1604783" y="421044"/>
                    <a:pt x="1608593" y="421044"/>
                  </a:cubicBezTo>
                  <a:cubicBezTo>
                    <a:pt x="1610498" y="421044"/>
                    <a:pt x="1613355" y="421044"/>
                    <a:pt x="1615260" y="421044"/>
                  </a:cubicBezTo>
                  <a:cubicBezTo>
                    <a:pt x="1617165" y="421044"/>
                    <a:pt x="1620023" y="421044"/>
                    <a:pt x="1621928" y="421044"/>
                  </a:cubicBezTo>
                  <a:cubicBezTo>
                    <a:pt x="1623833" y="421044"/>
                    <a:pt x="1626690" y="421044"/>
                    <a:pt x="1628595" y="421044"/>
                  </a:cubicBezTo>
                  <a:cubicBezTo>
                    <a:pt x="1630500" y="420091"/>
                    <a:pt x="1633358" y="421044"/>
                    <a:pt x="1635263" y="421044"/>
                  </a:cubicBezTo>
                  <a:moveTo>
                    <a:pt x="1570493" y="416281"/>
                  </a:moveTo>
                  <a:cubicBezTo>
                    <a:pt x="1575255" y="417234"/>
                    <a:pt x="1577160" y="419139"/>
                    <a:pt x="1577160" y="422949"/>
                  </a:cubicBezTo>
                  <a:lnTo>
                    <a:pt x="1576208" y="439141"/>
                  </a:lnTo>
                  <a:cubicBezTo>
                    <a:pt x="1576208" y="442951"/>
                    <a:pt x="1572398" y="444856"/>
                    <a:pt x="1568588" y="444856"/>
                  </a:cubicBezTo>
                  <a:cubicBezTo>
                    <a:pt x="1566683" y="444856"/>
                    <a:pt x="1563825" y="444856"/>
                    <a:pt x="1561920" y="443904"/>
                  </a:cubicBezTo>
                  <a:cubicBezTo>
                    <a:pt x="1560015" y="443904"/>
                    <a:pt x="1557158" y="443904"/>
                    <a:pt x="1555253" y="442951"/>
                  </a:cubicBezTo>
                  <a:cubicBezTo>
                    <a:pt x="1553348" y="442951"/>
                    <a:pt x="1550490" y="442951"/>
                    <a:pt x="1548585" y="441999"/>
                  </a:cubicBezTo>
                  <a:cubicBezTo>
                    <a:pt x="1546680" y="441999"/>
                    <a:pt x="1543823" y="441999"/>
                    <a:pt x="1541918" y="441046"/>
                  </a:cubicBezTo>
                  <a:cubicBezTo>
                    <a:pt x="1538108" y="440094"/>
                    <a:pt x="1535250" y="438189"/>
                    <a:pt x="1534298" y="434379"/>
                  </a:cubicBezTo>
                  <a:lnTo>
                    <a:pt x="1535250" y="418186"/>
                  </a:lnTo>
                  <a:cubicBezTo>
                    <a:pt x="1535250" y="414376"/>
                    <a:pt x="1539060" y="412471"/>
                    <a:pt x="1542870" y="412471"/>
                  </a:cubicBezTo>
                  <a:cubicBezTo>
                    <a:pt x="1545728" y="412471"/>
                    <a:pt x="1547633" y="412471"/>
                    <a:pt x="1549538" y="413424"/>
                  </a:cubicBezTo>
                  <a:cubicBezTo>
                    <a:pt x="1551443" y="413424"/>
                    <a:pt x="1554300" y="413424"/>
                    <a:pt x="1556205" y="414376"/>
                  </a:cubicBezTo>
                  <a:cubicBezTo>
                    <a:pt x="1559063" y="414376"/>
                    <a:pt x="1560968" y="414376"/>
                    <a:pt x="1562873" y="415329"/>
                  </a:cubicBezTo>
                  <a:cubicBezTo>
                    <a:pt x="1565730" y="416281"/>
                    <a:pt x="1568588" y="416281"/>
                    <a:pt x="1570493" y="416281"/>
                  </a:cubicBezTo>
                  <a:moveTo>
                    <a:pt x="1504770" y="411519"/>
                  </a:moveTo>
                  <a:cubicBezTo>
                    <a:pt x="1509533" y="412471"/>
                    <a:pt x="1512390" y="414376"/>
                    <a:pt x="1512390" y="418186"/>
                  </a:cubicBezTo>
                  <a:lnTo>
                    <a:pt x="1511438" y="434379"/>
                  </a:lnTo>
                  <a:cubicBezTo>
                    <a:pt x="1511438" y="438189"/>
                    <a:pt x="1508580" y="440094"/>
                    <a:pt x="1503818" y="439141"/>
                  </a:cubicBezTo>
                  <a:cubicBezTo>
                    <a:pt x="1500960" y="439141"/>
                    <a:pt x="1499055" y="439141"/>
                    <a:pt x="1496198" y="438189"/>
                  </a:cubicBezTo>
                  <a:cubicBezTo>
                    <a:pt x="1493340" y="438189"/>
                    <a:pt x="1491435" y="438189"/>
                    <a:pt x="1488578" y="437236"/>
                  </a:cubicBezTo>
                  <a:cubicBezTo>
                    <a:pt x="1485720" y="437236"/>
                    <a:pt x="1483815" y="437236"/>
                    <a:pt x="1480958" y="436284"/>
                  </a:cubicBezTo>
                  <a:cubicBezTo>
                    <a:pt x="1478100" y="436284"/>
                    <a:pt x="1476195" y="436284"/>
                    <a:pt x="1473338" y="435331"/>
                  </a:cubicBezTo>
                  <a:cubicBezTo>
                    <a:pt x="1468575" y="434379"/>
                    <a:pt x="1465718" y="432474"/>
                    <a:pt x="1465718" y="428664"/>
                  </a:cubicBezTo>
                  <a:lnTo>
                    <a:pt x="1465718" y="412471"/>
                  </a:lnTo>
                  <a:cubicBezTo>
                    <a:pt x="1465718" y="408661"/>
                    <a:pt x="1469528" y="406756"/>
                    <a:pt x="1473338" y="406756"/>
                  </a:cubicBezTo>
                  <a:cubicBezTo>
                    <a:pt x="1476195" y="406756"/>
                    <a:pt x="1478100" y="406756"/>
                    <a:pt x="1480958" y="407709"/>
                  </a:cubicBezTo>
                  <a:cubicBezTo>
                    <a:pt x="1483815" y="407709"/>
                    <a:pt x="1485720" y="407709"/>
                    <a:pt x="1488578" y="408661"/>
                  </a:cubicBezTo>
                  <a:cubicBezTo>
                    <a:pt x="1491435" y="408661"/>
                    <a:pt x="1493340" y="408661"/>
                    <a:pt x="1496198" y="409614"/>
                  </a:cubicBezTo>
                  <a:cubicBezTo>
                    <a:pt x="1499055" y="410566"/>
                    <a:pt x="1501913" y="410566"/>
                    <a:pt x="1504770" y="411519"/>
                  </a:cubicBezTo>
                  <a:moveTo>
                    <a:pt x="1436190" y="404851"/>
                  </a:moveTo>
                  <a:cubicBezTo>
                    <a:pt x="1440953" y="405804"/>
                    <a:pt x="1443810" y="407709"/>
                    <a:pt x="1443810" y="411519"/>
                  </a:cubicBezTo>
                  <a:lnTo>
                    <a:pt x="1443810" y="427711"/>
                  </a:lnTo>
                  <a:cubicBezTo>
                    <a:pt x="1443810" y="431521"/>
                    <a:pt x="1440953" y="433426"/>
                    <a:pt x="1436190" y="432474"/>
                  </a:cubicBezTo>
                  <a:cubicBezTo>
                    <a:pt x="1433333" y="432474"/>
                    <a:pt x="1431428" y="432474"/>
                    <a:pt x="1428570" y="431521"/>
                  </a:cubicBezTo>
                  <a:cubicBezTo>
                    <a:pt x="1425713" y="431521"/>
                    <a:pt x="1423808" y="431521"/>
                    <a:pt x="1420950" y="430569"/>
                  </a:cubicBezTo>
                  <a:cubicBezTo>
                    <a:pt x="1418093" y="430569"/>
                    <a:pt x="1416188" y="429616"/>
                    <a:pt x="1413330" y="429616"/>
                  </a:cubicBezTo>
                  <a:cubicBezTo>
                    <a:pt x="1410473" y="429616"/>
                    <a:pt x="1408568" y="428664"/>
                    <a:pt x="1405710" y="428664"/>
                  </a:cubicBezTo>
                  <a:cubicBezTo>
                    <a:pt x="1399995" y="427711"/>
                    <a:pt x="1399043" y="426759"/>
                    <a:pt x="1399043" y="421996"/>
                  </a:cubicBezTo>
                  <a:lnTo>
                    <a:pt x="1399043" y="405804"/>
                  </a:lnTo>
                  <a:cubicBezTo>
                    <a:pt x="1399043" y="401041"/>
                    <a:pt x="1400948" y="400089"/>
                    <a:pt x="1405710" y="400089"/>
                  </a:cubicBezTo>
                  <a:cubicBezTo>
                    <a:pt x="1408568" y="400089"/>
                    <a:pt x="1410473" y="401041"/>
                    <a:pt x="1413330" y="401041"/>
                  </a:cubicBezTo>
                  <a:cubicBezTo>
                    <a:pt x="1416188" y="401041"/>
                    <a:pt x="1418093" y="401994"/>
                    <a:pt x="1420950" y="401994"/>
                  </a:cubicBezTo>
                  <a:cubicBezTo>
                    <a:pt x="1423808" y="401994"/>
                    <a:pt x="1425713" y="401994"/>
                    <a:pt x="1428570" y="402946"/>
                  </a:cubicBezTo>
                  <a:cubicBezTo>
                    <a:pt x="1431428" y="404851"/>
                    <a:pt x="1434285" y="404851"/>
                    <a:pt x="1436190" y="404851"/>
                  </a:cubicBezTo>
                  <a:moveTo>
                    <a:pt x="1378088" y="399136"/>
                  </a:moveTo>
                  <a:cubicBezTo>
                    <a:pt x="1380945" y="400089"/>
                    <a:pt x="1383803" y="401994"/>
                    <a:pt x="1383803" y="405804"/>
                  </a:cubicBezTo>
                  <a:lnTo>
                    <a:pt x="1383803" y="421996"/>
                  </a:lnTo>
                  <a:cubicBezTo>
                    <a:pt x="1383803" y="425806"/>
                    <a:pt x="1381898" y="427711"/>
                    <a:pt x="1378088" y="427711"/>
                  </a:cubicBezTo>
                  <a:cubicBezTo>
                    <a:pt x="1376183" y="427711"/>
                    <a:pt x="1374278" y="427711"/>
                    <a:pt x="1373325" y="426759"/>
                  </a:cubicBezTo>
                  <a:cubicBezTo>
                    <a:pt x="1371420" y="426759"/>
                    <a:pt x="1369515" y="426759"/>
                    <a:pt x="1368563" y="425806"/>
                  </a:cubicBezTo>
                  <a:cubicBezTo>
                    <a:pt x="1366658" y="425806"/>
                    <a:pt x="1364753" y="425806"/>
                    <a:pt x="1363800" y="424854"/>
                  </a:cubicBezTo>
                  <a:cubicBezTo>
                    <a:pt x="1361895" y="424854"/>
                    <a:pt x="1359990" y="424854"/>
                    <a:pt x="1359038" y="423901"/>
                  </a:cubicBezTo>
                  <a:cubicBezTo>
                    <a:pt x="1356180" y="422949"/>
                    <a:pt x="1353323" y="421044"/>
                    <a:pt x="1353323" y="417234"/>
                  </a:cubicBezTo>
                  <a:lnTo>
                    <a:pt x="1353323" y="401041"/>
                  </a:lnTo>
                  <a:cubicBezTo>
                    <a:pt x="1353323" y="397231"/>
                    <a:pt x="1355228" y="395326"/>
                    <a:pt x="1359038" y="395326"/>
                  </a:cubicBezTo>
                  <a:cubicBezTo>
                    <a:pt x="1360943" y="395326"/>
                    <a:pt x="1362848" y="395326"/>
                    <a:pt x="1363800" y="396279"/>
                  </a:cubicBezTo>
                  <a:cubicBezTo>
                    <a:pt x="1365705" y="396279"/>
                    <a:pt x="1367610" y="396279"/>
                    <a:pt x="1368563" y="397231"/>
                  </a:cubicBezTo>
                  <a:cubicBezTo>
                    <a:pt x="1370468" y="397231"/>
                    <a:pt x="1372373" y="397231"/>
                    <a:pt x="1373325" y="398184"/>
                  </a:cubicBezTo>
                  <a:cubicBezTo>
                    <a:pt x="1374278" y="399136"/>
                    <a:pt x="1376183" y="399136"/>
                    <a:pt x="1378088" y="399136"/>
                  </a:cubicBezTo>
                  <a:moveTo>
                    <a:pt x="1329510" y="394374"/>
                  </a:moveTo>
                  <a:cubicBezTo>
                    <a:pt x="1332368" y="395326"/>
                    <a:pt x="1335225" y="397231"/>
                    <a:pt x="1335225" y="401041"/>
                  </a:cubicBezTo>
                  <a:lnTo>
                    <a:pt x="1335225" y="417234"/>
                  </a:lnTo>
                  <a:cubicBezTo>
                    <a:pt x="1335225" y="421044"/>
                    <a:pt x="1333320" y="422949"/>
                    <a:pt x="1329510" y="422949"/>
                  </a:cubicBezTo>
                  <a:cubicBezTo>
                    <a:pt x="1327605" y="422949"/>
                    <a:pt x="1325700" y="422949"/>
                    <a:pt x="1324748" y="421996"/>
                  </a:cubicBezTo>
                  <a:cubicBezTo>
                    <a:pt x="1322843" y="421996"/>
                    <a:pt x="1320938" y="421996"/>
                    <a:pt x="1319985" y="421044"/>
                  </a:cubicBezTo>
                  <a:cubicBezTo>
                    <a:pt x="1318080" y="421044"/>
                    <a:pt x="1316175" y="421044"/>
                    <a:pt x="1315223" y="420091"/>
                  </a:cubicBezTo>
                  <a:cubicBezTo>
                    <a:pt x="1313318" y="420091"/>
                    <a:pt x="1311413" y="420091"/>
                    <a:pt x="1310460" y="419139"/>
                  </a:cubicBezTo>
                  <a:cubicBezTo>
                    <a:pt x="1307603" y="418186"/>
                    <a:pt x="1304745" y="416281"/>
                    <a:pt x="1304745" y="412471"/>
                  </a:cubicBezTo>
                  <a:lnTo>
                    <a:pt x="1303793" y="397231"/>
                  </a:lnTo>
                  <a:cubicBezTo>
                    <a:pt x="1303793" y="393421"/>
                    <a:pt x="1305698" y="391516"/>
                    <a:pt x="1309508" y="391516"/>
                  </a:cubicBezTo>
                  <a:cubicBezTo>
                    <a:pt x="1311413" y="391516"/>
                    <a:pt x="1313318" y="391516"/>
                    <a:pt x="1314270" y="392469"/>
                  </a:cubicBezTo>
                  <a:cubicBezTo>
                    <a:pt x="1316175" y="392469"/>
                    <a:pt x="1318080" y="392469"/>
                    <a:pt x="1319033" y="393421"/>
                  </a:cubicBezTo>
                  <a:cubicBezTo>
                    <a:pt x="1320938" y="393421"/>
                    <a:pt x="1322843" y="393421"/>
                    <a:pt x="1323795" y="394374"/>
                  </a:cubicBezTo>
                  <a:cubicBezTo>
                    <a:pt x="1325700" y="393421"/>
                    <a:pt x="1327605" y="393421"/>
                    <a:pt x="1329510" y="394374"/>
                  </a:cubicBezTo>
                  <a:moveTo>
                    <a:pt x="1280933" y="388659"/>
                  </a:moveTo>
                  <a:cubicBezTo>
                    <a:pt x="1283790" y="389611"/>
                    <a:pt x="1286648" y="391516"/>
                    <a:pt x="1286648" y="395326"/>
                  </a:cubicBezTo>
                  <a:lnTo>
                    <a:pt x="1287600" y="411519"/>
                  </a:lnTo>
                  <a:cubicBezTo>
                    <a:pt x="1287600" y="415329"/>
                    <a:pt x="1285695" y="417234"/>
                    <a:pt x="1282838" y="417234"/>
                  </a:cubicBezTo>
                  <a:cubicBezTo>
                    <a:pt x="1280933" y="417234"/>
                    <a:pt x="1279028" y="417234"/>
                    <a:pt x="1278075" y="416281"/>
                  </a:cubicBezTo>
                  <a:cubicBezTo>
                    <a:pt x="1276170" y="416281"/>
                    <a:pt x="1274265" y="416281"/>
                    <a:pt x="1273313" y="415329"/>
                  </a:cubicBezTo>
                  <a:cubicBezTo>
                    <a:pt x="1271408" y="415329"/>
                    <a:pt x="1269503" y="415329"/>
                    <a:pt x="1268550" y="414376"/>
                  </a:cubicBezTo>
                  <a:cubicBezTo>
                    <a:pt x="1266645" y="414376"/>
                    <a:pt x="1264740" y="414376"/>
                    <a:pt x="1263788" y="413424"/>
                  </a:cubicBezTo>
                  <a:cubicBezTo>
                    <a:pt x="1260930" y="412471"/>
                    <a:pt x="1258073" y="410566"/>
                    <a:pt x="1258073" y="406756"/>
                  </a:cubicBezTo>
                  <a:lnTo>
                    <a:pt x="1257120" y="390564"/>
                  </a:lnTo>
                  <a:cubicBezTo>
                    <a:pt x="1257120" y="386754"/>
                    <a:pt x="1259025" y="384849"/>
                    <a:pt x="1261883" y="384849"/>
                  </a:cubicBezTo>
                  <a:cubicBezTo>
                    <a:pt x="1263788" y="384849"/>
                    <a:pt x="1265693" y="384849"/>
                    <a:pt x="1266645" y="385801"/>
                  </a:cubicBezTo>
                  <a:cubicBezTo>
                    <a:pt x="1268550" y="385801"/>
                    <a:pt x="1270455" y="385801"/>
                    <a:pt x="1271408" y="386754"/>
                  </a:cubicBezTo>
                  <a:cubicBezTo>
                    <a:pt x="1273313" y="386754"/>
                    <a:pt x="1275218" y="386754"/>
                    <a:pt x="1276170" y="387706"/>
                  </a:cubicBezTo>
                  <a:cubicBezTo>
                    <a:pt x="1277123" y="388659"/>
                    <a:pt x="1279028" y="388659"/>
                    <a:pt x="1280933" y="388659"/>
                  </a:cubicBezTo>
                  <a:moveTo>
                    <a:pt x="1232355" y="383896"/>
                  </a:moveTo>
                  <a:cubicBezTo>
                    <a:pt x="1235213" y="384849"/>
                    <a:pt x="1238070" y="386754"/>
                    <a:pt x="1238070" y="390564"/>
                  </a:cubicBezTo>
                  <a:lnTo>
                    <a:pt x="1239023" y="406756"/>
                  </a:lnTo>
                  <a:cubicBezTo>
                    <a:pt x="1239023" y="410566"/>
                    <a:pt x="1237118" y="412471"/>
                    <a:pt x="1234260" y="412471"/>
                  </a:cubicBezTo>
                  <a:cubicBezTo>
                    <a:pt x="1232355" y="412471"/>
                    <a:pt x="1230450" y="412471"/>
                    <a:pt x="1229498" y="411519"/>
                  </a:cubicBezTo>
                  <a:cubicBezTo>
                    <a:pt x="1227593" y="411519"/>
                    <a:pt x="1225688" y="411519"/>
                    <a:pt x="1224735" y="410566"/>
                  </a:cubicBezTo>
                  <a:cubicBezTo>
                    <a:pt x="1222830" y="410566"/>
                    <a:pt x="1220925" y="410566"/>
                    <a:pt x="1219973" y="409614"/>
                  </a:cubicBezTo>
                  <a:cubicBezTo>
                    <a:pt x="1218068" y="409614"/>
                    <a:pt x="1216163" y="409614"/>
                    <a:pt x="1215210" y="408661"/>
                  </a:cubicBezTo>
                  <a:cubicBezTo>
                    <a:pt x="1212353" y="407709"/>
                    <a:pt x="1209495" y="405804"/>
                    <a:pt x="1209495" y="401994"/>
                  </a:cubicBezTo>
                  <a:lnTo>
                    <a:pt x="1208543" y="385801"/>
                  </a:lnTo>
                  <a:cubicBezTo>
                    <a:pt x="1208543" y="381991"/>
                    <a:pt x="1210448" y="380086"/>
                    <a:pt x="1213305" y="380086"/>
                  </a:cubicBezTo>
                  <a:cubicBezTo>
                    <a:pt x="1215210" y="380086"/>
                    <a:pt x="1217115" y="380086"/>
                    <a:pt x="1218068" y="381039"/>
                  </a:cubicBezTo>
                  <a:cubicBezTo>
                    <a:pt x="1219973" y="381039"/>
                    <a:pt x="1221878" y="381039"/>
                    <a:pt x="1222830" y="381991"/>
                  </a:cubicBezTo>
                  <a:cubicBezTo>
                    <a:pt x="1224735" y="381991"/>
                    <a:pt x="1226640" y="381991"/>
                    <a:pt x="1227593" y="382944"/>
                  </a:cubicBezTo>
                  <a:cubicBezTo>
                    <a:pt x="1228545" y="382944"/>
                    <a:pt x="1230450" y="382944"/>
                    <a:pt x="1232355" y="383896"/>
                  </a:cubicBezTo>
                  <a:moveTo>
                    <a:pt x="1183778" y="378181"/>
                  </a:moveTo>
                  <a:cubicBezTo>
                    <a:pt x="1186635" y="379134"/>
                    <a:pt x="1189493" y="381039"/>
                    <a:pt x="1189493" y="384849"/>
                  </a:cubicBezTo>
                  <a:lnTo>
                    <a:pt x="1190445" y="401041"/>
                  </a:lnTo>
                  <a:cubicBezTo>
                    <a:pt x="1190445" y="404851"/>
                    <a:pt x="1188540" y="406756"/>
                    <a:pt x="1185683" y="406756"/>
                  </a:cubicBezTo>
                  <a:cubicBezTo>
                    <a:pt x="1183778" y="406756"/>
                    <a:pt x="1181873" y="406756"/>
                    <a:pt x="1180920" y="405804"/>
                  </a:cubicBezTo>
                  <a:cubicBezTo>
                    <a:pt x="1179015" y="405804"/>
                    <a:pt x="1177110" y="405804"/>
                    <a:pt x="1176158" y="404851"/>
                  </a:cubicBezTo>
                  <a:cubicBezTo>
                    <a:pt x="1174253" y="404851"/>
                    <a:pt x="1172348" y="404851"/>
                    <a:pt x="1171395" y="403899"/>
                  </a:cubicBezTo>
                  <a:cubicBezTo>
                    <a:pt x="1169490" y="403899"/>
                    <a:pt x="1167585" y="403899"/>
                    <a:pt x="1166633" y="402946"/>
                  </a:cubicBezTo>
                  <a:cubicBezTo>
                    <a:pt x="1163775" y="401994"/>
                    <a:pt x="1160918" y="400089"/>
                    <a:pt x="1160918" y="396279"/>
                  </a:cubicBezTo>
                  <a:lnTo>
                    <a:pt x="1159965" y="380086"/>
                  </a:lnTo>
                  <a:cubicBezTo>
                    <a:pt x="1159965" y="376276"/>
                    <a:pt x="1161870" y="374371"/>
                    <a:pt x="1164728" y="374371"/>
                  </a:cubicBezTo>
                  <a:cubicBezTo>
                    <a:pt x="1166633" y="374371"/>
                    <a:pt x="1168538" y="374371"/>
                    <a:pt x="1169490" y="375324"/>
                  </a:cubicBezTo>
                  <a:cubicBezTo>
                    <a:pt x="1171395" y="375324"/>
                    <a:pt x="1173300" y="375324"/>
                    <a:pt x="1174253" y="376276"/>
                  </a:cubicBezTo>
                  <a:cubicBezTo>
                    <a:pt x="1176158" y="376276"/>
                    <a:pt x="1178063" y="376276"/>
                    <a:pt x="1179015" y="377229"/>
                  </a:cubicBezTo>
                  <a:cubicBezTo>
                    <a:pt x="1179968" y="377229"/>
                    <a:pt x="1181873" y="378181"/>
                    <a:pt x="1183778" y="378181"/>
                  </a:cubicBezTo>
                  <a:moveTo>
                    <a:pt x="1135200" y="372466"/>
                  </a:moveTo>
                  <a:cubicBezTo>
                    <a:pt x="1138058" y="373419"/>
                    <a:pt x="1140915" y="375324"/>
                    <a:pt x="1140915" y="379134"/>
                  </a:cubicBezTo>
                  <a:lnTo>
                    <a:pt x="1142820" y="395326"/>
                  </a:lnTo>
                  <a:cubicBezTo>
                    <a:pt x="1142820" y="399136"/>
                    <a:pt x="1140915" y="401041"/>
                    <a:pt x="1138058" y="401041"/>
                  </a:cubicBezTo>
                  <a:cubicBezTo>
                    <a:pt x="1137105" y="401041"/>
                    <a:pt x="1137105" y="401041"/>
                    <a:pt x="1136153" y="401041"/>
                  </a:cubicBezTo>
                  <a:cubicBezTo>
                    <a:pt x="1135200" y="401041"/>
                    <a:pt x="1135200" y="401041"/>
                    <a:pt x="1134248" y="401041"/>
                  </a:cubicBezTo>
                  <a:cubicBezTo>
                    <a:pt x="1133295" y="401041"/>
                    <a:pt x="1133295" y="401041"/>
                    <a:pt x="1132343" y="401041"/>
                  </a:cubicBezTo>
                  <a:cubicBezTo>
                    <a:pt x="1131390" y="401041"/>
                    <a:pt x="1131390" y="401041"/>
                    <a:pt x="1130438" y="401041"/>
                  </a:cubicBezTo>
                  <a:cubicBezTo>
                    <a:pt x="1129485" y="401041"/>
                    <a:pt x="1127580" y="401041"/>
                    <a:pt x="1126628" y="401041"/>
                  </a:cubicBezTo>
                  <a:cubicBezTo>
                    <a:pt x="1125675" y="401041"/>
                    <a:pt x="1123770" y="401041"/>
                    <a:pt x="1122818" y="401041"/>
                  </a:cubicBezTo>
                  <a:cubicBezTo>
                    <a:pt x="1121865" y="401041"/>
                    <a:pt x="1119960" y="401041"/>
                    <a:pt x="1119008" y="401041"/>
                  </a:cubicBezTo>
                  <a:cubicBezTo>
                    <a:pt x="1118055" y="401041"/>
                    <a:pt x="1116150" y="401041"/>
                    <a:pt x="1115198" y="401041"/>
                  </a:cubicBezTo>
                  <a:cubicBezTo>
                    <a:pt x="1112340" y="400089"/>
                    <a:pt x="1109483" y="398184"/>
                    <a:pt x="1109483" y="394374"/>
                  </a:cubicBezTo>
                  <a:lnTo>
                    <a:pt x="1107578" y="377229"/>
                  </a:lnTo>
                  <a:cubicBezTo>
                    <a:pt x="1107578" y="373419"/>
                    <a:pt x="1109483" y="371514"/>
                    <a:pt x="1112340" y="371514"/>
                  </a:cubicBezTo>
                  <a:cubicBezTo>
                    <a:pt x="1113293" y="371514"/>
                    <a:pt x="1115198" y="371514"/>
                    <a:pt x="1116150" y="371514"/>
                  </a:cubicBezTo>
                  <a:cubicBezTo>
                    <a:pt x="1117103" y="371514"/>
                    <a:pt x="1119008" y="371514"/>
                    <a:pt x="1119960" y="371514"/>
                  </a:cubicBezTo>
                  <a:cubicBezTo>
                    <a:pt x="1120913" y="371514"/>
                    <a:pt x="1122818" y="371514"/>
                    <a:pt x="1123770" y="371514"/>
                  </a:cubicBezTo>
                  <a:cubicBezTo>
                    <a:pt x="1124723" y="371514"/>
                    <a:pt x="1126628" y="371514"/>
                    <a:pt x="1127580" y="371514"/>
                  </a:cubicBezTo>
                  <a:cubicBezTo>
                    <a:pt x="1128533" y="371514"/>
                    <a:pt x="1128533" y="371514"/>
                    <a:pt x="1129485" y="371514"/>
                  </a:cubicBezTo>
                  <a:cubicBezTo>
                    <a:pt x="1130438" y="371514"/>
                    <a:pt x="1130438" y="371514"/>
                    <a:pt x="1131390" y="371514"/>
                  </a:cubicBezTo>
                  <a:cubicBezTo>
                    <a:pt x="1132343" y="371514"/>
                    <a:pt x="1132343" y="371514"/>
                    <a:pt x="1133295" y="371514"/>
                  </a:cubicBezTo>
                  <a:cubicBezTo>
                    <a:pt x="1134248" y="372466"/>
                    <a:pt x="1135200" y="372466"/>
                    <a:pt x="1135200" y="372466"/>
                  </a:cubicBezTo>
                  <a:moveTo>
                    <a:pt x="1085670" y="366751"/>
                  </a:moveTo>
                  <a:cubicBezTo>
                    <a:pt x="1088528" y="367704"/>
                    <a:pt x="1091385" y="369609"/>
                    <a:pt x="1091385" y="373419"/>
                  </a:cubicBezTo>
                  <a:lnTo>
                    <a:pt x="1093290" y="389611"/>
                  </a:lnTo>
                  <a:cubicBezTo>
                    <a:pt x="1093290" y="393421"/>
                    <a:pt x="1091385" y="395326"/>
                    <a:pt x="1088528" y="395326"/>
                  </a:cubicBezTo>
                  <a:cubicBezTo>
                    <a:pt x="1086623" y="395326"/>
                    <a:pt x="1084718" y="395326"/>
                    <a:pt x="1083765" y="394374"/>
                  </a:cubicBezTo>
                  <a:cubicBezTo>
                    <a:pt x="1081860" y="394374"/>
                    <a:pt x="1079955" y="394374"/>
                    <a:pt x="1079003" y="393421"/>
                  </a:cubicBezTo>
                  <a:cubicBezTo>
                    <a:pt x="1077098" y="393421"/>
                    <a:pt x="1075193" y="393421"/>
                    <a:pt x="1074240" y="392469"/>
                  </a:cubicBezTo>
                  <a:cubicBezTo>
                    <a:pt x="1072335" y="392469"/>
                    <a:pt x="1070430" y="392469"/>
                    <a:pt x="1069478" y="391516"/>
                  </a:cubicBezTo>
                  <a:cubicBezTo>
                    <a:pt x="1066620" y="390564"/>
                    <a:pt x="1063763" y="388659"/>
                    <a:pt x="1063763" y="384849"/>
                  </a:cubicBezTo>
                  <a:lnTo>
                    <a:pt x="1061858" y="368656"/>
                  </a:lnTo>
                  <a:cubicBezTo>
                    <a:pt x="1061858" y="364846"/>
                    <a:pt x="1063763" y="362941"/>
                    <a:pt x="1066620" y="362941"/>
                  </a:cubicBezTo>
                  <a:cubicBezTo>
                    <a:pt x="1068525" y="362941"/>
                    <a:pt x="1070430" y="362941"/>
                    <a:pt x="1072335" y="363894"/>
                  </a:cubicBezTo>
                  <a:cubicBezTo>
                    <a:pt x="1074240" y="363894"/>
                    <a:pt x="1076145" y="363894"/>
                    <a:pt x="1078050" y="364846"/>
                  </a:cubicBezTo>
                  <a:cubicBezTo>
                    <a:pt x="1079955" y="364846"/>
                    <a:pt x="1081860" y="364846"/>
                    <a:pt x="1083765" y="365799"/>
                  </a:cubicBezTo>
                  <a:cubicBezTo>
                    <a:pt x="1082813" y="366751"/>
                    <a:pt x="1083765" y="366751"/>
                    <a:pt x="1085670" y="366751"/>
                  </a:cubicBezTo>
                  <a:moveTo>
                    <a:pt x="1037093" y="361036"/>
                  </a:moveTo>
                  <a:cubicBezTo>
                    <a:pt x="1039950" y="361989"/>
                    <a:pt x="1042808" y="363894"/>
                    <a:pt x="1042808" y="367704"/>
                  </a:cubicBezTo>
                  <a:lnTo>
                    <a:pt x="1044713" y="384849"/>
                  </a:lnTo>
                  <a:cubicBezTo>
                    <a:pt x="1044713" y="388659"/>
                    <a:pt x="1042808" y="390564"/>
                    <a:pt x="1039950" y="390564"/>
                  </a:cubicBezTo>
                  <a:cubicBezTo>
                    <a:pt x="1038045" y="390564"/>
                    <a:pt x="1036140" y="390564"/>
                    <a:pt x="1035188" y="389611"/>
                  </a:cubicBezTo>
                  <a:cubicBezTo>
                    <a:pt x="1033283" y="389611"/>
                    <a:pt x="1031378" y="389611"/>
                    <a:pt x="1030425" y="388659"/>
                  </a:cubicBezTo>
                  <a:cubicBezTo>
                    <a:pt x="1028520" y="388659"/>
                    <a:pt x="1026615" y="388659"/>
                    <a:pt x="1025663" y="387706"/>
                  </a:cubicBezTo>
                  <a:cubicBezTo>
                    <a:pt x="1023758" y="387706"/>
                    <a:pt x="1021853" y="387706"/>
                    <a:pt x="1020900" y="386754"/>
                  </a:cubicBezTo>
                  <a:cubicBezTo>
                    <a:pt x="1018043" y="385801"/>
                    <a:pt x="1015185" y="383896"/>
                    <a:pt x="1015185" y="380086"/>
                  </a:cubicBezTo>
                  <a:lnTo>
                    <a:pt x="1013280" y="362941"/>
                  </a:lnTo>
                  <a:cubicBezTo>
                    <a:pt x="1013280" y="359131"/>
                    <a:pt x="1015185" y="357226"/>
                    <a:pt x="1018043" y="357226"/>
                  </a:cubicBezTo>
                  <a:cubicBezTo>
                    <a:pt x="1019948" y="357226"/>
                    <a:pt x="1021853" y="357226"/>
                    <a:pt x="1022805" y="358179"/>
                  </a:cubicBezTo>
                  <a:cubicBezTo>
                    <a:pt x="1024710" y="358179"/>
                    <a:pt x="1026615" y="358179"/>
                    <a:pt x="1027568" y="359131"/>
                  </a:cubicBezTo>
                  <a:cubicBezTo>
                    <a:pt x="1029473" y="359131"/>
                    <a:pt x="1031378" y="359131"/>
                    <a:pt x="1032330" y="360084"/>
                  </a:cubicBezTo>
                  <a:cubicBezTo>
                    <a:pt x="1033283" y="361036"/>
                    <a:pt x="1035188" y="361036"/>
                    <a:pt x="1037093" y="361036"/>
                  </a:cubicBezTo>
                  <a:moveTo>
                    <a:pt x="989468" y="356274"/>
                  </a:moveTo>
                  <a:cubicBezTo>
                    <a:pt x="992325" y="357226"/>
                    <a:pt x="995183" y="359131"/>
                    <a:pt x="995183" y="362941"/>
                  </a:cubicBezTo>
                  <a:lnTo>
                    <a:pt x="997088" y="380086"/>
                  </a:lnTo>
                  <a:cubicBezTo>
                    <a:pt x="997088" y="383896"/>
                    <a:pt x="995183" y="385801"/>
                    <a:pt x="992325" y="385801"/>
                  </a:cubicBezTo>
                  <a:cubicBezTo>
                    <a:pt x="990420" y="385801"/>
                    <a:pt x="988515" y="385801"/>
                    <a:pt x="987563" y="384849"/>
                  </a:cubicBezTo>
                  <a:cubicBezTo>
                    <a:pt x="985658" y="384849"/>
                    <a:pt x="983753" y="384849"/>
                    <a:pt x="982800" y="383896"/>
                  </a:cubicBezTo>
                  <a:cubicBezTo>
                    <a:pt x="980895" y="383896"/>
                    <a:pt x="978990" y="383896"/>
                    <a:pt x="978038" y="382944"/>
                  </a:cubicBezTo>
                  <a:cubicBezTo>
                    <a:pt x="976133" y="382944"/>
                    <a:pt x="974228" y="382944"/>
                    <a:pt x="973275" y="381991"/>
                  </a:cubicBezTo>
                  <a:cubicBezTo>
                    <a:pt x="970418" y="381039"/>
                    <a:pt x="967560" y="379134"/>
                    <a:pt x="967560" y="375324"/>
                  </a:cubicBezTo>
                  <a:lnTo>
                    <a:pt x="965655" y="358179"/>
                  </a:lnTo>
                  <a:cubicBezTo>
                    <a:pt x="965655" y="354369"/>
                    <a:pt x="966608" y="352464"/>
                    <a:pt x="970418" y="352464"/>
                  </a:cubicBezTo>
                  <a:cubicBezTo>
                    <a:pt x="972323" y="352464"/>
                    <a:pt x="974228" y="352464"/>
                    <a:pt x="975180" y="353416"/>
                  </a:cubicBezTo>
                  <a:cubicBezTo>
                    <a:pt x="977085" y="353416"/>
                    <a:pt x="978990" y="353416"/>
                    <a:pt x="979943" y="354369"/>
                  </a:cubicBezTo>
                  <a:cubicBezTo>
                    <a:pt x="981848" y="354369"/>
                    <a:pt x="983753" y="354369"/>
                    <a:pt x="984705" y="355321"/>
                  </a:cubicBezTo>
                  <a:cubicBezTo>
                    <a:pt x="985658" y="355321"/>
                    <a:pt x="987563" y="356274"/>
                    <a:pt x="989468" y="356274"/>
                  </a:cubicBezTo>
                  <a:moveTo>
                    <a:pt x="941843" y="350559"/>
                  </a:moveTo>
                  <a:cubicBezTo>
                    <a:pt x="944700" y="351511"/>
                    <a:pt x="947558" y="353416"/>
                    <a:pt x="947558" y="357226"/>
                  </a:cubicBezTo>
                  <a:lnTo>
                    <a:pt x="950415" y="374371"/>
                  </a:lnTo>
                  <a:cubicBezTo>
                    <a:pt x="950415" y="378181"/>
                    <a:pt x="949463" y="380086"/>
                    <a:pt x="945653" y="380086"/>
                  </a:cubicBezTo>
                  <a:cubicBezTo>
                    <a:pt x="943748" y="380086"/>
                    <a:pt x="942795" y="380086"/>
                    <a:pt x="940890" y="379134"/>
                  </a:cubicBezTo>
                  <a:cubicBezTo>
                    <a:pt x="938985" y="379134"/>
                    <a:pt x="938033" y="379134"/>
                    <a:pt x="936128" y="378181"/>
                  </a:cubicBezTo>
                  <a:cubicBezTo>
                    <a:pt x="934223" y="378181"/>
                    <a:pt x="933270" y="378181"/>
                    <a:pt x="931365" y="377229"/>
                  </a:cubicBezTo>
                  <a:cubicBezTo>
                    <a:pt x="929460" y="377229"/>
                    <a:pt x="928508" y="377229"/>
                    <a:pt x="926603" y="376276"/>
                  </a:cubicBezTo>
                  <a:cubicBezTo>
                    <a:pt x="923745" y="375324"/>
                    <a:pt x="920888" y="373419"/>
                    <a:pt x="920888" y="369609"/>
                  </a:cubicBezTo>
                  <a:lnTo>
                    <a:pt x="918030" y="352464"/>
                  </a:lnTo>
                  <a:cubicBezTo>
                    <a:pt x="918030" y="348654"/>
                    <a:pt x="918983" y="346749"/>
                    <a:pt x="922793" y="346749"/>
                  </a:cubicBezTo>
                  <a:cubicBezTo>
                    <a:pt x="924698" y="346749"/>
                    <a:pt x="925650" y="346749"/>
                    <a:pt x="927555" y="347701"/>
                  </a:cubicBezTo>
                  <a:cubicBezTo>
                    <a:pt x="929460" y="347701"/>
                    <a:pt x="931365" y="347701"/>
                    <a:pt x="932318" y="348654"/>
                  </a:cubicBezTo>
                  <a:cubicBezTo>
                    <a:pt x="934223" y="348654"/>
                    <a:pt x="936128" y="348654"/>
                    <a:pt x="937080" y="349606"/>
                  </a:cubicBezTo>
                  <a:cubicBezTo>
                    <a:pt x="938985" y="350559"/>
                    <a:pt x="939938" y="350559"/>
                    <a:pt x="941843" y="350559"/>
                  </a:cubicBezTo>
                  <a:moveTo>
                    <a:pt x="895170" y="345796"/>
                  </a:moveTo>
                  <a:cubicBezTo>
                    <a:pt x="898028" y="346749"/>
                    <a:pt x="900885" y="348654"/>
                    <a:pt x="900885" y="352464"/>
                  </a:cubicBezTo>
                  <a:lnTo>
                    <a:pt x="903743" y="369609"/>
                  </a:lnTo>
                  <a:cubicBezTo>
                    <a:pt x="903743" y="373419"/>
                    <a:pt x="902790" y="375324"/>
                    <a:pt x="899933" y="375324"/>
                  </a:cubicBezTo>
                  <a:cubicBezTo>
                    <a:pt x="898028" y="375324"/>
                    <a:pt x="897075" y="375324"/>
                    <a:pt x="895170" y="374371"/>
                  </a:cubicBezTo>
                  <a:cubicBezTo>
                    <a:pt x="893265" y="374371"/>
                    <a:pt x="892313" y="374371"/>
                    <a:pt x="890408" y="373419"/>
                  </a:cubicBezTo>
                  <a:cubicBezTo>
                    <a:pt x="888503" y="373419"/>
                    <a:pt x="887550" y="373419"/>
                    <a:pt x="885645" y="372466"/>
                  </a:cubicBezTo>
                  <a:cubicBezTo>
                    <a:pt x="883740" y="372466"/>
                    <a:pt x="882788" y="372466"/>
                    <a:pt x="880883" y="372466"/>
                  </a:cubicBezTo>
                  <a:cubicBezTo>
                    <a:pt x="878025" y="372466"/>
                    <a:pt x="875168" y="369609"/>
                    <a:pt x="875168" y="365799"/>
                  </a:cubicBezTo>
                  <a:lnTo>
                    <a:pt x="872310" y="348654"/>
                  </a:lnTo>
                  <a:cubicBezTo>
                    <a:pt x="872310" y="344844"/>
                    <a:pt x="873263" y="342939"/>
                    <a:pt x="876120" y="342939"/>
                  </a:cubicBezTo>
                  <a:cubicBezTo>
                    <a:pt x="878025" y="342939"/>
                    <a:pt x="878978" y="342939"/>
                    <a:pt x="880883" y="343891"/>
                  </a:cubicBezTo>
                  <a:cubicBezTo>
                    <a:pt x="882788" y="343891"/>
                    <a:pt x="883740" y="343891"/>
                    <a:pt x="885645" y="344844"/>
                  </a:cubicBezTo>
                  <a:cubicBezTo>
                    <a:pt x="887550" y="344844"/>
                    <a:pt x="888503" y="344844"/>
                    <a:pt x="890408" y="345796"/>
                  </a:cubicBezTo>
                  <a:cubicBezTo>
                    <a:pt x="892313" y="345796"/>
                    <a:pt x="894218" y="345796"/>
                    <a:pt x="895170" y="345796"/>
                  </a:cubicBezTo>
                  <a:moveTo>
                    <a:pt x="847545" y="341034"/>
                  </a:moveTo>
                  <a:cubicBezTo>
                    <a:pt x="851355" y="341986"/>
                    <a:pt x="853260" y="343891"/>
                    <a:pt x="854213" y="347701"/>
                  </a:cubicBezTo>
                  <a:lnTo>
                    <a:pt x="857070" y="364846"/>
                  </a:lnTo>
                  <a:cubicBezTo>
                    <a:pt x="857070" y="368656"/>
                    <a:pt x="856118" y="370561"/>
                    <a:pt x="852308" y="370561"/>
                  </a:cubicBezTo>
                  <a:cubicBezTo>
                    <a:pt x="850403" y="370561"/>
                    <a:pt x="848498" y="370561"/>
                    <a:pt x="846593" y="369609"/>
                  </a:cubicBezTo>
                  <a:cubicBezTo>
                    <a:pt x="844688" y="369609"/>
                    <a:pt x="842783" y="369609"/>
                    <a:pt x="840878" y="368656"/>
                  </a:cubicBezTo>
                  <a:cubicBezTo>
                    <a:pt x="838973" y="368656"/>
                    <a:pt x="837068" y="368656"/>
                    <a:pt x="835163" y="367704"/>
                  </a:cubicBezTo>
                  <a:cubicBezTo>
                    <a:pt x="833258" y="367704"/>
                    <a:pt x="831353" y="367704"/>
                    <a:pt x="829448" y="366751"/>
                  </a:cubicBezTo>
                  <a:cubicBezTo>
                    <a:pt x="826590" y="366751"/>
                    <a:pt x="823733" y="363894"/>
                    <a:pt x="822780" y="360084"/>
                  </a:cubicBezTo>
                  <a:lnTo>
                    <a:pt x="819923" y="342939"/>
                  </a:lnTo>
                  <a:cubicBezTo>
                    <a:pt x="818970" y="339129"/>
                    <a:pt x="820875" y="337224"/>
                    <a:pt x="824685" y="337224"/>
                  </a:cubicBezTo>
                  <a:cubicBezTo>
                    <a:pt x="826590" y="337224"/>
                    <a:pt x="828495" y="337224"/>
                    <a:pt x="830400" y="338176"/>
                  </a:cubicBezTo>
                  <a:cubicBezTo>
                    <a:pt x="832305" y="338176"/>
                    <a:pt x="834210" y="338176"/>
                    <a:pt x="836115" y="339129"/>
                  </a:cubicBezTo>
                  <a:cubicBezTo>
                    <a:pt x="838020" y="339129"/>
                    <a:pt x="839925" y="339129"/>
                    <a:pt x="841830" y="340081"/>
                  </a:cubicBezTo>
                  <a:cubicBezTo>
                    <a:pt x="843735" y="341034"/>
                    <a:pt x="845640" y="341034"/>
                    <a:pt x="847545" y="341034"/>
                  </a:cubicBezTo>
                  <a:moveTo>
                    <a:pt x="797063" y="336271"/>
                  </a:moveTo>
                  <a:cubicBezTo>
                    <a:pt x="799920" y="336271"/>
                    <a:pt x="802778" y="339129"/>
                    <a:pt x="803730" y="342939"/>
                  </a:cubicBezTo>
                  <a:lnTo>
                    <a:pt x="806588" y="360084"/>
                  </a:lnTo>
                  <a:cubicBezTo>
                    <a:pt x="807540" y="363894"/>
                    <a:pt x="805635" y="365799"/>
                    <a:pt x="801825" y="365799"/>
                  </a:cubicBezTo>
                  <a:cubicBezTo>
                    <a:pt x="799920" y="365799"/>
                    <a:pt x="798015" y="365799"/>
                    <a:pt x="796110" y="364846"/>
                  </a:cubicBezTo>
                  <a:cubicBezTo>
                    <a:pt x="794205" y="364846"/>
                    <a:pt x="792300" y="364846"/>
                    <a:pt x="790395" y="364846"/>
                  </a:cubicBezTo>
                  <a:cubicBezTo>
                    <a:pt x="788490" y="364846"/>
                    <a:pt x="786585" y="364846"/>
                    <a:pt x="784680" y="364846"/>
                  </a:cubicBezTo>
                  <a:cubicBezTo>
                    <a:pt x="782775" y="364846"/>
                    <a:pt x="780870" y="364846"/>
                    <a:pt x="778965" y="364846"/>
                  </a:cubicBezTo>
                  <a:cubicBezTo>
                    <a:pt x="776108" y="364846"/>
                    <a:pt x="773250" y="361989"/>
                    <a:pt x="772298" y="358179"/>
                  </a:cubicBezTo>
                  <a:lnTo>
                    <a:pt x="768488" y="341034"/>
                  </a:lnTo>
                  <a:cubicBezTo>
                    <a:pt x="767535" y="337224"/>
                    <a:pt x="769440" y="335319"/>
                    <a:pt x="773250" y="335319"/>
                  </a:cubicBezTo>
                  <a:cubicBezTo>
                    <a:pt x="775155" y="335319"/>
                    <a:pt x="777060" y="335319"/>
                    <a:pt x="778965" y="335319"/>
                  </a:cubicBezTo>
                  <a:cubicBezTo>
                    <a:pt x="780870" y="335319"/>
                    <a:pt x="782775" y="335319"/>
                    <a:pt x="784680" y="335319"/>
                  </a:cubicBezTo>
                  <a:cubicBezTo>
                    <a:pt x="786585" y="335319"/>
                    <a:pt x="788490" y="335319"/>
                    <a:pt x="790395" y="335319"/>
                  </a:cubicBezTo>
                  <a:cubicBezTo>
                    <a:pt x="793253" y="336271"/>
                    <a:pt x="795158" y="336271"/>
                    <a:pt x="797063" y="336271"/>
                  </a:cubicBezTo>
                  <a:moveTo>
                    <a:pt x="747533" y="332461"/>
                  </a:moveTo>
                  <a:cubicBezTo>
                    <a:pt x="750390" y="332461"/>
                    <a:pt x="753248" y="335319"/>
                    <a:pt x="754200" y="339129"/>
                  </a:cubicBezTo>
                  <a:lnTo>
                    <a:pt x="758010" y="356274"/>
                  </a:lnTo>
                  <a:cubicBezTo>
                    <a:pt x="758963" y="360084"/>
                    <a:pt x="757058" y="361989"/>
                    <a:pt x="754200" y="361989"/>
                  </a:cubicBezTo>
                  <a:cubicBezTo>
                    <a:pt x="752295" y="361989"/>
                    <a:pt x="750390" y="361989"/>
                    <a:pt x="749438" y="361989"/>
                  </a:cubicBezTo>
                  <a:cubicBezTo>
                    <a:pt x="747533" y="361989"/>
                    <a:pt x="745628" y="361989"/>
                    <a:pt x="744675" y="361989"/>
                  </a:cubicBezTo>
                  <a:cubicBezTo>
                    <a:pt x="742770" y="361989"/>
                    <a:pt x="740865" y="361989"/>
                    <a:pt x="739913" y="361989"/>
                  </a:cubicBezTo>
                  <a:cubicBezTo>
                    <a:pt x="738008" y="361989"/>
                    <a:pt x="736103" y="361989"/>
                    <a:pt x="735150" y="361989"/>
                  </a:cubicBezTo>
                  <a:cubicBezTo>
                    <a:pt x="732293" y="361989"/>
                    <a:pt x="729435" y="359131"/>
                    <a:pt x="728483" y="355321"/>
                  </a:cubicBezTo>
                  <a:lnTo>
                    <a:pt x="724673" y="338176"/>
                  </a:lnTo>
                  <a:cubicBezTo>
                    <a:pt x="723720" y="334366"/>
                    <a:pt x="725625" y="332461"/>
                    <a:pt x="728483" y="332461"/>
                  </a:cubicBezTo>
                  <a:cubicBezTo>
                    <a:pt x="730388" y="332461"/>
                    <a:pt x="732293" y="332461"/>
                    <a:pt x="733245" y="332461"/>
                  </a:cubicBezTo>
                  <a:cubicBezTo>
                    <a:pt x="735150" y="332461"/>
                    <a:pt x="737055" y="332461"/>
                    <a:pt x="738008" y="332461"/>
                  </a:cubicBezTo>
                  <a:cubicBezTo>
                    <a:pt x="739913" y="332461"/>
                    <a:pt x="741818" y="332461"/>
                    <a:pt x="742770" y="332461"/>
                  </a:cubicBezTo>
                  <a:cubicBezTo>
                    <a:pt x="743723" y="332461"/>
                    <a:pt x="745628" y="332461"/>
                    <a:pt x="747533" y="332461"/>
                  </a:cubicBezTo>
                  <a:moveTo>
                    <a:pt x="699908" y="328651"/>
                  </a:moveTo>
                  <a:cubicBezTo>
                    <a:pt x="702765" y="328651"/>
                    <a:pt x="705623" y="331509"/>
                    <a:pt x="706575" y="335319"/>
                  </a:cubicBezTo>
                  <a:lnTo>
                    <a:pt x="710385" y="352464"/>
                  </a:lnTo>
                  <a:cubicBezTo>
                    <a:pt x="711338" y="356274"/>
                    <a:pt x="709433" y="358179"/>
                    <a:pt x="706575" y="358179"/>
                  </a:cubicBezTo>
                  <a:cubicBezTo>
                    <a:pt x="704670" y="358179"/>
                    <a:pt x="702765" y="358179"/>
                    <a:pt x="701813" y="358179"/>
                  </a:cubicBezTo>
                  <a:cubicBezTo>
                    <a:pt x="699908" y="358179"/>
                    <a:pt x="698955" y="358179"/>
                    <a:pt x="697050" y="358179"/>
                  </a:cubicBezTo>
                  <a:cubicBezTo>
                    <a:pt x="695145" y="358179"/>
                    <a:pt x="694193" y="358179"/>
                    <a:pt x="692288" y="358179"/>
                  </a:cubicBezTo>
                  <a:cubicBezTo>
                    <a:pt x="690383" y="358179"/>
                    <a:pt x="689430" y="358179"/>
                    <a:pt x="687525" y="358179"/>
                  </a:cubicBezTo>
                  <a:cubicBezTo>
                    <a:pt x="684668" y="358179"/>
                    <a:pt x="681810" y="355321"/>
                    <a:pt x="680858" y="351511"/>
                  </a:cubicBezTo>
                  <a:lnTo>
                    <a:pt x="677048" y="334366"/>
                  </a:lnTo>
                  <a:cubicBezTo>
                    <a:pt x="676095" y="330556"/>
                    <a:pt x="678000" y="328651"/>
                    <a:pt x="680858" y="328651"/>
                  </a:cubicBezTo>
                  <a:cubicBezTo>
                    <a:pt x="682763" y="328651"/>
                    <a:pt x="683715" y="328651"/>
                    <a:pt x="685620" y="328651"/>
                  </a:cubicBezTo>
                  <a:cubicBezTo>
                    <a:pt x="687525" y="328651"/>
                    <a:pt x="689430" y="328651"/>
                    <a:pt x="690383" y="328651"/>
                  </a:cubicBezTo>
                  <a:cubicBezTo>
                    <a:pt x="692288" y="328651"/>
                    <a:pt x="694193" y="328651"/>
                    <a:pt x="695145" y="328651"/>
                  </a:cubicBezTo>
                  <a:cubicBezTo>
                    <a:pt x="696098" y="328651"/>
                    <a:pt x="698003" y="328651"/>
                    <a:pt x="699908" y="328651"/>
                  </a:cubicBezTo>
                  <a:moveTo>
                    <a:pt x="653235" y="325794"/>
                  </a:moveTo>
                  <a:cubicBezTo>
                    <a:pt x="656093" y="325794"/>
                    <a:pt x="658950" y="328651"/>
                    <a:pt x="659903" y="332461"/>
                  </a:cubicBezTo>
                  <a:lnTo>
                    <a:pt x="663713" y="349606"/>
                  </a:lnTo>
                  <a:cubicBezTo>
                    <a:pt x="664665" y="353416"/>
                    <a:pt x="662760" y="355321"/>
                    <a:pt x="659903" y="355321"/>
                  </a:cubicBezTo>
                  <a:cubicBezTo>
                    <a:pt x="657998" y="355321"/>
                    <a:pt x="657045" y="355321"/>
                    <a:pt x="655140" y="355321"/>
                  </a:cubicBezTo>
                  <a:cubicBezTo>
                    <a:pt x="653235" y="355321"/>
                    <a:pt x="652283" y="355321"/>
                    <a:pt x="650378" y="355321"/>
                  </a:cubicBezTo>
                  <a:cubicBezTo>
                    <a:pt x="648473" y="355321"/>
                    <a:pt x="647520" y="355321"/>
                    <a:pt x="645615" y="355321"/>
                  </a:cubicBezTo>
                  <a:cubicBezTo>
                    <a:pt x="643710" y="355321"/>
                    <a:pt x="642758" y="355321"/>
                    <a:pt x="640853" y="355321"/>
                  </a:cubicBezTo>
                  <a:cubicBezTo>
                    <a:pt x="637995" y="355321"/>
                    <a:pt x="635138" y="352464"/>
                    <a:pt x="634185" y="349606"/>
                  </a:cubicBezTo>
                  <a:lnTo>
                    <a:pt x="630375" y="332461"/>
                  </a:lnTo>
                  <a:cubicBezTo>
                    <a:pt x="629423" y="328651"/>
                    <a:pt x="631328" y="326746"/>
                    <a:pt x="634185" y="326746"/>
                  </a:cubicBezTo>
                  <a:cubicBezTo>
                    <a:pt x="636090" y="326746"/>
                    <a:pt x="637043" y="326746"/>
                    <a:pt x="638948" y="326746"/>
                  </a:cubicBezTo>
                  <a:cubicBezTo>
                    <a:pt x="640853" y="326746"/>
                    <a:pt x="641805" y="326746"/>
                    <a:pt x="643710" y="326746"/>
                  </a:cubicBezTo>
                  <a:cubicBezTo>
                    <a:pt x="645615" y="326746"/>
                    <a:pt x="646568" y="326746"/>
                    <a:pt x="648473" y="326746"/>
                  </a:cubicBezTo>
                  <a:cubicBezTo>
                    <a:pt x="650378" y="325794"/>
                    <a:pt x="651330" y="325794"/>
                    <a:pt x="653235" y="325794"/>
                  </a:cubicBezTo>
                  <a:moveTo>
                    <a:pt x="608468" y="323889"/>
                  </a:moveTo>
                  <a:cubicBezTo>
                    <a:pt x="611325" y="323889"/>
                    <a:pt x="614183" y="326746"/>
                    <a:pt x="615135" y="330556"/>
                  </a:cubicBezTo>
                  <a:lnTo>
                    <a:pt x="618945" y="347701"/>
                  </a:lnTo>
                  <a:cubicBezTo>
                    <a:pt x="619898" y="351511"/>
                    <a:pt x="617993" y="353416"/>
                    <a:pt x="615135" y="353416"/>
                  </a:cubicBezTo>
                  <a:cubicBezTo>
                    <a:pt x="613230" y="353416"/>
                    <a:pt x="612278" y="353416"/>
                    <a:pt x="610373" y="353416"/>
                  </a:cubicBezTo>
                  <a:cubicBezTo>
                    <a:pt x="608468" y="353416"/>
                    <a:pt x="607515" y="353416"/>
                    <a:pt x="605610" y="353416"/>
                  </a:cubicBezTo>
                  <a:cubicBezTo>
                    <a:pt x="603705" y="353416"/>
                    <a:pt x="602753" y="353416"/>
                    <a:pt x="600848" y="353416"/>
                  </a:cubicBezTo>
                  <a:cubicBezTo>
                    <a:pt x="598943" y="353416"/>
                    <a:pt x="597990" y="353416"/>
                    <a:pt x="596085" y="353416"/>
                  </a:cubicBezTo>
                  <a:cubicBezTo>
                    <a:pt x="596085" y="353416"/>
                    <a:pt x="596085" y="353416"/>
                    <a:pt x="596085" y="353416"/>
                  </a:cubicBezTo>
                  <a:cubicBezTo>
                    <a:pt x="596085" y="353416"/>
                    <a:pt x="596085" y="353416"/>
                    <a:pt x="596085" y="353416"/>
                  </a:cubicBezTo>
                  <a:cubicBezTo>
                    <a:pt x="596085" y="353416"/>
                    <a:pt x="596085" y="353416"/>
                    <a:pt x="596085" y="353416"/>
                  </a:cubicBezTo>
                  <a:cubicBezTo>
                    <a:pt x="596085" y="353416"/>
                    <a:pt x="596085" y="353416"/>
                    <a:pt x="596085" y="353416"/>
                  </a:cubicBezTo>
                  <a:cubicBezTo>
                    <a:pt x="592275" y="353416"/>
                    <a:pt x="588465" y="350559"/>
                    <a:pt x="587513" y="347701"/>
                  </a:cubicBezTo>
                  <a:lnTo>
                    <a:pt x="582750" y="330556"/>
                  </a:lnTo>
                  <a:cubicBezTo>
                    <a:pt x="581798" y="326746"/>
                    <a:pt x="584655" y="324841"/>
                    <a:pt x="588465" y="324841"/>
                  </a:cubicBezTo>
                  <a:cubicBezTo>
                    <a:pt x="588465" y="324841"/>
                    <a:pt x="588465" y="324841"/>
                    <a:pt x="588465" y="324841"/>
                  </a:cubicBezTo>
                  <a:cubicBezTo>
                    <a:pt x="588465" y="324841"/>
                    <a:pt x="588465" y="324841"/>
                    <a:pt x="588465" y="324841"/>
                  </a:cubicBezTo>
                  <a:cubicBezTo>
                    <a:pt x="588465" y="324841"/>
                    <a:pt x="588465" y="324841"/>
                    <a:pt x="588465" y="324841"/>
                  </a:cubicBezTo>
                  <a:cubicBezTo>
                    <a:pt x="588465" y="324841"/>
                    <a:pt x="588465" y="324841"/>
                    <a:pt x="588465" y="324841"/>
                  </a:cubicBezTo>
                  <a:cubicBezTo>
                    <a:pt x="590370" y="324841"/>
                    <a:pt x="591323" y="324841"/>
                    <a:pt x="593228" y="324841"/>
                  </a:cubicBezTo>
                  <a:cubicBezTo>
                    <a:pt x="595133" y="324841"/>
                    <a:pt x="596085" y="324841"/>
                    <a:pt x="597990" y="324841"/>
                  </a:cubicBezTo>
                  <a:cubicBezTo>
                    <a:pt x="599895" y="324841"/>
                    <a:pt x="600848" y="324841"/>
                    <a:pt x="602753" y="324841"/>
                  </a:cubicBezTo>
                  <a:cubicBezTo>
                    <a:pt x="605610" y="323889"/>
                    <a:pt x="606563" y="323889"/>
                    <a:pt x="608468" y="323889"/>
                  </a:cubicBezTo>
                  <a:moveTo>
                    <a:pt x="553223" y="322936"/>
                  </a:moveTo>
                  <a:cubicBezTo>
                    <a:pt x="557033" y="322936"/>
                    <a:pt x="560843" y="325794"/>
                    <a:pt x="561795" y="328651"/>
                  </a:cubicBezTo>
                  <a:lnTo>
                    <a:pt x="566558" y="345796"/>
                  </a:lnTo>
                  <a:cubicBezTo>
                    <a:pt x="567510" y="349606"/>
                    <a:pt x="565605" y="351511"/>
                    <a:pt x="560843" y="351511"/>
                  </a:cubicBezTo>
                  <a:cubicBezTo>
                    <a:pt x="558938" y="351511"/>
                    <a:pt x="556080" y="351511"/>
                    <a:pt x="554175" y="351511"/>
                  </a:cubicBezTo>
                  <a:cubicBezTo>
                    <a:pt x="552270" y="351511"/>
                    <a:pt x="549413" y="351511"/>
                    <a:pt x="547508" y="351511"/>
                  </a:cubicBezTo>
                  <a:cubicBezTo>
                    <a:pt x="545603" y="351511"/>
                    <a:pt x="542745" y="351511"/>
                    <a:pt x="540840" y="351511"/>
                  </a:cubicBezTo>
                  <a:cubicBezTo>
                    <a:pt x="538935" y="351511"/>
                    <a:pt x="536078" y="351511"/>
                    <a:pt x="534173" y="351511"/>
                  </a:cubicBezTo>
                  <a:cubicBezTo>
                    <a:pt x="530363" y="351511"/>
                    <a:pt x="526553" y="349606"/>
                    <a:pt x="525600" y="345796"/>
                  </a:cubicBezTo>
                  <a:lnTo>
                    <a:pt x="520838" y="328651"/>
                  </a:lnTo>
                  <a:cubicBezTo>
                    <a:pt x="519885" y="324841"/>
                    <a:pt x="521790" y="322936"/>
                    <a:pt x="525600" y="321984"/>
                  </a:cubicBezTo>
                  <a:cubicBezTo>
                    <a:pt x="527505" y="321984"/>
                    <a:pt x="530363" y="321984"/>
                    <a:pt x="532268" y="321984"/>
                  </a:cubicBezTo>
                  <a:cubicBezTo>
                    <a:pt x="534173" y="321984"/>
                    <a:pt x="537030" y="321984"/>
                    <a:pt x="538935" y="321984"/>
                  </a:cubicBezTo>
                  <a:cubicBezTo>
                    <a:pt x="540840" y="321984"/>
                    <a:pt x="543698" y="321984"/>
                    <a:pt x="545603" y="321984"/>
                  </a:cubicBezTo>
                  <a:cubicBezTo>
                    <a:pt x="548460" y="322936"/>
                    <a:pt x="550365" y="322936"/>
                    <a:pt x="553223" y="322936"/>
                  </a:cubicBezTo>
                  <a:moveTo>
                    <a:pt x="492263" y="324841"/>
                  </a:moveTo>
                  <a:cubicBezTo>
                    <a:pt x="496073" y="324841"/>
                    <a:pt x="498930" y="326746"/>
                    <a:pt x="500835" y="330556"/>
                  </a:cubicBezTo>
                  <a:lnTo>
                    <a:pt x="505598" y="347701"/>
                  </a:lnTo>
                  <a:cubicBezTo>
                    <a:pt x="506550" y="351511"/>
                    <a:pt x="504645" y="353416"/>
                    <a:pt x="500835" y="354369"/>
                  </a:cubicBezTo>
                  <a:cubicBezTo>
                    <a:pt x="498930" y="354369"/>
                    <a:pt x="497025" y="354369"/>
                    <a:pt x="494168" y="354369"/>
                  </a:cubicBezTo>
                  <a:cubicBezTo>
                    <a:pt x="492263" y="354369"/>
                    <a:pt x="490358" y="354369"/>
                    <a:pt x="488453" y="355321"/>
                  </a:cubicBezTo>
                  <a:cubicBezTo>
                    <a:pt x="486548" y="355321"/>
                    <a:pt x="484643" y="355321"/>
                    <a:pt x="482738" y="356274"/>
                  </a:cubicBezTo>
                  <a:cubicBezTo>
                    <a:pt x="480833" y="356274"/>
                    <a:pt x="478928" y="356274"/>
                    <a:pt x="477023" y="357226"/>
                  </a:cubicBezTo>
                  <a:cubicBezTo>
                    <a:pt x="473213" y="357226"/>
                    <a:pt x="470355" y="355321"/>
                    <a:pt x="469403" y="351511"/>
                  </a:cubicBezTo>
                  <a:lnTo>
                    <a:pt x="464640" y="334366"/>
                  </a:lnTo>
                  <a:cubicBezTo>
                    <a:pt x="463688" y="330556"/>
                    <a:pt x="465593" y="328651"/>
                    <a:pt x="469403" y="327699"/>
                  </a:cubicBezTo>
                  <a:cubicBezTo>
                    <a:pt x="471308" y="327699"/>
                    <a:pt x="473213" y="327699"/>
                    <a:pt x="475118" y="326746"/>
                  </a:cubicBezTo>
                  <a:cubicBezTo>
                    <a:pt x="477023" y="326746"/>
                    <a:pt x="478928" y="326746"/>
                    <a:pt x="480833" y="325794"/>
                  </a:cubicBezTo>
                  <a:cubicBezTo>
                    <a:pt x="482738" y="325794"/>
                    <a:pt x="484643" y="325794"/>
                    <a:pt x="487500" y="324841"/>
                  </a:cubicBezTo>
                  <a:cubicBezTo>
                    <a:pt x="488453" y="324841"/>
                    <a:pt x="490358" y="324841"/>
                    <a:pt x="492263" y="324841"/>
                  </a:cubicBezTo>
                  <a:moveTo>
                    <a:pt x="436065" y="330556"/>
                  </a:moveTo>
                  <a:cubicBezTo>
                    <a:pt x="439875" y="330556"/>
                    <a:pt x="442733" y="332461"/>
                    <a:pt x="443685" y="335319"/>
                  </a:cubicBezTo>
                  <a:lnTo>
                    <a:pt x="448448" y="352464"/>
                  </a:lnTo>
                  <a:cubicBezTo>
                    <a:pt x="449400" y="356274"/>
                    <a:pt x="447495" y="358179"/>
                    <a:pt x="443685" y="359131"/>
                  </a:cubicBezTo>
                  <a:cubicBezTo>
                    <a:pt x="441780" y="359131"/>
                    <a:pt x="439875" y="360084"/>
                    <a:pt x="437970" y="360084"/>
                  </a:cubicBezTo>
                  <a:cubicBezTo>
                    <a:pt x="436065" y="360084"/>
                    <a:pt x="434160" y="361036"/>
                    <a:pt x="432255" y="361036"/>
                  </a:cubicBezTo>
                  <a:cubicBezTo>
                    <a:pt x="430350" y="361036"/>
                    <a:pt x="428445" y="361989"/>
                    <a:pt x="426540" y="361989"/>
                  </a:cubicBezTo>
                  <a:cubicBezTo>
                    <a:pt x="424635" y="361989"/>
                    <a:pt x="422730" y="362941"/>
                    <a:pt x="420825" y="362941"/>
                  </a:cubicBezTo>
                  <a:cubicBezTo>
                    <a:pt x="417015" y="362941"/>
                    <a:pt x="414158" y="361036"/>
                    <a:pt x="413205" y="358179"/>
                  </a:cubicBezTo>
                  <a:lnTo>
                    <a:pt x="407490" y="341034"/>
                  </a:lnTo>
                  <a:cubicBezTo>
                    <a:pt x="406538" y="337224"/>
                    <a:pt x="408443" y="334366"/>
                    <a:pt x="411300" y="334366"/>
                  </a:cubicBezTo>
                  <a:cubicBezTo>
                    <a:pt x="413205" y="334366"/>
                    <a:pt x="415110" y="333414"/>
                    <a:pt x="417015" y="333414"/>
                  </a:cubicBezTo>
                  <a:cubicBezTo>
                    <a:pt x="418920" y="333414"/>
                    <a:pt x="420825" y="332461"/>
                    <a:pt x="422730" y="332461"/>
                  </a:cubicBezTo>
                  <a:cubicBezTo>
                    <a:pt x="424635" y="332461"/>
                    <a:pt x="426540" y="331509"/>
                    <a:pt x="428445" y="331509"/>
                  </a:cubicBezTo>
                  <a:cubicBezTo>
                    <a:pt x="432255" y="330556"/>
                    <a:pt x="434160" y="330556"/>
                    <a:pt x="436065" y="330556"/>
                  </a:cubicBezTo>
                  <a:moveTo>
                    <a:pt x="383678" y="339129"/>
                  </a:moveTo>
                  <a:cubicBezTo>
                    <a:pt x="387488" y="338176"/>
                    <a:pt x="390345" y="340081"/>
                    <a:pt x="391298" y="343891"/>
                  </a:cubicBezTo>
                  <a:lnTo>
                    <a:pt x="397013" y="361036"/>
                  </a:lnTo>
                  <a:cubicBezTo>
                    <a:pt x="397965" y="364846"/>
                    <a:pt x="396060" y="367704"/>
                    <a:pt x="393203" y="368656"/>
                  </a:cubicBezTo>
                  <a:cubicBezTo>
                    <a:pt x="391298" y="368656"/>
                    <a:pt x="389393" y="369609"/>
                    <a:pt x="387488" y="369609"/>
                  </a:cubicBezTo>
                  <a:cubicBezTo>
                    <a:pt x="385583" y="369609"/>
                    <a:pt x="383678" y="370561"/>
                    <a:pt x="381773" y="370561"/>
                  </a:cubicBezTo>
                  <a:cubicBezTo>
                    <a:pt x="379868" y="370561"/>
                    <a:pt x="377963" y="371514"/>
                    <a:pt x="376058" y="371514"/>
                  </a:cubicBezTo>
                  <a:cubicBezTo>
                    <a:pt x="374153" y="371514"/>
                    <a:pt x="372248" y="372466"/>
                    <a:pt x="371295" y="372466"/>
                  </a:cubicBezTo>
                  <a:cubicBezTo>
                    <a:pt x="368438" y="373419"/>
                    <a:pt x="365580" y="371514"/>
                    <a:pt x="363675" y="367704"/>
                  </a:cubicBezTo>
                  <a:lnTo>
                    <a:pt x="357960" y="350559"/>
                  </a:lnTo>
                  <a:cubicBezTo>
                    <a:pt x="357008" y="346749"/>
                    <a:pt x="357960" y="343891"/>
                    <a:pt x="361770" y="342939"/>
                  </a:cubicBezTo>
                  <a:cubicBezTo>
                    <a:pt x="363675" y="342939"/>
                    <a:pt x="365580" y="341986"/>
                    <a:pt x="367485" y="341986"/>
                  </a:cubicBezTo>
                  <a:cubicBezTo>
                    <a:pt x="369390" y="341986"/>
                    <a:pt x="371295" y="341034"/>
                    <a:pt x="373200" y="341034"/>
                  </a:cubicBezTo>
                  <a:cubicBezTo>
                    <a:pt x="375105" y="341034"/>
                    <a:pt x="377010" y="340081"/>
                    <a:pt x="378915" y="340081"/>
                  </a:cubicBezTo>
                  <a:cubicBezTo>
                    <a:pt x="379868" y="340081"/>
                    <a:pt x="381773" y="340081"/>
                    <a:pt x="383678" y="339129"/>
                  </a:cubicBezTo>
                  <a:moveTo>
                    <a:pt x="335100" y="352464"/>
                  </a:moveTo>
                  <a:cubicBezTo>
                    <a:pt x="337958" y="351511"/>
                    <a:pt x="340815" y="353416"/>
                    <a:pt x="342720" y="357226"/>
                  </a:cubicBezTo>
                  <a:lnTo>
                    <a:pt x="348435" y="374371"/>
                  </a:lnTo>
                  <a:cubicBezTo>
                    <a:pt x="349388" y="378181"/>
                    <a:pt x="348435" y="381039"/>
                    <a:pt x="345578" y="381991"/>
                  </a:cubicBezTo>
                  <a:cubicBezTo>
                    <a:pt x="343673" y="382944"/>
                    <a:pt x="342720" y="382944"/>
                    <a:pt x="340815" y="383896"/>
                  </a:cubicBezTo>
                  <a:cubicBezTo>
                    <a:pt x="338910" y="384849"/>
                    <a:pt x="337958" y="384849"/>
                    <a:pt x="336053" y="385801"/>
                  </a:cubicBezTo>
                  <a:cubicBezTo>
                    <a:pt x="334148" y="386754"/>
                    <a:pt x="333195" y="386754"/>
                    <a:pt x="331290" y="387706"/>
                  </a:cubicBezTo>
                  <a:cubicBezTo>
                    <a:pt x="329385" y="388659"/>
                    <a:pt x="328433" y="388659"/>
                    <a:pt x="326528" y="389611"/>
                  </a:cubicBezTo>
                  <a:cubicBezTo>
                    <a:pt x="323670" y="390564"/>
                    <a:pt x="320813" y="388659"/>
                    <a:pt x="319860" y="385801"/>
                  </a:cubicBezTo>
                  <a:lnTo>
                    <a:pt x="314145" y="368656"/>
                  </a:lnTo>
                  <a:cubicBezTo>
                    <a:pt x="313193" y="364846"/>
                    <a:pt x="314145" y="361989"/>
                    <a:pt x="317003" y="361036"/>
                  </a:cubicBezTo>
                  <a:cubicBezTo>
                    <a:pt x="318908" y="360084"/>
                    <a:pt x="319860" y="360084"/>
                    <a:pt x="321765" y="359131"/>
                  </a:cubicBezTo>
                  <a:cubicBezTo>
                    <a:pt x="323670" y="358179"/>
                    <a:pt x="324623" y="358179"/>
                    <a:pt x="326528" y="357226"/>
                  </a:cubicBezTo>
                  <a:cubicBezTo>
                    <a:pt x="328433" y="356274"/>
                    <a:pt x="329385" y="356274"/>
                    <a:pt x="331290" y="355321"/>
                  </a:cubicBezTo>
                  <a:cubicBezTo>
                    <a:pt x="331290" y="353416"/>
                    <a:pt x="333195" y="353416"/>
                    <a:pt x="335100" y="352464"/>
                  </a:cubicBezTo>
                  <a:moveTo>
                    <a:pt x="290333" y="368656"/>
                  </a:moveTo>
                  <a:cubicBezTo>
                    <a:pt x="293190" y="367704"/>
                    <a:pt x="296048" y="369609"/>
                    <a:pt x="297000" y="372466"/>
                  </a:cubicBezTo>
                  <a:lnTo>
                    <a:pt x="302715" y="389611"/>
                  </a:lnTo>
                  <a:cubicBezTo>
                    <a:pt x="303668" y="393421"/>
                    <a:pt x="302715" y="396279"/>
                    <a:pt x="299858" y="397231"/>
                  </a:cubicBezTo>
                  <a:cubicBezTo>
                    <a:pt x="297953" y="398184"/>
                    <a:pt x="297000" y="398184"/>
                    <a:pt x="295095" y="399136"/>
                  </a:cubicBezTo>
                  <a:cubicBezTo>
                    <a:pt x="293190" y="400089"/>
                    <a:pt x="292238" y="400089"/>
                    <a:pt x="290333" y="401041"/>
                  </a:cubicBezTo>
                  <a:cubicBezTo>
                    <a:pt x="288428" y="401994"/>
                    <a:pt x="287475" y="401994"/>
                    <a:pt x="285570" y="402946"/>
                  </a:cubicBezTo>
                  <a:cubicBezTo>
                    <a:pt x="283665" y="403899"/>
                    <a:pt x="282713" y="403899"/>
                    <a:pt x="280808" y="404851"/>
                  </a:cubicBezTo>
                  <a:cubicBezTo>
                    <a:pt x="277950" y="405804"/>
                    <a:pt x="276045" y="404851"/>
                    <a:pt x="274140" y="401041"/>
                  </a:cubicBezTo>
                  <a:lnTo>
                    <a:pt x="268425" y="383896"/>
                  </a:lnTo>
                  <a:cubicBezTo>
                    <a:pt x="267473" y="380086"/>
                    <a:pt x="268425" y="377229"/>
                    <a:pt x="270330" y="375324"/>
                  </a:cubicBezTo>
                  <a:cubicBezTo>
                    <a:pt x="272235" y="374371"/>
                    <a:pt x="273188" y="373419"/>
                    <a:pt x="275093" y="373419"/>
                  </a:cubicBezTo>
                  <a:cubicBezTo>
                    <a:pt x="276998" y="372466"/>
                    <a:pt x="277950" y="372466"/>
                    <a:pt x="279855" y="371514"/>
                  </a:cubicBezTo>
                  <a:cubicBezTo>
                    <a:pt x="281760" y="370561"/>
                    <a:pt x="282713" y="370561"/>
                    <a:pt x="284618" y="369609"/>
                  </a:cubicBezTo>
                  <a:cubicBezTo>
                    <a:pt x="287475" y="370561"/>
                    <a:pt x="289380" y="369609"/>
                    <a:pt x="290333" y="368656"/>
                  </a:cubicBezTo>
                  <a:moveTo>
                    <a:pt x="251280" y="389611"/>
                  </a:moveTo>
                  <a:cubicBezTo>
                    <a:pt x="254138" y="388659"/>
                    <a:pt x="256043" y="389611"/>
                    <a:pt x="257948" y="393421"/>
                  </a:cubicBezTo>
                  <a:lnTo>
                    <a:pt x="264615" y="410566"/>
                  </a:lnTo>
                  <a:cubicBezTo>
                    <a:pt x="265568" y="414376"/>
                    <a:pt x="264615" y="417234"/>
                    <a:pt x="262710" y="419139"/>
                  </a:cubicBezTo>
                  <a:cubicBezTo>
                    <a:pt x="261758" y="420091"/>
                    <a:pt x="259853" y="421044"/>
                    <a:pt x="258900" y="421996"/>
                  </a:cubicBezTo>
                  <a:cubicBezTo>
                    <a:pt x="257948" y="422949"/>
                    <a:pt x="256043" y="423901"/>
                    <a:pt x="255090" y="424854"/>
                  </a:cubicBezTo>
                  <a:cubicBezTo>
                    <a:pt x="254138" y="425806"/>
                    <a:pt x="252233" y="426759"/>
                    <a:pt x="251280" y="427711"/>
                  </a:cubicBezTo>
                  <a:cubicBezTo>
                    <a:pt x="250328" y="428664"/>
                    <a:pt x="248423" y="429616"/>
                    <a:pt x="247470" y="430569"/>
                  </a:cubicBezTo>
                  <a:cubicBezTo>
                    <a:pt x="245565" y="431521"/>
                    <a:pt x="242708" y="430569"/>
                    <a:pt x="241755" y="427711"/>
                  </a:cubicBezTo>
                  <a:lnTo>
                    <a:pt x="235088" y="410566"/>
                  </a:lnTo>
                  <a:cubicBezTo>
                    <a:pt x="234135" y="406756"/>
                    <a:pt x="234135" y="403899"/>
                    <a:pt x="236993" y="401994"/>
                  </a:cubicBezTo>
                  <a:cubicBezTo>
                    <a:pt x="237945" y="401041"/>
                    <a:pt x="239850" y="400089"/>
                    <a:pt x="240803" y="399136"/>
                  </a:cubicBezTo>
                  <a:cubicBezTo>
                    <a:pt x="241755" y="398184"/>
                    <a:pt x="243660" y="397231"/>
                    <a:pt x="244613" y="396279"/>
                  </a:cubicBezTo>
                  <a:cubicBezTo>
                    <a:pt x="245565" y="395326"/>
                    <a:pt x="247470" y="394374"/>
                    <a:pt x="248423" y="393421"/>
                  </a:cubicBezTo>
                  <a:cubicBezTo>
                    <a:pt x="248423" y="391516"/>
                    <a:pt x="249375" y="390564"/>
                    <a:pt x="251280" y="389611"/>
                  </a:cubicBezTo>
                  <a:moveTo>
                    <a:pt x="215085" y="414376"/>
                  </a:moveTo>
                  <a:cubicBezTo>
                    <a:pt x="217943" y="412471"/>
                    <a:pt x="220800" y="413424"/>
                    <a:pt x="221753" y="417234"/>
                  </a:cubicBezTo>
                  <a:lnTo>
                    <a:pt x="228420" y="434379"/>
                  </a:lnTo>
                  <a:cubicBezTo>
                    <a:pt x="229373" y="438189"/>
                    <a:pt x="228420" y="441999"/>
                    <a:pt x="226515" y="443904"/>
                  </a:cubicBezTo>
                  <a:cubicBezTo>
                    <a:pt x="225563" y="444856"/>
                    <a:pt x="223658" y="445809"/>
                    <a:pt x="222705" y="447714"/>
                  </a:cubicBezTo>
                  <a:cubicBezTo>
                    <a:pt x="221753" y="448666"/>
                    <a:pt x="219848" y="449619"/>
                    <a:pt x="218895" y="451524"/>
                  </a:cubicBezTo>
                  <a:cubicBezTo>
                    <a:pt x="217943" y="452476"/>
                    <a:pt x="216038" y="453429"/>
                    <a:pt x="215085" y="455334"/>
                  </a:cubicBezTo>
                  <a:cubicBezTo>
                    <a:pt x="214133" y="456286"/>
                    <a:pt x="212228" y="458191"/>
                    <a:pt x="211275" y="459144"/>
                  </a:cubicBezTo>
                  <a:cubicBezTo>
                    <a:pt x="209370" y="461049"/>
                    <a:pt x="206513" y="460096"/>
                    <a:pt x="205560" y="457239"/>
                  </a:cubicBezTo>
                  <a:lnTo>
                    <a:pt x="198893" y="440094"/>
                  </a:lnTo>
                  <a:cubicBezTo>
                    <a:pt x="197940" y="436284"/>
                    <a:pt x="197940" y="432474"/>
                    <a:pt x="200798" y="430569"/>
                  </a:cubicBezTo>
                  <a:cubicBezTo>
                    <a:pt x="201750" y="429616"/>
                    <a:pt x="203655" y="427711"/>
                    <a:pt x="204608" y="426759"/>
                  </a:cubicBezTo>
                  <a:cubicBezTo>
                    <a:pt x="205560" y="425806"/>
                    <a:pt x="207465" y="423901"/>
                    <a:pt x="208418" y="422949"/>
                  </a:cubicBezTo>
                  <a:cubicBezTo>
                    <a:pt x="209370" y="421996"/>
                    <a:pt x="211275" y="421044"/>
                    <a:pt x="212228" y="419139"/>
                  </a:cubicBezTo>
                  <a:cubicBezTo>
                    <a:pt x="212228" y="417234"/>
                    <a:pt x="213180" y="415329"/>
                    <a:pt x="215085" y="414376"/>
                  </a:cubicBezTo>
                  <a:moveTo>
                    <a:pt x="180795" y="448666"/>
                  </a:moveTo>
                  <a:cubicBezTo>
                    <a:pt x="182700" y="446761"/>
                    <a:pt x="184605" y="447714"/>
                    <a:pt x="186510" y="450571"/>
                  </a:cubicBezTo>
                  <a:lnTo>
                    <a:pt x="193178" y="467716"/>
                  </a:lnTo>
                  <a:cubicBezTo>
                    <a:pt x="194130" y="471526"/>
                    <a:pt x="194130" y="475336"/>
                    <a:pt x="192225" y="478194"/>
                  </a:cubicBezTo>
                  <a:cubicBezTo>
                    <a:pt x="191273" y="479146"/>
                    <a:pt x="190320" y="481051"/>
                    <a:pt x="189368" y="482004"/>
                  </a:cubicBezTo>
                  <a:cubicBezTo>
                    <a:pt x="188415" y="482956"/>
                    <a:pt x="187463" y="484861"/>
                    <a:pt x="186510" y="485814"/>
                  </a:cubicBezTo>
                  <a:cubicBezTo>
                    <a:pt x="185558" y="486766"/>
                    <a:pt x="184605" y="488671"/>
                    <a:pt x="183653" y="489624"/>
                  </a:cubicBezTo>
                  <a:cubicBezTo>
                    <a:pt x="182700" y="490576"/>
                    <a:pt x="181748" y="492481"/>
                    <a:pt x="180795" y="493434"/>
                  </a:cubicBezTo>
                  <a:cubicBezTo>
                    <a:pt x="178890" y="495339"/>
                    <a:pt x="176985" y="495339"/>
                    <a:pt x="176033" y="491529"/>
                  </a:cubicBezTo>
                  <a:lnTo>
                    <a:pt x="169365" y="474384"/>
                  </a:lnTo>
                  <a:cubicBezTo>
                    <a:pt x="168413" y="470574"/>
                    <a:pt x="168413" y="466764"/>
                    <a:pt x="169365" y="463906"/>
                  </a:cubicBezTo>
                  <a:cubicBezTo>
                    <a:pt x="170318" y="462954"/>
                    <a:pt x="171270" y="461049"/>
                    <a:pt x="172223" y="460096"/>
                  </a:cubicBezTo>
                  <a:cubicBezTo>
                    <a:pt x="173175" y="459144"/>
                    <a:pt x="174128" y="457239"/>
                    <a:pt x="175080" y="456286"/>
                  </a:cubicBezTo>
                  <a:cubicBezTo>
                    <a:pt x="176033" y="455334"/>
                    <a:pt x="176985" y="453429"/>
                    <a:pt x="177938" y="452476"/>
                  </a:cubicBezTo>
                  <a:cubicBezTo>
                    <a:pt x="178890" y="451524"/>
                    <a:pt x="179843" y="449619"/>
                    <a:pt x="180795" y="448666"/>
                  </a:cubicBezTo>
                  <a:moveTo>
                    <a:pt x="156983" y="486766"/>
                  </a:moveTo>
                  <a:cubicBezTo>
                    <a:pt x="157935" y="483909"/>
                    <a:pt x="159840" y="484861"/>
                    <a:pt x="161745" y="488671"/>
                  </a:cubicBezTo>
                  <a:lnTo>
                    <a:pt x="168413" y="505816"/>
                  </a:lnTo>
                  <a:cubicBezTo>
                    <a:pt x="169365" y="509626"/>
                    <a:pt x="170318" y="513436"/>
                    <a:pt x="168413" y="516294"/>
                  </a:cubicBezTo>
                  <a:cubicBezTo>
                    <a:pt x="167460" y="517246"/>
                    <a:pt x="167460" y="519151"/>
                    <a:pt x="166508" y="520104"/>
                  </a:cubicBezTo>
                  <a:cubicBezTo>
                    <a:pt x="165555" y="522009"/>
                    <a:pt x="165555" y="522961"/>
                    <a:pt x="164603" y="523914"/>
                  </a:cubicBezTo>
                  <a:cubicBezTo>
                    <a:pt x="163650" y="524866"/>
                    <a:pt x="163650" y="526771"/>
                    <a:pt x="162698" y="527724"/>
                  </a:cubicBezTo>
                  <a:cubicBezTo>
                    <a:pt x="161745" y="529629"/>
                    <a:pt x="161745" y="530581"/>
                    <a:pt x="160793" y="532486"/>
                  </a:cubicBezTo>
                  <a:cubicBezTo>
                    <a:pt x="159840" y="535344"/>
                    <a:pt x="157935" y="534391"/>
                    <a:pt x="156983" y="530581"/>
                  </a:cubicBezTo>
                  <a:lnTo>
                    <a:pt x="150315" y="513436"/>
                  </a:lnTo>
                  <a:cubicBezTo>
                    <a:pt x="148410" y="509626"/>
                    <a:pt x="148410" y="505816"/>
                    <a:pt x="149363" y="502959"/>
                  </a:cubicBezTo>
                  <a:cubicBezTo>
                    <a:pt x="150315" y="501054"/>
                    <a:pt x="150315" y="500101"/>
                    <a:pt x="151268" y="498196"/>
                  </a:cubicBezTo>
                  <a:cubicBezTo>
                    <a:pt x="152220" y="496291"/>
                    <a:pt x="152220" y="495339"/>
                    <a:pt x="153173" y="494386"/>
                  </a:cubicBezTo>
                  <a:cubicBezTo>
                    <a:pt x="154125" y="493434"/>
                    <a:pt x="154125" y="491529"/>
                    <a:pt x="155078" y="490576"/>
                  </a:cubicBezTo>
                  <a:cubicBezTo>
                    <a:pt x="156030" y="489624"/>
                    <a:pt x="156030" y="487719"/>
                    <a:pt x="156983" y="486766"/>
                  </a:cubicBezTo>
                  <a:moveTo>
                    <a:pt x="144600" y="526771"/>
                  </a:moveTo>
                  <a:cubicBezTo>
                    <a:pt x="145553" y="523914"/>
                    <a:pt x="146505" y="525819"/>
                    <a:pt x="147458" y="526771"/>
                  </a:cubicBezTo>
                  <a:cubicBezTo>
                    <a:pt x="147458" y="527724"/>
                    <a:pt x="148410" y="527724"/>
                    <a:pt x="148410" y="528676"/>
                  </a:cubicBezTo>
                  <a:lnTo>
                    <a:pt x="156030" y="545821"/>
                  </a:lnTo>
                  <a:cubicBezTo>
                    <a:pt x="156983" y="549631"/>
                    <a:pt x="157935" y="553441"/>
                    <a:pt x="157935" y="556299"/>
                  </a:cubicBezTo>
                  <a:cubicBezTo>
                    <a:pt x="157935" y="558204"/>
                    <a:pt x="157935" y="559156"/>
                    <a:pt x="156983" y="561061"/>
                  </a:cubicBezTo>
                  <a:cubicBezTo>
                    <a:pt x="156983" y="562966"/>
                    <a:pt x="156983" y="563919"/>
                    <a:pt x="156030" y="565824"/>
                  </a:cubicBezTo>
                  <a:cubicBezTo>
                    <a:pt x="156030" y="567729"/>
                    <a:pt x="156030" y="568681"/>
                    <a:pt x="156030" y="570586"/>
                  </a:cubicBezTo>
                  <a:cubicBezTo>
                    <a:pt x="156030" y="572491"/>
                    <a:pt x="156030" y="573444"/>
                    <a:pt x="156030" y="575349"/>
                  </a:cubicBezTo>
                  <a:cubicBezTo>
                    <a:pt x="156030" y="576301"/>
                    <a:pt x="156030" y="577254"/>
                    <a:pt x="155078" y="577254"/>
                  </a:cubicBezTo>
                  <a:cubicBezTo>
                    <a:pt x="155078" y="577254"/>
                    <a:pt x="154125" y="577254"/>
                    <a:pt x="153173" y="574396"/>
                  </a:cubicBezTo>
                  <a:lnTo>
                    <a:pt x="145553" y="557251"/>
                  </a:lnTo>
                  <a:cubicBezTo>
                    <a:pt x="144600" y="554394"/>
                    <a:pt x="142695" y="549631"/>
                    <a:pt x="142695" y="546774"/>
                  </a:cubicBezTo>
                  <a:cubicBezTo>
                    <a:pt x="142695" y="544869"/>
                    <a:pt x="142695" y="543916"/>
                    <a:pt x="142695" y="542011"/>
                  </a:cubicBezTo>
                  <a:cubicBezTo>
                    <a:pt x="142695" y="540106"/>
                    <a:pt x="142695" y="539154"/>
                    <a:pt x="142695" y="537249"/>
                  </a:cubicBezTo>
                  <a:cubicBezTo>
                    <a:pt x="142695" y="535344"/>
                    <a:pt x="142695" y="534391"/>
                    <a:pt x="143648" y="532486"/>
                  </a:cubicBezTo>
                  <a:cubicBezTo>
                    <a:pt x="143648" y="529629"/>
                    <a:pt x="143648" y="527724"/>
                    <a:pt x="144600" y="526771"/>
                  </a:cubicBezTo>
                  <a:moveTo>
                    <a:pt x="143648" y="567729"/>
                  </a:moveTo>
                  <a:cubicBezTo>
                    <a:pt x="143648" y="566776"/>
                    <a:pt x="143648" y="566776"/>
                    <a:pt x="143648" y="565824"/>
                  </a:cubicBezTo>
                  <a:cubicBezTo>
                    <a:pt x="143648" y="565824"/>
                    <a:pt x="143648" y="565824"/>
                    <a:pt x="143648" y="565824"/>
                  </a:cubicBezTo>
                  <a:cubicBezTo>
                    <a:pt x="143648" y="565824"/>
                    <a:pt x="144600" y="566776"/>
                    <a:pt x="145553" y="568681"/>
                  </a:cubicBezTo>
                  <a:lnTo>
                    <a:pt x="153173" y="585826"/>
                  </a:lnTo>
                  <a:cubicBezTo>
                    <a:pt x="155078" y="589636"/>
                    <a:pt x="156030" y="594399"/>
                    <a:pt x="156030" y="596304"/>
                  </a:cubicBezTo>
                  <a:cubicBezTo>
                    <a:pt x="156030" y="597256"/>
                    <a:pt x="156030" y="598209"/>
                    <a:pt x="156983" y="600114"/>
                  </a:cubicBezTo>
                  <a:cubicBezTo>
                    <a:pt x="156983" y="601066"/>
                    <a:pt x="156983" y="602019"/>
                    <a:pt x="157935" y="603924"/>
                  </a:cubicBezTo>
                  <a:cubicBezTo>
                    <a:pt x="157935" y="604876"/>
                    <a:pt x="157935" y="605829"/>
                    <a:pt x="158888" y="607734"/>
                  </a:cubicBezTo>
                  <a:cubicBezTo>
                    <a:pt x="158888" y="608686"/>
                    <a:pt x="159840" y="609639"/>
                    <a:pt x="159840" y="611544"/>
                  </a:cubicBezTo>
                  <a:cubicBezTo>
                    <a:pt x="159840" y="611544"/>
                    <a:pt x="159840" y="612496"/>
                    <a:pt x="159840" y="612496"/>
                  </a:cubicBezTo>
                  <a:cubicBezTo>
                    <a:pt x="159840" y="612496"/>
                    <a:pt x="159840" y="613449"/>
                    <a:pt x="159840" y="613449"/>
                  </a:cubicBezTo>
                  <a:cubicBezTo>
                    <a:pt x="159840" y="613449"/>
                    <a:pt x="159840" y="614401"/>
                    <a:pt x="159840" y="614401"/>
                  </a:cubicBezTo>
                  <a:cubicBezTo>
                    <a:pt x="159840" y="614401"/>
                    <a:pt x="159840" y="615354"/>
                    <a:pt x="159840" y="615354"/>
                  </a:cubicBezTo>
                  <a:cubicBezTo>
                    <a:pt x="159840" y="615354"/>
                    <a:pt x="159840" y="616306"/>
                    <a:pt x="159840" y="616306"/>
                  </a:cubicBezTo>
                  <a:cubicBezTo>
                    <a:pt x="159840" y="616306"/>
                    <a:pt x="159840" y="616306"/>
                    <a:pt x="157935" y="613449"/>
                  </a:cubicBezTo>
                  <a:lnTo>
                    <a:pt x="150315" y="596304"/>
                  </a:lnTo>
                  <a:cubicBezTo>
                    <a:pt x="149363" y="593446"/>
                    <a:pt x="147458" y="589636"/>
                    <a:pt x="146505" y="585826"/>
                  </a:cubicBezTo>
                  <a:cubicBezTo>
                    <a:pt x="146505" y="585826"/>
                    <a:pt x="146505" y="584874"/>
                    <a:pt x="146505" y="584874"/>
                  </a:cubicBezTo>
                  <a:cubicBezTo>
                    <a:pt x="146505" y="584874"/>
                    <a:pt x="146505" y="583921"/>
                    <a:pt x="146505" y="583921"/>
                  </a:cubicBezTo>
                  <a:cubicBezTo>
                    <a:pt x="146505" y="583921"/>
                    <a:pt x="146505" y="582969"/>
                    <a:pt x="146505" y="582969"/>
                  </a:cubicBezTo>
                  <a:cubicBezTo>
                    <a:pt x="146505" y="582969"/>
                    <a:pt x="146505" y="582016"/>
                    <a:pt x="146505" y="582016"/>
                  </a:cubicBezTo>
                  <a:cubicBezTo>
                    <a:pt x="146505" y="581064"/>
                    <a:pt x="145553" y="580111"/>
                    <a:pt x="145553" y="578206"/>
                  </a:cubicBezTo>
                  <a:cubicBezTo>
                    <a:pt x="145553" y="577254"/>
                    <a:pt x="144600" y="576301"/>
                    <a:pt x="144600" y="574396"/>
                  </a:cubicBezTo>
                  <a:cubicBezTo>
                    <a:pt x="144600" y="573444"/>
                    <a:pt x="144600" y="572491"/>
                    <a:pt x="143648" y="570586"/>
                  </a:cubicBezTo>
                  <a:cubicBezTo>
                    <a:pt x="142695" y="568681"/>
                    <a:pt x="143648" y="568681"/>
                    <a:pt x="143648" y="567729"/>
                  </a:cubicBezTo>
                  <a:moveTo>
                    <a:pt x="8393" y="264834"/>
                  </a:moveTo>
                  <a:lnTo>
                    <a:pt x="171270" y="642976"/>
                  </a:lnTo>
                  <a:cubicBezTo>
                    <a:pt x="167460" y="632499"/>
                    <a:pt x="166508" y="630594"/>
                    <a:pt x="166508" y="629641"/>
                  </a:cubicBezTo>
                  <a:cubicBezTo>
                    <a:pt x="166508" y="627736"/>
                    <a:pt x="165555" y="626784"/>
                    <a:pt x="165555" y="624879"/>
                  </a:cubicBezTo>
                  <a:cubicBezTo>
                    <a:pt x="161745" y="609639"/>
                    <a:pt x="160793" y="594399"/>
                    <a:pt x="161745" y="579159"/>
                  </a:cubicBezTo>
                  <a:cubicBezTo>
                    <a:pt x="163650" y="563919"/>
                    <a:pt x="167460" y="548679"/>
                    <a:pt x="173175" y="534391"/>
                  </a:cubicBezTo>
                  <a:cubicBezTo>
                    <a:pt x="179843" y="520104"/>
                    <a:pt x="188415" y="505816"/>
                    <a:pt x="198893" y="492481"/>
                  </a:cubicBezTo>
                  <a:cubicBezTo>
                    <a:pt x="209370" y="479146"/>
                    <a:pt x="222705" y="466764"/>
                    <a:pt x="236993" y="454381"/>
                  </a:cubicBezTo>
                  <a:cubicBezTo>
                    <a:pt x="256995" y="438189"/>
                    <a:pt x="279855" y="424854"/>
                    <a:pt x="305573" y="413424"/>
                  </a:cubicBezTo>
                  <a:cubicBezTo>
                    <a:pt x="331290" y="401994"/>
                    <a:pt x="359865" y="392469"/>
                    <a:pt x="390345" y="384849"/>
                  </a:cubicBezTo>
                  <a:cubicBezTo>
                    <a:pt x="420825" y="377229"/>
                    <a:pt x="454163" y="372466"/>
                    <a:pt x="489405" y="369609"/>
                  </a:cubicBezTo>
                  <a:cubicBezTo>
                    <a:pt x="524648" y="366751"/>
                    <a:pt x="561795" y="365799"/>
                    <a:pt x="600848" y="366751"/>
                  </a:cubicBezTo>
                  <a:cubicBezTo>
                    <a:pt x="621803" y="367704"/>
                    <a:pt x="643710" y="368656"/>
                    <a:pt x="665618" y="369609"/>
                  </a:cubicBezTo>
                  <a:cubicBezTo>
                    <a:pt x="687525" y="370561"/>
                    <a:pt x="710385" y="372466"/>
                    <a:pt x="733245" y="374371"/>
                  </a:cubicBezTo>
                  <a:cubicBezTo>
                    <a:pt x="756105" y="376276"/>
                    <a:pt x="779918" y="378181"/>
                    <a:pt x="803730" y="380086"/>
                  </a:cubicBezTo>
                  <a:cubicBezTo>
                    <a:pt x="827543" y="381991"/>
                    <a:pt x="852308" y="384849"/>
                    <a:pt x="877073" y="386754"/>
                  </a:cubicBezTo>
                  <a:cubicBezTo>
                    <a:pt x="897075" y="388659"/>
                    <a:pt x="918030" y="390564"/>
                    <a:pt x="938985" y="393421"/>
                  </a:cubicBezTo>
                  <a:cubicBezTo>
                    <a:pt x="959940" y="395326"/>
                    <a:pt x="980895" y="398184"/>
                    <a:pt x="1002803" y="400089"/>
                  </a:cubicBezTo>
                  <a:cubicBezTo>
                    <a:pt x="1023758" y="402946"/>
                    <a:pt x="1045665" y="404851"/>
                    <a:pt x="1067573" y="407709"/>
                  </a:cubicBezTo>
                  <a:cubicBezTo>
                    <a:pt x="1089480" y="410566"/>
                    <a:pt x="1111388" y="412471"/>
                    <a:pt x="1133295" y="415329"/>
                  </a:cubicBezTo>
                  <a:cubicBezTo>
                    <a:pt x="1155203" y="418186"/>
                    <a:pt x="1178063" y="420091"/>
                    <a:pt x="1199970" y="422949"/>
                  </a:cubicBezTo>
                  <a:cubicBezTo>
                    <a:pt x="1222830" y="425806"/>
                    <a:pt x="1244738" y="427711"/>
                    <a:pt x="1267598" y="430569"/>
                  </a:cubicBezTo>
                  <a:cubicBezTo>
                    <a:pt x="1290458" y="433426"/>
                    <a:pt x="1312365" y="435331"/>
                    <a:pt x="1335225" y="438189"/>
                  </a:cubicBezTo>
                  <a:cubicBezTo>
                    <a:pt x="1357133" y="441046"/>
                    <a:pt x="1379993" y="442951"/>
                    <a:pt x="1401900" y="444856"/>
                  </a:cubicBezTo>
                  <a:cubicBezTo>
                    <a:pt x="1491435" y="453429"/>
                    <a:pt x="1578113" y="461049"/>
                    <a:pt x="1659075" y="465811"/>
                  </a:cubicBezTo>
                  <a:cubicBezTo>
                    <a:pt x="1740038" y="469621"/>
                    <a:pt x="1814333" y="470574"/>
                    <a:pt x="1878150" y="466764"/>
                  </a:cubicBezTo>
                  <a:cubicBezTo>
                    <a:pt x="1941968" y="462954"/>
                    <a:pt x="1995308" y="454381"/>
                    <a:pt x="2034360" y="439141"/>
                  </a:cubicBezTo>
                  <a:cubicBezTo>
                    <a:pt x="2072460" y="423901"/>
                    <a:pt x="2097225" y="402946"/>
                    <a:pt x="2102940" y="374371"/>
                  </a:cubicBezTo>
                  <a:lnTo>
                    <a:pt x="2181998" y="13374"/>
                  </a:lnTo>
                  <a:cubicBezTo>
                    <a:pt x="2176283" y="40996"/>
                    <a:pt x="2149613" y="60999"/>
                    <a:pt x="2107703" y="75286"/>
                  </a:cubicBezTo>
                  <a:cubicBezTo>
                    <a:pt x="2064840" y="89574"/>
                    <a:pt x="2005785" y="98146"/>
                    <a:pt x="1934348" y="101956"/>
                  </a:cubicBezTo>
                  <a:cubicBezTo>
                    <a:pt x="1862910" y="105766"/>
                    <a:pt x="1779090" y="103861"/>
                    <a:pt x="1688603" y="100051"/>
                  </a:cubicBezTo>
                  <a:cubicBezTo>
                    <a:pt x="1598115" y="95289"/>
                    <a:pt x="1500960" y="87669"/>
                    <a:pt x="1400948" y="79096"/>
                  </a:cubicBezTo>
                  <a:cubicBezTo>
                    <a:pt x="1376183" y="77191"/>
                    <a:pt x="1351418" y="74334"/>
                    <a:pt x="1326653" y="72429"/>
                  </a:cubicBezTo>
                  <a:cubicBezTo>
                    <a:pt x="1301888" y="69571"/>
                    <a:pt x="1276170" y="67666"/>
                    <a:pt x="1251405" y="64809"/>
                  </a:cubicBezTo>
                  <a:cubicBezTo>
                    <a:pt x="1226640" y="61951"/>
                    <a:pt x="1200923" y="60046"/>
                    <a:pt x="1176158" y="57189"/>
                  </a:cubicBezTo>
                  <a:cubicBezTo>
                    <a:pt x="1151393" y="54331"/>
                    <a:pt x="1125675" y="52426"/>
                    <a:pt x="1100910" y="49569"/>
                  </a:cubicBezTo>
                  <a:cubicBezTo>
                    <a:pt x="1076145" y="46711"/>
                    <a:pt x="1051380" y="44806"/>
                    <a:pt x="1026615" y="41949"/>
                  </a:cubicBezTo>
                  <a:cubicBezTo>
                    <a:pt x="1001850" y="39091"/>
                    <a:pt x="978038" y="37186"/>
                    <a:pt x="954225" y="34329"/>
                  </a:cubicBezTo>
                  <a:cubicBezTo>
                    <a:pt x="930413" y="31471"/>
                    <a:pt x="906600" y="29566"/>
                    <a:pt x="883740" y="27661"/>
                  </a:cubicBezTo>
                  <a:cubicBezTo>
                    <a:pt x="860880" y="25756"/>
                    <a:pt x="837068" y="22899"/>
                    <a:pt x="814208" y="20994"/>
                  </a:cubicBezTo>
                  <a:cubicBezTo>
                    <a:pt x="786585" y="18136"/>
                    <a:pt x="758963" y="16231"/>
                    <a:pt x="732293" y="14326"/>
                  </a:cubicBezTo>
                  <a:cubicBezTo>
                    <a:pt x="705623" y="12421"/>
                    <a:pt x="679905" y="10516"/>
                    <a:pt x="654188" y="8611"/>
                  </a:cubicBezTo>
                  <a:cubicBezTo>
                    <a:pt x="628470" y="6706"/>
                    <a:pt x="603705" y="4801"/>
                    <a:pt x="578940" y="3849"/>
                  </a:cubicBezTo>
                  <a:cubicBezTo>
                    <a:pt x="554175" y="2896"/>
                    <a:pt x="530363" y="1944"/>
                    <a:pt x="507503" y="991"/>
                  </a:cubicBezTo>
                  <a:cubicBezTo>
                    <a:pt x="463688" y="-914"/>
                    <a:pt x="421778" y="39"/>
                    <a:pt x="382725" y="2896"/>
                  </a:cubicBezTo>
                  <a:cubicBezTo>
                    <a:pt x="343673" y="5754"/>
                    <a:pt x="305573" y="10516"/>
                    <a:pt x="271283" y="17184"/>
                  </a:cubicBezTo>
                  <a:cubicBezTo>
                    <a:pt x="236040" y="23851"/>
                    <a:pt x="204608" y="33376"/>
                    <a:pt x="175080" y="43854"/>
                  </a:cubicBezTo>
                  <a:cubicBezTo>
                    <a:pt x="145553" y="55284"/>
                    <a:pt x="118883" y="67666"/>
                    <a:pt x="95070" y="82906"/>
                  </a:cubicBezTo>
                  <a:cubicBezTo>
                    <a:pt x="77925" y="94336"/>
                    <a:pt x="62685" y="106719"/>
                    <a:pt x="49350" y="119101"/>
                  </a:cubicBezTo>
                  <a:cubicBezTo>
                    <a:pt x="36015" y="132436"/>
                    <a:pt x="25538" y="145771"/>
                    <a:pt x="17918" y="160059"/>
                  </a:cubicBezTo>
                  <a:cubicBezTo>
                    <a:pt x="9345" y="174346"/>
                    <a:pt x="4583" y="189586"/>
                    <a:pt x="1725" y="203874"/>
                  </a:cubicBezTo>
                  <a:cubicBezTo>
                    <a:pt x="-1132" y="219114"/>
                    <a:pt x="-180" y="234354"/>
                    <a:pt x="2678" y="249594"/>
                  </a:cubicBezTo>
                  <a:cubicBezTo>
                    <a:pt x="5535" y="260071"/>
                    <a:pt x="6488" y="261976"/>
                    <a:pt x="6488" y="262929"/>
                  </a:cubicBezTo>
                  <a:cubicBezTo>
                    <a:pt x="7440" y="261024"/>
                    <a:pt x="7440" y="262929"/>
                    <a:pt x="8393" y="264834"/>
                  </a:cubicBezTo>
                </a:path>
              </a:pathLst>
            </a:custGeom>
            <a:gradFill>
              <a:gsLst>
                <a:gs pos="48687">
                  <a:srgbClr val="7AD9FB"/>
                </a:gs>
                <a:gs pos="3000">
                  <a:srgbClr val="2C84BC"/>
                </a:gs>
                <a:gs pos="100000">
                  <a:srgbClr val="FCFEFF"/>
                </a:gs>
              </a:gsLst>
              <a:lin ang="18900000" scaled="1"/>
            </a:gra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  <a:latin typeface="清雅黑体" panose="00000500000000000000" charset="-122"/>
                <a:cs typeface="清雅黑体" panose="00000500000000000000" charset="-122"/>
                <a:sym typeface="清雅黑体" panose="00000500000000000000" charset="-122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0" y="13335"/>
            <a:ext cx="12192000" cy="1530985"/>
            <a:chOff x="0" y="0"/>
            <a:chExt cx="19200" cy="2411"/>
          </a:xfrm>
        </p:grpSpPr>
        <p:sp>
          <p:nvSpPr>
            <p:cNvPr id="85" name="矩形 84"/>
            <p:cNvSpPr/>
            <p:nvPr/>
          </p:nvSpPr>
          <p:spPr>
            <a:xfrm>
              <a:off x="0" y="0"/>
              <a:ext cx="19200" cy="2411"/>
            </a:xfrm>
            <a:prstGeom prst="rect">
              <a:avLst/>
            </a:prstGeom>
            <a:gradFill>
              <a:gsLst>
                <a:gs pos="43000">
                  <a:srgbClr val="DBEAF1"/>
                </a:gs>
                <a:gs pos="0">
                  <a:srgbClr val="A7CCDD"/>
                </a:gs>
                <a:gs pos="92000">
                  <a:srgbClr val="DBEAF1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905" y="882"/>
              <a:ext cx="10304" cy="910"/>
            </a:xfrm>
            <a:prstGeom prst="rect">
              <a:avLst/>
            </a:prstGeom>
            <a:gradFill>
              <a:gsLst>
                <a:gs pos="78000">
                  <a:srgbClr val="117793"/>
                </a:gs>
                <a:gs pos="30000">
                  <a:srgbClr val="0C4E60"/>
                </a:gs>
                <a:gs pos="0">
                  <a:srgbClr val="117793">
                    <a:alpha val="0"/>
                  </a:srgbClr>
                </a:gs>
                <a:gs pos="100000">
                  <a:srgbClr val="117793">
                    <a:alpha val="0"/>
                  </a:srgbClr>
                </a:gs>
              </a:gsLst>
              <a:lin ang="0" scaled="0"/>
            </a:gradFill>
          </p:spPr>
          <p:txBody>
            <a:bodyPr wrap="square" lIns="0" tIns="0" bIns="0" anchor="ctr" anchorCtr="0">
              <a:noAutofit/>
            </a:bodyPr>
            <a:lstStyle/>
            <a:p>
              <a:pPr algn="ctr"/>
              <a:r>
                <a:rPr lang="zh-CN" altLang="en-US" sz="2800" kern="100" dirty="0">
                  <a:solidFill>
                    <a:schemeClr val="bg1"/>
                  </a:solidFill>
                  <a:effectLst/>
                  <a:latin typeface="汉仪雅酷黑 85W" panose="020B0904020202020204" charset="-122"/>
                  <a:ea typeface="汉仪雅酷黑 85W" panose="020B0904020202020204" charset="-122"/>
                  <a:cs typeface="Times New Roman" panose="02020603050405020304" pitchFamily="18" charset="0"/>
                  <a:sym typeface="汉仪雅酷黑 85W" panose="020B0904020202020204" charset="-122"/>
                </a:rPr>
                <a:t>挖掘历史，以真实记忆唤醒民族认同</a:t>
              </a:r>
              <a:endParaRPr lang="zh-CN" altLang="en-US" sz="2800" kern="100" dirty="0">
                <a:solidFill>
                  <a:schemeClr val="bg1"/>
                </a:solidFill>
                <a:effectLst/>
                <a:latin typeface="汉仪雅酷黑 85W" panose="020B0904020202020204" charset="-122"/>
                <a:ea typeface="汉仪雅酷黑 85W" panose="020B0904020202020204" charset="-122"/>
                <a:cs typeface="Times New Roman" panose="02020603050405020304" pitchFamily="18" charset="0"/>
                <a:sym typeface="汉仪雅酷黑 85W" panose="020B0904020202020204" charset="-122"/>
              </a:endParaRPr>
            </a:p>
          </p:txBody>
        </p:sp>
      </p:grpSp>
      <p:sp>
        <p:nvSpPr>
          <p:cNvPr id="2090" name="文本框 2089"/>
          <p:cNvSpPr txBox="1"/>
          <p:nvPr>
            <p:custDataLst>
              <p:tags r:id="rId21"/>
            </p:custDataLst>
          </p:nvPr>
        </p:nvSpPr>
        <p:spPr>
          <a:xfrm>
            <a:off x="4318000" y="1192530"/>
            <a:ext cx="7874000" cy="267652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indent="406400" algn="ctr">
              <a:lnSpc>
                <a:spcPct val="150000"/>
              </a:lnSpc>
              <a:buClrTx/>
              <a:buSzTx/>
              <a:buFontTx/>
            </a:pPr>
            <a:r>
              <a:rPr lang="zh-CN" altLang="en-US" sz="3200" kern="100" dirty="0">
                <a:gradFill>
                  <a:gsLst>
                    <a:gs pos="50000">
                      <a:srgbClr val="4593A7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rgbClr val="2D869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汉仪颜楷简" panose="00020600040101010101" charset="-122"/>
              </a:rPr>
              <a:t>用镜头留存两岸真实故事</a:t>
            </a:r>
            <a:endParaRPr lang="zh-CN" altLang="en-US" sz="3200" kern="100" dirty="0">
              <a:gradFill>
                <a:gsLst>
                  <a:gs pos="50000">
                    <a:srgbClr val="4593A7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rgbClr val="2D869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汉仪颜楷简" panose="00020600040101010101" charset="-122"/>
            </a:endParaRPr>
          </a:p>
          <a:p>
            <a:pPr indent="406400" algn="ctr">
              <a:lnSpc>
                <a:spcPct val="150000"/>
              </a:lnSpc>
            </a:pPr>
            <a:r>
              <a:rPr lang="zh-CN" altLang="en-US" sz="3200" kern="100" dirty="0">
                <a:gradFill>
                  <a:gsLst>
                    <a:gs pos="50000">
                      <a:srgbClr val="4593A7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rgbClr val="2D869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cs typeface="汉仪颜楷简" panose="00020600040101010101" charset="-122"/>
              </a:rPr>
              <a:t>以口述史影像击碎谎言</a:t>
            </a:r>
            <a:endParaRPr lang="zh-CN" altLang="en-US" sz="3200" kern="100" dirty="0">
              <a:gradFill>
                <a:gsLst>
                  <a:gs pos="0">
                    <a:schemeClr val="bg1"/>
                  </a:gs>
                  <a:gs pos="92000">
                    <a:schemeClr val="accent4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汉仪颜楷简" panose="00020600040101010101" charset="-122"/>
            </a:endParaRPr>
          </a:p>
          <a:p>
            <a:pPr indent="406400" algn="ctr">
              <a:lnSpc>
                <a:spcPct val="100000"/>
              </a:lnSpc>
            </a:pPr>
            <a:r>
              <a:rPr lang="zh-CN" altLang="en-US" sz="7200" noProof="0" dirty="0">
                <a:ln>
                  <a:noFill/>
                </a:ln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武林江湖体" panose="00000500000000000000" charset="-122"/>
                <a:ea typeface="字魂武林江湖体" panose="00000500000000000000" charset="-122"/>
              </a:rPr>
              <a:t>唤醒民族认同</a:t>
            </a:r>
            <a:endParaRPr lang="zh-CN" altLang="en-US" sz="7200" noProof="0" dirty="0">
              <a:ln>
                <a:noFill/>
              </a:ln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魂武林江湖体" panose="00000500000000000000" charset="-122"/>
              <a:ea typeface="字魂武林江湖体" panose="0000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0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0" grpId="0" animBg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" name="组合 32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5" name="矩形 34"/>
            <p:cNvSpPr/>
            <p:nvPr/>
          </p:nvSpPr>
          <p:spPr>
            <a:xfrm>
              <a:off x="0" y="-1"/>
              <a:ext cx="12192000" cy="6413501"/>
            </a:xfrm>
            <a:prstGeom prst="rect">
              <a:avLst/>
            </a:prstGeom>
            <a:gradFill>
              <a:gsLst>
                <a:gs pos="27010">
                  <a:srgbClr val="DBEAF1"/>
                </a:gs>
                <a:gs pos="0">
                  <a:srgbClr val="A7CCDD"/>
                </a:gs>
                <a:gs pos="74000">
                  <a:srgbClr val="DBEAF1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3102610" y="121285"/>
            <a:ext cx="2954020" cy="1952625"/>
          </a:xfrm>
          <a:prstGeom prst="rect">
            <a:avLst/>
          </a:prstGeom>
          <a:blipFill rotWithShape="1">
            <a:blip r:embed="rId3"/>
            <a:stretch>
              <a:fillRect b="-5000"/>
            </a:stretch>
          </a:blipFill>
          <a:ln>
            <a:noFill/>
          </a:ln>
          <a:effectLst>
            <a:outerShdw blurRad="635000" dist="635000" dir="600000" algn="tl" rotWithShape="0">
              <a:prstClr val="black">
                <a:alpha val="30000"/>
              </a:prstClr>
            </a:outerShdw>
            <a:reflection blurRad="127000" stA="54000" endPos="76000" dist="50800" dir="5400000" sy="-100000" algn="bl" rotWithShape="0"/>
          </a:effectLst>
          <a:scene3d>
            <a:camera prst="orthographicFront">
              <a:rot lat="19200000" lon="19800000" rev="2700000"/>
            </a:camera>
            <a:lightRig rig="threePt" dir="t"/>
          </a:scene3d>
          <a:sp3d extrusionH="10160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07010" y="1449070"/>
            <a:ext cx="2954020" cy="1952625"/>
          </a:xfrm>
          <a:prstGeom prst="rect">
            <a:avLst/>
          </a:prstGeom>
          <a:blipFill rotWithShape="1">
            <a:blip r:embed="rId4"/>
            <a:stretch>
              <a:fillRect b="-5000"/>
            </a:stretch>
          </a:blipFill>
          <a:ln>
            <a:noFill/>
          </a:ln>
          <a:effectLst>
            <a:outerShdw blurRad="635000" dist="635000" dir="600000" algn="tl" rotWithShape="0">
              <a:prstClr val="black">
                <a:alpha val="30000"/>
              </a:prstClr>
            </a:outerShdw>
            <a:reflection blurRad="127000" stA="54000" endPos="76000" dist="50800" dir="5400000" sy="-100000" algn="bl" rotWithShape="0"/>
          </a:effectLst>
          <a:scene3d>
            <a:camera prst="orthographicFront">
              <a:rot lat="19200000" lon="19800000" rev="2700000"/>
            </a:camera>
            <a:lightRig rig="threePt" dir="t"/>
          </a:scene3d>
          <a:sp3d extrusionH="10160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202180" y="2506345"/>
            <a:ext cx="2954020" cy="1952625"/>
          </a:xfrm>
          <a:prstGeom prst="rect">
            <a:avLst/>
          </a:prstGeom>
          <a:blipFill rotWithShape="1">
            <a:blip r:embed="rId5"/>
            <a:stretch>
              <a:fillRect b="-5000"/>
            </a:stretch>
          </a:blipFill>
          <a:ln>
            <a:noFill/>
          </a:ln>
          <a:effectLst>
            <a:outerShdw blurRad="635000" dist="635000" dir="600000" algn="tl" rotWithShape="0">
              <a:prstClr val="black">
                <a:alpha val="30000"/>
              </a:prstClr>
            </a:outerShdw>
            <a:reflection blurRad="127000" stA="54000" endPos="76000" dist="50800" dir="5400000" sy="-100000" algn="bl" rotWithShape="0"/>
          </a:effectLst>
          <a:scene3d>
            <a:camera prst="orthographicFront">
              <a:rot lat="19200000" lon="19800000" rev="2700000"/>
            </a:camera>
            <a:lightRig rig="threePt" dir="t"/>
          </a:scene3d>
          <a:sp3d extrusionH="10160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693420" y="3834130"/>
            <a:ext cx="2954020" cy="1952625"/>
          </a:xfrm>
          <a:prstGeom prst="rect">
            <a:avLst/>
          </a:prstGeom>
          <a:blipFill rotWithShape="1">
            <a:blip r:embed="rId6"/>
            <a:stretch>
              <a:fillRect b="-5000"/>
            </a:stretch>
          </a:blipFill>
          <a:ln>
            <a:noFill/>
          </a:ln>
          <a:effectLst>
            <a:outerShdw blurRad="635000" dist="635000" dir="600000" algn="tl" rotWithShape="0">
              <a:prstClr val="black">
                <a:alpha val="30000"/>
              </a:prstClr>
            </a:outerShdw>
            <a:reflection blurRad="127000" stA="54000" endPos="76000" dist="50800" dir="5400000" sy="-100000" algn="bl" rotWithShape="0"/>
          </a:effectLst>
          <a:scene3d>
            <a:camera prst="orthographicFront">
              <a:rot lat="19200000" lon="19800000" rev="2700000"/>
            </a:camera>
            <a:lightRig rig="threePt" dir="t"/>
          </a:scene3d>
          <a:sp3d extrusionH="10160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051800" y="-186690"/>
            <a:ext cx="2954020" cy="1952625"/>
          </a:xfrm>
          <a:prstGeom prst="rect">
            <a:avLst/>
          </a:prstGeom>
          <a:blipFill rotWithShape="1">
            <a:blip r:embed="rId7"/>
            <a:stretch>
              <a:fillRect b="-5000"/>
            </a:stretch>
          </a:blipFill>
          <a:ln>
            <a:noFill/>
          </a:ln>
          <a:effectLst>
            <a:outerShdw blurRad="635000" dist="635000" dir="600000" algn="tl" rotWithShape="0">
              <a:prstClr val="black">
                <a:alpha val="30000"/>
              </a:prstClr>
            </a:outerShdw>
            <a:reflection blurRad="127000" stA="54000" endPos="76000" dist="50800" dir="5400000" sy="-100000" algn="bl" rotWithShape="0"/>
          </a:effectLst>
          <a:scene3d>
            <a:camera prst="orthographicFront">
              <a:rot lat="19200000" lon="19800000" rev="2700000"/>
            </a:camera>
            <a:lightRig rig="threePt" dir="t"/>
          </a:scene3d>
          <a:sp3d extrusionH="10160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56200" y="1141095"/>
            <a:ext cx="2954020" cy="1952625"/>
          </a:xfrm>
          <a:prstGeom prst="rect">
            <a:avLst/>
          </a:prstGeom>
          <a:blipFill rotWithShape="1">
            <a:blip r:embed="rId8"/>
            <a:stretch>
              <a:fillRect b="-5000"/>
            </a:stretch>
          </a:blipFill>
          <a:ln>
            <a:noFill/>
          </a:ln>
          <a:effectLst>
            <a:outerShdw blurRad="635000" dist="635000" dir="600000" algn="tl" rotWithShape="0">
              <a:prstClr val="black">
                <a:alpha val="30000"/>
              </a:prstClr>
            </a:outerShdw>
            <a:reflection blurRad="127000" stA="54000" endPos="76000" dist="50800" dir="5400000" sy="-100000" algn="bl" rotWithShape="0"/>
          </a:effectLst>
          <a:scene3d>
            <a:camera prst="orthographicFront">
              <a:rot lat="19200000" lon="19800000" rev="2700000"/>
            </a:camera>
            <a:lightRig rig="threePt" dir="t"/>
          </a:scene3d>
          <a:sp3d extrusionH="10160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06040" y="4344670"/>
            <a:ext cx="2954020" cy="1952625"/>
          </a:xfrm>
          <a:prstGeom prst="rect">
            <a:avLst/>
          </a:prstGeom>
          <a:blipFill rotWithShape="1">
            <a:blip r:embed="rId9"/>
            <a:stretch>
              <a:fillRect b="-5000"/>
            </a:stretch>
          </a:blipFill>
          <a:ln>
            <a:noFill/>
          </a:ln>
          <a:effectLst>
            <a:outerShdw blurRad="635000" dist="635000" dir="600000" algn="tl" rotWithShape="0">
              <a:prstClr val="black">
                <a:alpha val="30000"/>
              </a:prstClr>
            </a:outerShdw>
            <a:reflection blurRad="127000" stA="54000" endPos="76000" dist="50800" dir="5400000" sy="-100000" algn="bl" rotWithShape="0"/>
          </a:effectLst>
          <a:scene3d>
            <a:camera prst="orthographicFront">
              <a:rot lat="19200000" lon="19800000" rev="2700000"/>
            </a:camera>
            <a:lightRig rig="threePt" dir="t"/>
          </a:scene3d>
          <a:sp3d extrusionH="10160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236200" y="3401695"/>
            <a:ext cx="2954020" cy="1952625"/>
          </a:xfrm>
          <a:prstGeom prst="rect">
            <a:avLst/>
          </a:prstGeom>
          <a:blipFill rotWithShape="1">
            <a:blip r:embed="rId10"/>
            <a:stretch>
              <a:fillRect b="-5000"/>
            </a:stretch>
          </a:blipFill>
          <a:ln>
            <a:noFill/>
          </a:ln>
          <a:effectLst>
            <a:outerShdw blurRad="635000" dist="635000" dir="600000" algn="tl" rotWithShape="0">
              <a:prstClr val="black">
                <a:alpha val="30000"/>
              </a:prstClr>
            </a:outerShdw>
            <a:reflection blurRad="127000" stA="54000" endPos="76000" dist="50800" dir="5400000" sy="-100000" algn="bl" rotWithShape="0"/>
          </a:effectLst>
          <a:scene3d>
            <a:camera prst="orthographicFront">
              <a:rot lat="19200000" lon="19800000" rev="2700000"/>
            </a:camera>
            <a:lightRig rig="threePt" dir="t"/>
          </a:scene3d>
          <a:sp3d extrusionH="10160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455660" y="1651635"/>
            <a:ext cx="2954020" cy="1952625"/>
          </a:xfrm>
          <a:prstGeom prst="rect">
            <a:avLst/>
          </a:prstGeom>
          <a:blipFill rotWithShape="1">
            <a:blip r:embed="rId11"/>
            <a:stretch>
              <a:fillRect b="-5000"/>
            </a:stretch>
          </a:blipFill>
          <a:ln>
            <a:noFill/>
          </a:ln>
          <a:effectLst>
            <a:outerShdw blurRad="635000" dist="635000" dir="600000" algn="tl" rotWithShape="0">
              <a:prstClr val="black">
                <a:alpha val="30000"/>
              </a:prstClr>
            </a:outerShdw>
            <a:reflection blurRad="127000" stA="54000" endPos="76000" dist="50800" dir="5400000" sy="-100000" algn="bl" rotWithShape="0"/>
          </a:effectLst>
          <a:scene3d>
            <a:camera prst="orthographicFront">
              <a:rot lat="19200000" lon="19800000" rev="2700000"/>
            </a:camera>
            <a:lightRig rig="threePt" dir="t"/>
          </a:scene3d>
          <a:sp3d extrusionH="10160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560060" y="2979420"/>
            <a:ext cx="2954020" cy="1952625"/>
          </a:xfrm>
          <a:prstGeom prst="rect">
            <a:avLst/>
          </a:prstGeom>
          <a:blipFill rotWithShape="1">
            <a:blip r:embed="rId12"/>
            <a:stretch>
              <a:fillRect b="-5000"/>
            </a:stretch>
          </a:blipFill>
          <a:ln>
            <a:noFill/>
          </a:ln>
          <a:effectLst>
            <a:outerShdw blurRad="635000" dist="635000" dir="600000" algn="tl" rotWithShape="0">
              <a:prstClr val="black">
                <a:alpha val="30000"/>
              </a:prstClr>
            </a:outerShdw>
            <a:reflection blurRad="127000" stA="54000" endPos="76000" dist="50800" dir="5400000" sy="-100000" algn="bl" rotWithShape="0"/>
          </a:effectLst>
          <a:scene3d>
            <a:camera prst="orthographicFront">
              <a:rot lat="19200000" lon="19800000" rev="2700000"/>
            </a:camera>
            <a:lightRig rig="threePt" dir="t"/>
          </a:scene3d>
          <a:sp3d extrusionH="10160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82180" y="4765040"/>
            <a:ext cx="2954020" cy="1952625"/>
          </a:xfrm>
          <a:prstGeom prst="rect">
            <a:avLst/>
          </a:prstGeom>
          <a:blipFill rotWithShape="1">
            <a:blip r:embed="rId13"/>
            <a:stretch>
              <a:fillRect b="-5000"/>
            </a:stretch>
          </a:blipFill>
          <a:ln>
            <a:noFill/>
          </a:ln>
          <a:effectLst>
            <a:outerShdw blurRad="635000" dist="635000" dir="600000" algn="tl" rotWithShape="0">
              <a:prstClr val="black">
                <a:alpha val="30000"/>
              </a:prstClr>
            </a:outerShdw>
            <a:reflection blurRad="127000" stA="54000" endPos="76000" dist="50800" dir="5400000" sy="-100000" algn="bl" rotWithShape="0"/>
          </a:effectLst>
          <a:scene3d>
            <a:camera prst="orthographicFront">
              <a:rot lat="19200000" lon="19800000" rev="2700000"/>
            </a:camera>
            <a:lightRig rig="threePt" dir="t"/>
          </a:scene3d>
          <a:sp3d extrusionH="10160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1409680" y="275590"/>
            <a:ext cx="2954020" cy="1952625"/>
          </a:xfrm>
          <a:prstGeom prst="rect">
            <a:avLst/>
          </a:prstGeom>
          <a:blipFill rotWithShape="1">
            <a:blip r:embed="rId14"/>
            <a:stretch>
              <a:fillRect b="-5000"/>
            </a:stretch>
          </a:blipFill>
          <a:ln>
            <a:noFill/>
          </a:ln>
          <a:effectLst>
            <a:outerShdw blurRad="635000" dist="635000" dir="600000" algn="tl" rotWithShape="0">
              <a:prstClr val="black">
                <a:alpha val="30000"/>
              </a:prstClr>
            </a:outerShdw>
            <a:reflection blurRad="127000" stA="54000" endPos="76000" dist="50800" dir="5400000" sy="-100000" algn="bl" rotWithShape="0"/>
          </a:effectLst>
          <a:scene3d>
            <a:camera prst="orthographicFront">
              <a:rot lat="19200000" lon="19800000" rev="2700000"/>
            </a:camera>
            <a:lightRig rig="threePt" dir="t"/>
          </a:scene3d>
          <a:sp3d extrusionH="101600"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-142875" y="2148840"/>
            <a:ext cx="12343130" cy="4708525"/>
          </a:xfrm>
          <a:prstGeom prst="rect">
            <a:avLst/>
          </a:prstGeom>
          <a:gradFill>
            <a:gsLst>
              <a:gs pos="47000">
                <a:srgbClr val="DBEAF1">
                  <a:alpha val="68000"/>
                </a:srgbClr>
              </a:gs>
              <a:gs pos="17000">
                <a:srgbClr val="A7CCDD"/>
              </a:gs>
              <a:gs pos="86000">
                <a:srgbClr val="DBEAF1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86995" y="0"/>
            <a:ext cx="12428220" cy="2312035"/>
          </a:xfrm>
          <a:prstGeom prst="rect">
            <a:avLst/>
          </a:prstGeom>
          <a:gradFill>
            <a:gsLst>
              <a:gs pos="47000">
                <a:srgbClr val="DBEAF1">
                  <a:alpha val="68000"/>
                </a:srgbClr>
              </a:gs>
              <a:gs pos="17000">
                <a:srgbClr val="A7CCDD"/>
              </a:gs>
              <a:gs pos="86000">
                <a:srgbClr val="DBEAF1">
                  <a:alpha val="0"/>
                </a:srgbClr>
              </a:gs>
            </a:gsLst>
            <a:lin ang="534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568325" y="4458970"/>
            <a:ext cx="3182620" cy="1949450"/>
            <a:chOff x="895" y="7022"/>
            <a:chExt cx="5012" cy="3070"/>
          </a:xfrm>
        </p:grpSpPr>
        <p:sp>
          <p:nvSpPr>
            <p:cNvPr id="6" name="文本框 5"/>
            <p:cNvSpPr txBox="1"/>
            <p:nvPr>
              <p:custDataLst>
                <p:tags r:id="rId15"/>
              </p:custDataLst>
            </p:nvPr>
          </p:nvSpPr>
          <p:spPr>
            <a:xfrm>
              <a:off x="1774" y="7022"/>
              <a:ext cx="3255" cy="2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8000" noProof="0" dirty="0">
                  <a:ln>
                    <a:noFill/>
                  </a:ln>
                  <a:gradFill>
                    <a:gsLst>
                      <a:gs pos="25000">
                        <a:srgbClr val="FFD83A"/>
                      </a:gs>
                      <a:gs pos="75000">
                        <a:srgbClr val="FFFD6D"/>
                      </a:gs>
                      <a:gs pos="0">
                        <a:srgbClr val="F8C334"/>
                      </a:gs>
                      <a:gs pos="100000">
                        <a:srgbClr val="FFFEB8"/>
                      </a:gs>
                    </a:gsLst>
                    <a:lin ang="189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</a:rPr>
                <a:t>80%</a:t>
              </a:r>
              <a:endParaRPr lang="en-US" altLang="zh-CN" sz="8000" noProof="0" dirty="0">
                <a:ln>
                  <a:noFill/>
                </a:ln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力量黑简" panose="00020600040101010101" charset="-122"/>
                <a:ea typeface="汉仪力量黑简" panose="00020600040101010101" charset="-122"/>
                <a:cs typeface="汉仪力量黑简" panose="00020600040101010101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6"/>
              </p:custDataLst>
            </p:nvPr>
          </p:nvSpPr>
          <p:spPr>
            <a:xfrm>
              <a:off x="895" y="9188"/>
              <a:ext cx="5012" cy="905"/>
            </a:xfrm>
            <a:prstGeom prst="rect">
              <a:avLst/>
            </a:prstGeom>
            <a:gradFill>
              <a:gsLst>
                <a:gs pos="78000">
                  <a:srgbClr val="117793"/>
                </a:gs>
                <a:gs pos="30000">
                  <a:srgbClr val="0C4E60"/>
                </a:gs>
                <a:gs pos="0">
                  <a:srgbClr val="117793">
                    <a:alpha val="0"/>
                  </a:srgbClr>
                </a:gs>
                <a:gs pos="100000">
                  <a:srgbClr val="117793">
                    <a:alpha val="0"/>
                  </a:srgbClr>
                </a:gs>
              </a:gsLst>
              <a:lin ang="0" scaled="0"/>
            </a:gradFill>
          </p:spPr>
          <p:txBody>
            <a:bodyPr wrap="square" lIns="0" tIns="0" bIns="0" anchor="ctr" anchorCtr="0">
              <a:noAutofit/>
            </a:bodyPr>
            <a:lstStyle/>
            <a:p>
              <a:pPr algn="ctr"/>
              <a:r>
                <a:rPr lang="zh-CN" altLang="en-US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+mn-ea"/>
                </a:rPr>
                <a:t>台湾同胞</a:t>
              </a:r>
              <a:r>
                <a:rPr lang="zh-CN" altLang="en-US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</a:rPr>
                <a:t>祖籍地在福建</a:t>
              </a:r>
              <a:endParaRPr lang="zh-CN" altLang="en-US" kern="100" dirty="0">
                <a:solidFill>
                  <a:schemeClr val="bg1"/>
                </a:solidFill>
                <a:effectLst/>
                <a:latin typeface="汉仪雅酷黑 85W" panose="020B0904020202020204" charset="-122"/>
                <a:ea typeface="汉仪雅酷黑 85W" panose="020B0904020202020204" charset="-122"/>
                <a:cs typeface="Times New Roman" panose="02020603050405020304" pitchFamily="18" charset="0"/>
                <a:sym typeface="汉仪雅酷黑 85W" panose="020B090402020202020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455160" y="4552315"/>
            <a:ext cx="3182620" cy="1856740"/>
            <a:chOff x="7256" y="7168"/>
            <a:chExt cx="5012" cy="2924"/>
          </a:xfrm>
        </p:grpSpPr>
        <p:sp>
          <p:nvSpPr>
            <p:cNvPr id="9" name="文本框 8"/>
            <p:cNvSpPr txBox="1"/>
            <p:nvPr>
              <p:custDataLst>
                <p:tags r:id="rId17"/>
              </p:custDataLst>
            </p:nvPr>
          </p:nvSpPr>
          <p:spPr>
            <a:xfrm>
              <a:off x="8355" y="7168"/>
              <a:ext cx="2814" cy="2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8000" noProof="0" dirty="0">
                  <a:ln>
                    <a:noFill/>
                  </a:ln>
                  <a:gradFill>
                    <a:gsLst>
                      <a:gs pos="25000">
                        <a:srgbClr val="FFD83A"/>
                      </a:gs>
                      <a:gs pos="75000">
                        <a:srgbClr val="FFFD6D"/>
                      </a:gs>
                      <a:gs pos="0">
                        <a:srgbClr val="F8C334"/>
                      </a:gs>
                      <a:gs pos="100000">
                        <a:srgbClr val="FFFEB8"/>
                      </a:gs>
                    </a:gsLst>
                    <a:lin ang="189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</a:rPr>
                <a:t>9</a:t>
              </a:r>
              <a:r>
                <a:rPr lang="zh-CN" altLang="en-US" sz="8000" noProof="0" dirty="0">
                  <a:ln>
                    <a:noFill/>
                  </a:ln>
                  <a:gradFill>
                    <a:gsLst>
                      <a:gs pos="25000">
                        <a:srgbClr val="FFD83A"/>
                      </a:gs>
                      <a:gs pos="75000">
                        <a:srgbClr val="FFFD6D"/>
                      </a:gs>
                      <a:gs pos="0">
                        <a:srgbClr val="F8C334"/>
                      </a:gs>
                      <a:gs pos="100000">
                        <a:srgbClr val="FFFEB8"/>
                      </a:gs>
                    </a:gsLst>
                    <a:lin ang="189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</a:rPr>
                <a:t>个</a:t>
              </a:r>
              <a:endParaRPr lang="zh-CN" altLang="en-US" sz="8000" noProof="0" dirty="0">
                <a:ln>
                  <a:noFill/>
                </a:ln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力量黑简" panose="00020600040101010101" charset="-122"/>
                <a:ea typeface="汉仪力量黑简" panose="00020600040101010101" charset="-122"/>
                <a:cs typeface="汉仪力量黑简" panose="00020600040101010101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8"/>
              </p:custDataLst>
            </p:nvPr>
          </p:nvSpPr>
          <p:spPr>
            <a:xfrm>
              <a:off x="7256" y="9188"/>
              <a:ext cx="5012" cy="905"/>
            </a:xfrm>
            <a:prstGeom prst="rect">
              <a:avLst/>
            </a:prstGeom>
            <a:gradFill>
              <a:gsLst>
                <a:gs pos="78000">
                  <a:srgbClr val="117793"/>
                </a:gs>
                <a:gs pos="30000">
                  <a:srgbClr val="0C4E60"/>
                </a:gs>
                <a:gs pos="0">
                  <a:srgbClr val="117793">
                    <a:alpha val="0"/>
                  </a:srgbClr>
                </a:gs>
                <a:gs pos="100000">
                  <a:srgbClr val="117793">
                    <a:alpha val="0"/>
                  </a:srgbClr>
                </a:gs>
              </a:gsLst>
              <a:lin ang="0" scaled="0"/>
            </a:gradFill>
          </p:spPr>
          <p:txBody>
            <a:bodyPr wrap="square" lIns="0" tIns="0" bIns="0" anchor="ctr" anchorCtr="0">
              <a:noAutofit/>
            </a:bodyPr>
            <a:lstStyle/>
            <a:p>
              <a:pPr algn="ctr"/>
              <a:r>
                <a:rPr lang="zh-CN" altLang="en-US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</a:rPr>
                <a:t>台湾</a:t>
              </a:r>
              <a:r>
                <a:rPr lang="en-US" altLang="zh-CN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</a:rPr>
                <a:t> </a:t>
              </a:r>
              <a:r>
                <a:rPr lang="zh-CN" altLang="en-US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</a:rPr>
                <a:t>9</a:t>
              </a:r>
              <a:r>
                <a:rPr lang="en-US" altLang="zh-CN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</a:rPr>
                <a:t> </a:t>
              </a:r>
              <a:r>
                <a:rPr lang="zh-CN" altLang="en-US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</a:rPr>
                <a:t>处地名，与泉州同名</a:t>
              </a:r>
              <a:endParaRPr lang="zh-CN" altLang="en-US" kern="100" dirty="0">
                <a:solidFill>
                  <a:schemeClr val="bg1"/>
                </a:solidFill>
                <a:effectLst/>
                <a:latin typeface="汉仪雅酷黑 85W" panose="020B0904020202020204" charset="-122"/>
                <a:ea typeface="汉仪雅酷黑 85W" panose="020B0904020202020204" charset="-122"/>
                <a:cs typeface="Times New Roman" panose="02020603050405020304" pitchFamily="18" charset="0"/>
                <a:sym typeface="汉仪雅酷黑 85W" panose="020B090402020202020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341995" y="4528820"/>
            <a:ext cx="3182620" cy="1903095"/>
            <a:chOff x="13136" y="7095"/>
            <a:chExt cx="5012" cy="2997"/>
          </a:xfrm>
        </p:grpSpPr>
        <p:sp>
          <p:nvSpPr>
            <p:cNvPr id="7" name="文本框 6"/>
            <p:cNvSpPr txBox="1"/>
            <p:nvPr>
              <p:custDataLst>
                <p:tags r:id="rId19"/>
              </p:custDataLst>
            </p:nvPr>
          </p:nvSpPr>
          <p:spPr>
            <a:xfrm>
              <a:off x="14109" y="7095"/>
              <a:ext cx="3067" cy="2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8000" noProof="0" dirty="0">
                  <a:ln>
                    <a:noFill/>
                  </a:ln>
                  <a:gradFill>
                    <a:gsLst>
                      <a:gs pos="25000">
                        <a:srgbClr val="FFD83A"/>
                      </a:gs>
                      <a:gs pos="75000">
                        <a:srgbClr val="FFFD6D"/>
                      </a:gs>
                      <a:gs pos="0">
                        <a:srgbClr val="F8C334"/>
                      </a:gs>
                      <a:gs pos="100000">
                        <a:srgbClr val="FFFEB8"/>
                      </a:gs>
                    </a:gsLst>
                    <a:lin ang="189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</a:rPr>
                <a:t>4</a:t>
              </a:r>
              <a:r>
                <a:rPr lang="zh-CN" altLang="en-US" sz="8000" noProof="0" dirty="0">
                  <a:ln>
                    <a:noFill/>
                  </a:ln>
                  <a:gradFill>
                    <a:gsLst>
                      <a:gs pos="25000">
                        <a:srgbClr val="FFD83A"/>
                      </a:gs>
                      <a:gs pos="75000">
                        <a:srgbClr val="FFFD6D"/>
                      </a:gs>
                      <a:gs pos="0">
                        <a:srgbClr val="F8C334"/>
                      </a:gs>
                      <a:gs pos="100000">
                        <a:srgbClr val="FFFEB8"/>
                      </a:gs>
                    </a:gsLst>
                    <a:lin ang="189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</a:rPr>
                <a:t>个</a:t>
              </a:r>
              <a:endParaRPr lang="zh-CN" altLang="en-US" sz="8000" noProof="0" dirty="0">
                <a:ln>
                  <a:noFill/>
                </a:ln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力量黑简" panose="00020600040101010101" charset="-122"/>
                <a:ea typeface="汉仪力量黑简" panose="00020600040101010101" charset="-122"/>
                <a:cs typeface="汉仪力量黑简" panose="00020600040101010101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0"/>
              </p:custDataLst>
            </p:nvPr>
          </p:nvSpPr>
          <p:spPr>
            <a:xfrm>
              <a:off x="13136" y="9188"/>
              <a:ext cx="5012" cy="905"/>
            </a:xfrm>
            <a:prstGeom prst="rect">
              <a:avLst/>
            </a:prstGeom>
            <a:gradFill>
              <a:gsLst>
                <a:gs pos="78000">
                  <a:srgbClr val="117793"/>
                </a:gs>
                <a:gs pos="30000">
                  <a:srgbClr val="0C4E60"/>
                </a:gs>
                <a:gs pos="0">
                  <a:srgbClr val="117793">
                    <a:alpha val="0"/>
                  </a:srgbClr>
                </a:gs>
                <a:gs pos="100000">
                  <a:srgbClr val="117793">
                    <a:alpha val="0"/>
                  </a:srgbClr>
                </a:gs>
              </a:gsLst>
              <a:lin ang="0" scaled="0"/>
            </a:gradFill>
          </p:spPr>
          <p:txBody>
            <a:bodyPr wrap="square" lIns="0" tIns="0" bIns="0" anchor="ctr" anchorCtr="0">
              <a:noAutofit/>
            </a:bodyPr>
            <a:lstStyle/>
            <a:p>
              <a:pPr algn="ctr"/>
              <a:r>
                <a:rPr lang="zh-CN" altLang="en-US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+mn-ea"/>
                </a:rPr>
                <a:t>台湾</a:t>
              </a:r>
              <a:r>
                <a:rPr lang="en-US" altLang="zh-CN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+mn-ea"/>
                </a:rPr>
                <a:t> 4 </a:t>
              </a:r>
              <a:r>
                <a:rPr lang="zh-CN" altLang="en-US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+mn-ea"/>
                </a:rPr>
                <a:t>处地名，与安溪同名</a:t>
              </a:r>
              <a:endParaRPr lang="zh-CN" altLang="en-US" kern="100" dirty="0">
                <a:solidFill>
                  <a:schemeClr val="bg1"/>
                </a:solidFill>
                <a:effectLst/>
                <a:latin typeface="汉仪雅酷黑 85W" panose="020B0904020202020204" charset="-122"/>
                <a:ea typeface="汉仪雅酷黑 85W" panose="020B0904020202020204" charset="-122"/>
                <a:cs typeface="Times New Roman" panose="02020603050405020304" pitchFamily="18" charset="0"/>
                <a:sym typeface="汉仪雅酷黑 85W" panose="020B0904020202020204" charset="-122"/>
              </a:endParaRPr>
            </a:p>
          </p:txBody>
        </p:sp>
      </p:grpSp>
      <p:sp>
        <p:nvSpPr>
          <p:cNvPr id="2141" name="文本框 2140"/>
          <p:cNvSpPr txBox="1"/>
          <p:nvPr/>
        </p:nvSpPr>
        <p:spPr>
          <a:xfrm>
            <a:off x="207010" y="274955"/>
            <a:ext cx="6543040" cy="577850"/>
          </a:xfrm>
          <a:prstGeom prst="rect">
            <a:avLst/>
          </a:prstGeom>
          <a:gradFill>
            <a:gsLst>
              <a:gs pos="78000">
                <a:srgbClr val="117793"/>
              </a:gs>
              <a:gs pos="30000">
                <a:srgbClr val="0C4E60"/>
              </a:gs>
              <a:gs pos="0">
                <a:srgbClr val="117793">
                  <a:alpha val="0"/>
                </a:srgbClr>
              </a:gs>
              <a:gs pos="100000">
                <a:srgbClr val="117793">
                  <a:alpha val="0"/>
                </a:srgbClr>
              </a:gs>
            </a:gsLst>
            <a:lin ang="0" scaled="0"/>
          </a:gradFill>
        </p:spPr>
        <p:txBody>
          <a:bodyPr wrap="square" lIns="0" tIns="0" bIns="0" anchor="ctr" anchorCtr="0">
            <a:noAutofit/>
          </a:bodyPr>
          <a:lstStyle/>
          <a:p>
            <a:pPr algn="ctr"/>
            <a:r>
              <a:rPr lang="zh-CN" altLang="en-US" sz="2800" kern="100" dirty="0">
                <a:solidFill>
                  <a:schemeClr val="bg1"/>
                </a:solidFill>
                <a:effectLst/>
                <a:latin typeface="汉仪雅酷黑 85W" panose="020B0904020202020204" charset="-122"/>
                <a:ea typeface="汉仪雅酷黑 85W" panose="020B0904020202020204" charset="-122"/>
                <a:cs typeface="Times New Roman" panose="02020603050405020304" pitchFamily="18" charset="0"/>
                <a:sym typeface="汉仪雅酷黑 85W" panose="020B0904020202020204" charset="-122"/>
              </a:rPr>
              <a:t>两岸共情，以同源记忆激活文化认同</a:t>
            </a:r>
            <a:endParaRPr lang="zh-CN" altLang="en-US" sz="2800" kern="100" dirty="0">
              <a:solidFill>
                <a:schemeClr val="bg1"/>
              </a:solidFill>
              <a:effectLst/>
              <a:latin typeface="汉仪雅酷黑 85W" panose="020B0904020202020204" charset="-122"/>
              <a:ea typeface="汉仪雅酷黑 85W" panose="020B0904020202020204" charset="-122"/>
              <a:cs typeface="Times New Roman" panose="02020603050405020304" pitchFamily="18" charset="0"/>
              <a:sym typeface="汉仪雅酷黑 85W" panose="020B0904020202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1" grpId="0" bldLvl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DIAGRAM_VIRTUALLY_FRAME" val="{&quot;height&quot;:669.664630292698,&quot;left&quot;:-120.68892750218697,&quot;top&quot;:12.55,&quot;width&quot;:1166.64679662336}"/>
</p:tagLst>
</file>

<file path=ppt/tags/tag101.xml><?xml version="1.0" encoding="utf-8"?>
<p:tagLst xmlns:p="http://schemas.openxmlformats.org/presentationml/2006/main">
  <p:tag name="KSO_WM_DIAGRAM_VIRTUALLY_FRAME" val="{&quot;height&quot;:669.664630292698,&quot;left&quot;:-120.68892750218697,&quot;top&quot;:12.55,&quot;width&quot;:1166.64679662336}"/>
</p:tagLst>
</file>

<file path=ppt/tags/tag102.xml><?xml version="1.0" encoding="utf-8"?>
<p:tagLst xmlns:p="http://schemas.openxmlformats.org/presentationml/2006/main">
  <p:tag name="KSO_WM_DIAGRAM_VIRTUALLY_FRAME" val="{&quot;height&quot;:669.664630292698,&quot;left&quot;:-120.68892750218697,&quot;top&quot;:12.55,&quot;width&quot;:1166.64679662336}"/>
</p:tagLst>
</file>

<file path=ppt/tags/tag103.xml><?xml version="1.0" encoding="utf-8"?>
<p:tagLst xmlns:p="http://schemas.openxmlformats.org/presentationml/2006/main">
  <p:tag name="KSO_WM_DIAGRAM_VIRTUALLY_FRAME" val="{&quot;height&quot;:669.664630292698,&quot;left&quot;:-120.68892750218697,&quot;top&quot;:12.55,&quot;width&quot;:1166.64679662336}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DIAGRAM_VIRTUALLY_FRAME" val="{&quot;height&quot;:372.67538663748627,&quot;left&quot;:530.4,&quot;top&quot;:137.4,&quot;width&quot;:357.3}"/>
</p:tagLst>
</file>

<file path=ppt/tags/tag64.xml><?xml version="1.0" encoding="utf-8"?>
<p:tagLst xmlns:p="http://schemas.openxmlformats.org/presentationml/2006/main">
  <p:tag name="KSO_WM_DIAGRAM_VIRTUALLY_FRAME" val="{&quot;height&quot;:372.67538663748627,&quot;left&quot;:530.4,&quot;top&quot;:137.4,&quot;width&quot;:357.3}"/>
</p:tagLst>
</file>

<file path=ppt/tags/tag65.xml><?xml version="1.0" encoding="utf-8"?>
<p:tagLst xmlns:p="http://schemas.openxmlformats.org/presentationml/2006/main">
  <p:tag name="KSO_WM_DIAGRAM_VIRTUALLY_FRAME" val="{&quot;height&quot;:372.67538663748627,&quot;left&quot;:530.4,&quot;top&quot;:137.4,&quot;width&quot;:357.3}"/>
</p:tagLst>
</file>

<file path=ppt/tags/tag66.xml><?xml version="1.0" encoding="utf-8"?>
<p:tagLst xmlns:p="http://schemas.openxmlformats.org/presentationml/2006/main">
  <p:tag name="KSO_WM_DIAGRAM_VIRTUALLY_FRAME" val="{&quot;height&quot;:372.67538663748627,&quot;left&quot;:530.4,&quot;top&quot;:137.4,&quot;width&quot;:357.3}"/>
</p:tagLst>
</file>

<file path=ppt/tags/tag67.xml><?xml version="1.0" encoding="utf-8"?>
<p:tagLst xmlns:p="http://schemas.openxmlformats.org/presentationml/2006/main">
  <p:tag name="KSO_WM_DIAGRAM_VIRTUALLY_FRAME" val="{&quot;height&quot;:372.67538663748627,&quot;left&quot;:530.4,&quot;top&quot;:137.4,&quot;width&quot;:357.3}"/>
</p:tagLst>
</file>

<file path=ppt/tags/tag68.xml><?xml version="1.0" encoding="utf-8"?>
<p:tagLst xmlns:p="http://schemas.openxmlformats.org/presentationml/2006/main">
  <p:tag name="KSO_WM_DIAGRAM_VIRTUALLY_FRAME" val="{&quot;height&quot;:372.67538663748627,&quot;left&quot;:530.4,&quot;top&quot;:137.4,&quot;width&quot;:357.3}"/>
</p:tagLst>
</file>

<file path=ppt/tags/tag69.xml><?xml version="1.0" encoding="utf-8"?>
<p:tagLst xmlns:p="http://schemas.openxmlformats.org/presentationml/2006/main">
  <p:tag name="KSO_WM_DIAGRAM_VIRTUALLY_FRAME" val="{&quot;height&quot;:372.67538663748627,&quot;left&quot;:530.4,&quot;top&quot;:137.4,&quot;width&quot;:357.3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372.67538663748627,&quot;left&quot;:530.4,&quot;top&quot;:137.4,&quot;width&quot;:357.3}"/>
</p:tagLst>
</file>

<file path=ppt/tags/tag71.xml><?xml version="1.0" encoding="utf-8"?>
<p:tagLst xmlns:p="http://schemas.openxmlformats.org/presentationml/2006/main">
  <p:tag name="KSO_WM_DIAGRAM_VIRTUALLY_FRAME" val="{&quot;height&quot;:372.67538663748627,&quot;left&quot;:530.4,&quot;top&quot;:137.4,&quot;width&quot;:357.3}"/>
</p:tagLst>
</file>

<file path=ppt/tags/tag72.xml><?xml version="1.0" encoding="utf-8"?>
<p:tagLst xmlns:p="http://schemas.openxmlformats.org/presentationml/2006/main">
  <p:tag name="KSO_DOCER_RESOURCE_TRACE_INFO" val="{&quot;id&quot;:&quot;214606775&quot;,&quot;origin&quot;:0,&quot;type&quot;:&quot;pictures&quot;,&quot;user&quot;:&quot;569627973&quot;}"/>
</p:tagLst>
</file>

<file path=ppt/tags/tag73.xml><?xml version="1.0" encoding="utf-8"?>
<p:tagLst xmlns:p="http://schemas.openxmlformats.org/presentationml/2006/main">
  <p:tag name="KSO_DOCER_RESOURCE_TRACE_INFO" val="{&quot;id&quot;:&quot;54785607&quot;,&quot;origin&quot;:0,&quot;type&quot;:&quot;pictures&quot;,&quot;user&quot;:&quot;569627973&quot;}"/>
</p:tagLst>
</file>

<file path=ppt/tags/tag74.xml><?xml version="1.0" encoding="utf-8"?>
<p:tagLst xmlns:p="http://schemas.openxmlformats.org/presentationml/2006/main">
  <p:tag name="KSO_WM_DIAGRAM_VIRTUALLY_FRAME" val="{&quot;height&quot;:256.7,&quot;left&quot;:-7.5,&quot;top&quot;:369.9,&quot;width&quot;:975.4}"/>
</p:tagLst>
</file>

<file path=ppt/tags/tag75.xml><?xml version="1.0" encoding="utf-8"?>
<p:tagLst xmlns:p="http://schemas.openxmlformats.org/presentationml/2006/main">
  <p:tag name="KSO_WM_DIAGRAM_VIRTUALLY_FRAME" val="{&quot;height&quot;:256.7,&quot;left&quot;:-7.5,&quot;top&quot;:369.9,&quot;width&quot;:975.4}"/>
</p:tagLst>
</file>

<file path=ppt/tags/tag76.xml><?xml version="1.0" encoding="utf-8"?>
<p:tagLst xmlns:p="http://schemas.openxmlformats.org/presentationml/2006/main">
  <p:tag name="KSO_WM_DIAGRAM_VIRTUALLY_FRAME" val="{&quot;height&quot;:256.7,&quot;left&quot;:-7.5,&quot;top&quot;:369.9,&quot;width&quot;:975.4}"/>
</p:tagLst>
</file>

<file path=ppt/tags/tag77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78.xml><?xml version="1.0" encoding="utf-8"?>
<p:tagLst xmlns:p="http://schemas.openxmlformats.org/presentationml/2006/main">
  <p:tag name="KSO_WM_UNIT_PLACING_PICTURE_USER_VIEWPORT" val="{&quot;height&quot;:10908,&quot;width&quot;:5817}"/>
</p:tagLst>
</file>

<file path=ppt/tags/tag79.xml><?xml version="1.0" encoding="utf-8"?>
<p:tagLst xmlns:p="http://schemas.openxmlformats.org/presentationml/2006/main">
  <p:tag name="KSO_WM_UNIT_PLACING_PICTURE_USER_VIEWPORT" val="{&quot;height&quot;:10908,&quot;width&quot;:5817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DIAGRAM_VIRTUALLY_FRAME" val="{&quot;height&quot;:669.664630292698,&quot;left&quot;:-120.68892750218697,&quot;top&quot;:12.55,&quot;width&quot;:1166.64679662336}"/>
</p:tagLst>
</file>

<file path=ppt/tags/tag81.xml><?xml version="1.0" encoding="utf-8"?>
<p:tagLst xmlns:p="http://schemas.openxmlformats.org/presentationml/2006/main">
  <p:tag name="KSO_WM_DIAGRAM_VIRTUALLY_FRAME" val="{&quot;height&quot;:669.664630292698,&quot;left&quot;:-120.68892750218697,&quot;top&quot;:12.55,&quot;width&quot;:1166.64679662336}"/>
</p:tagLst>
</file>

<file path=ppt/tags/tag82.xml><?xml version="1.0" encoding="utf-8"?>
<p:tagLst xmlns:p="http://schemas.openxmlformats.org/presentationml/2006/main">
  <p:tag name="KSO_WM_UNIT_PLACING_PICTURE_USER_VIEWPORT" val="{&quot;height&quot;:10908,&quot;width&quot;:5817}"/>
</p:tagLst>
</file>

<file path=ppt/tags/tag83.xml><?xml version="1.0" encoding="utf-8"?>
<p:tagLst xmlns:p="http://schemas.openxmlformats.org/presentationml/2006/main">
  <p:tag name="KSO_DOCER_RESOURCE_TRACE_INFO" val="{&quot;id&quot;:&quot;213477363&quot;,&quot;origin&quot;:0,&quot;type&quot;:&quot;pictures&quot;,&quot;user&quot;:&quot;569627973&quot;}"/>
</p:tagLst>
</file>

<file path=ppt/tags/tag84.xml><?xml version="1.0" encoding="utf-8"?>
<p:tagLst xmlns:p="http://schemas.openxmlformats.org/presentationml/2006/main">
  <p:tag name="KSO_DOCER_RESOURCE_TRACE_INFO" val="{&quot;id&quot;:&quot;186173945&quot;,&quot;origin&quot;:0,&quot;type&quot;:&quot;pictures&quot;,&quot;user&quot;:&quot;569627973&quot;}"/>
</p:tagLst>
</file>

<file path=ppt/tags/tag85.xml><?xml version="1.0" encoding="utf-8"?>
<p:tagLst xmlns:p="http://schemas.openxmlformats.org/presentationml/2006/main">
  <p:tag name="KSO_DOCER_RESOURCE_TRACE_INFO" val="{&quot;id&quot;:&quot;56077630&quot;,&quot;origin&quot;:0,&quot;type&quot;:&quot;pictures&quot;,&quot;user&quot;:&quot;569627973&quot;}"/>
</p:tagLst>
</file>

<file path=ppt/tags/tag86.xml><?xml version="1.0" encoding="utf-8"?>
<p:tagLst xmlns:p="http://schemas.openxmlformats.org/presentationml/2006/main">
  <p:tag name="KSO_DOCER_RESOURCE_TRACE_INFO" val="{&quot;id&quot;:&quot;213994489&quot;,&quot;origin&quot;:0,&quot;type&quot;:&quot;pictures&quot;,&quot;user&quot;:&quot;569627973&quot;}"/>
</p:tagLst>
</file>

<file path=ppt/tags/tag87.xml><?xml version="1.0" encoding="utf-8"?>
<p:tagLst xmlns:p="http://schemas.openxmlformats.org/presentationml/2006/main">
  <p:tag name="KSO_DOCER_RESOURCE_TRACE_INFO" val="{&quot;id&quot;:&quot;56077630&quot;,&quot;origin&quot;:0,&quot;type&quot;:&quot;pictures&quot;,&quot;user&quot;:&quot;569627973&quot;}"/>
</p:tagLst>
</file>

<file path=ppt/tags/tag88.xml><?xml version="1.0" encoding="utf-8"?>
<p:tagLst xmlns:p="http://schemas.openxmlformats.org/presentationml/2006/main">
  <p:tag name="KSO_DOCER_RESOURCE_TRACE_INFO" val="{&quot;id&quot;:&quot;32220174&quot;,&quot;origin&quot;:0,&quot;type&quot;:&quot;pictures&quot;,&quot;user&quot;:&quot;569627973&quot;}"/>
</p:tagLst>
</file>

<file path=ppt/tags/tag89.xml><?xml version="1.0" encoding="utf-8"?>
<p:tagLst xmlns:p="http://schemas.openxmlformats.org/presentationml/2006/main">
  <p:tag name="KSO_WM_DIAGRAM_VIRTUALLY_FRAME" val="{&quot;height&quot;:94.42464566929134,&quot;left&quot;:-9.578425196850393,&quot;top&quot;:375.02535433070864,&quot;width&quot;:953.1007086614172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DIAGRAM_VIRTUALLY_FRAME" val="{&quot;height&quot;:669.664630292698,&quot;left&quot;:-120.68892750218697,&quot;top&quot;:12.55,&quot;width&quot;:1166.64679662336}"/>
</p:tagLst>
</file>

<file path=ppt/tags/tag91.xml><?xml version="1.0" encoding="utf-8"?>
<p:tagLst xmlns:p="http://schemas.openxmlformats.org/presentationml/2006/main">
  <p:tag name="KSO_WM_DIAGRAM_VIRTUALLY_FRAME" val="{&quot;height&quot;:669.664630292698,&quot;left&quot;:-120.68892750218697,&quot;top&quot;:12.55,&quot;width&quot;:1166.64679662336}"/>
</p:tagLst>
</file>

<file path=ppt/tags/tag92.xml><?xml version="1.0" encoding="utf-8"?>
<p:tagLst xmlns:p="http://schemas.openxmlformats.org/presentationml/2006/main">
  <p:tag name="KSO_WM_DIAGRAM_VIRTUALLY_FRAME" val="{&quot;height&quot;:669.664630292698,&quot;left&quot;:-120.68892750218697,&quot;top&quot;:12.55,&quot;width&quot;:1166.64679662336}"/>
</p:tagLst>
</file>

<file path=ppt/tags/tag93.xml><?xml version="1.0" encoding="utf-8"?>
<p:tagLst xmlns:p="http://schemas.openxmlformats.org/presentationml/2006/main">
  <p:tag name="KSO_WM_DIAGRAM_VIRTUALLY_FRAME" val="{&quot;height&quot;:669.664630292698,&quot;left&quot;:-120.68892750218697,&quot;top&quot;:12.55,&quot;width&quot;:1166.64679662336}"/>
</p:tagLst>
</file>

<file path=ppt/tags/tag94.xml><?xml version="1.0" encoding="utf-8"?>
<p:tagLst xmlns:p="http://schemas.openxmlformats.org/presentationml/2006/main">
  <p:tag name="KSO_WM_DIAGRAM_VIRTUALLY_FRAME" val="{&quot;height&quot;:669.664630292698,&quot;left&quot;:-120.68892750218697,&quot;top&quot;:12.55,&quot;width&quot;:1166.64679662336}"/>
</p:tagLst>
</file>

<file path=ppt/tags/tag95.xml><?xml version="1.0" encoding="utf-8"?>
<p:tagLst xmlns:p="http://schemas.openxmlformats.org/presentationml/2006/main">
  <p:tag name="KSO_WM_DIAGRAM_VIRTUALLY_FRAME" val="{&quot;height&quot;:669.664630292698,&quot;left&quot;:-120.68892750218697,&quot;top&quot;:12.55,&quot;width&quot;:1166.64679662336}"/>
</p:tagLst>
</file>

<file path=ppt/tags/tag96.xml><?xml version="1.0" encoding="utf-8"?>
<p:tagLst xmlns:p="http://schemas.openxmlformats.org/presentationml/2006/main">
  <p:tag name="KSO_WM_DIAGRAM_VIRTUALLY_FRAME" val="{&quot;height&quot;:669.664630292698,&quot;left&quot;:-120.68892750218697,&quot;top&quot;:12.55,&quot;width&quot;:1166.64679662336}"/>
</p:tagLst>
</file>

<file path=ppt/tags/tag97.xml><?xml version="1.0" encoding="utf-8"?>
<p:tagLst xmlns:p="http://schemas.openxmlformats.org/presentationml/2006/main">
  <p:tag name="KSO_WM_DIAGRAM_VIRTUALLY_FRAME" val="{&quot;height&quot;:669.664630292698,&quot;left&quot;:-120.68892750218697,&quot;top&quot;:12.55,&quot;width&quot;:1166.64679662336}"/>
</p:tagLst>
</file>

<file path=ppt/tags/tag98.xml><?xml version="1.0" encoding="utf-8"?>
<p:tagLst xmlns:p="http://schemas.openxmlformats.org/presentationml/2006/main">
  <p:tag name="KSO_WM_DIAGRAM_VIRTUALLY_FRAME" val="{&quot;height&quot;:669.664630292698,&quot;left&quot;:-120.68892750218697,&quot;top&quot;:12.55,&quot;width&quot;:1166.64679662336}"/>
</p:tagLst>
</file>

<file path=ppt/tags/tag99.xml><?xml version="1.0" encoding="utf-8"?>
<p:tagLst xmlns:p="http://schemas.openxmlformats.org/presentationml/2006/main">
  <p:tag name="KSO_WM_DIAGRAM_VIRTUALLY_FRAME" val="{&quot;height&quot;:669.664630292698,&quot;left&quot;:-120.68892750218697,&quot;top&quot;:12.55,&quot;width&quot;:1166.64679662336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741</Words>
  <Application>WPS 演示</Application>
  <PresentationFormat>宽屏</PresentationFormat>
  <Paragraphs>107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41" baseType="lpstr">
      <vt:lpstr>Arial</vt:lpstr>
      <vt:lpstr>宋体</vt:lpstr>
      <vt:lpstr>Wingdings</vt:lpstr>
      <vt:lpstr>Wingdings</vt:lpstr>
      <vt:lpstr>字魂武林江湖体</vt:lpstr>
      <vt:lpstr>Times New Roman</vt:lpstr>
      <vt:lpstr>华康黑体W12</vt:lpstr>
      <vt:lpstr>汉仪雅酷黑简</vt:lpstr>
      <vt:lpstr>清雅黑体</vt:lpstr>
      <vt:lpstr>方正大黑体_GBK</vt:lpstr>
      <vt:lpstr>汉仪雅酷黑 85W</vt:lpstr>
      <vt:lpstr>中山行书百年纪念版</vt:lpstr>
      <vt:lpstr>方正小标宋简体</vt:lpstr>
      <vt:lpstr>Arial</vt:lpstr>
      <vt:lpstr>微软雅黑</vt:lpstr>
      <vt:lpstr>造字工房俊雅体演示版常规体</vt:lpstr>
      <vt:lpstr>汉仪颜楷简</vt:lpstr>
      <vt:lpstr>等线</vt:lpstr>
      <vt:lpstr>思源宋体 CN Heavy</vt:lpstr>
      <vt:lpstr>汉仪力量黑简</vt:lpstr>
      <vt:lpstr>华文行楷</vt:lpstr>
      <vt:lpstr>字魂110号-武林江湖体</vt:lpstr>
      <vt:lpstr>黑体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李叶晨</cp:lastModifiedBy>
  <cp:revision>184</cp:revision>
  <dcterms:created xsi:type="dcterms:W3CDTF">2019-06-19T02:08:00Z</dcterms:created>
  <dcterms:modified xsi:type="dcterms:W3CDTF">2026-07-10T05:13:22Z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6978D9DEB47A4D89951B2D94EBA76523_13</vt:lpwstr>
  </property>
</Properties>
</file>